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0" r:id="rId3"/>
    <p:sldId id="257" r:id="rId4"/>
    <p:sldId id="256" r:id="rId5"/>
    <p:sldId id="262" r:id="rId6"/>
    <p:sldId id="273" r:id="rId7"/>
    <p:sldId id="274" r:id="rId8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881" autoAdjust="0"/>
  </p:normalViewPr>
  <p:slideViewPr>
    <p:cSldViewPr>
      <p:cViewPr varScale="1">
        <p:scale>
          <a:sx n="90" d="100"/>
          <a:sy n="90" d="100"/>
        </p:scale>
        <p:origin x="90" y="49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609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628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9533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2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57712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5011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625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992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422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43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361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258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eaLnBrk="0" fontAlgn="base" hangingPunct="0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519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楕円 2232">
            <a:extLst>
              <a:ext uri="{FF2B5EF4-FFF2-40B4-BE49-F238E27FC236}">
                <a16:creationId xmlns:a16="http://schemas.microsoft.com/office/drawing/2014/main" id="{DDC9668D-9253-4E06-AA6C-3D934A4C462A}"/>
              </a:ext>
            </a:extLst>
          </p:cNvPr>
          <p:cNvSpPr/>
          <p:nvPr/>
        </p:nvSpPr>
        <p:spPr>
          <a:xfrm>
            <a:off x="8248575" y="4313123"/>
            <a:ext cx="1097100" cy="10971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34" name="楕円 2233">
            <a:extLst>
              <a:ext uri="{FF2B5EF4-FFF2-40B4-BE49-F238E27FC236}">
                <a16:creationId xmlns:a16="http://schemas.microsoft.com/office/drawing/2014/main" id="{5E2080B5-DEFB-44E2-BE74-10394F0FC9D6}"/>
              </a:ext>
            </a:extLst>
          </p:cNvPr>
          <p:cNvSpPr/>
          <p:nvPr/>
        </p:nvSpPr>
        <p:spPr>
          <a:xfrm>
            <a:off x="5702382" y="5075160"/>
            <a:ext cx="1422318" cy="142231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C32925B-81D4-4443-8CD7-0A89D6514A00}"/>
              </a:ext>
            </a:extLst>
          </p:cNvPr>
          <p:cNvSpPr/>
          <p:nvPr/>
        </p:nvSpPr>
        <p:spPr>
          <a:xfrm>
            <a:off x="550725" y="2132690"/>
            <a:ext cx="1097100" cy="1097100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00" name="グループ化 1"/>
          <p:cNvGrpSpPr>
            <a:grpSpLocks/>
          </p:cNvGrpSpPr>
          <p:nvPr/>
        </p:nvGrpSpPr>
        <p:grpSpPr bwMode="auto">
          <a:xfrm>
            <a:off x="2109843" y="4227194"/>
            <a:ext cx="455649" cy="481457"/>
            <a:chOff x="3338513" y="5475288"/>
            <a:chExt cx="812800" cy="858837"/>
          </a:xfrm>
        </p:grpSpPr>
        <p:sp>
          <p:nvSpPr>
            <p:cNvPr id="601" name="Freeform 188"/>
            <p:cNvSpPr>
              <a:spLocks/>
            </p:cNvSpPr>
            <p:nvPr/>
          </p:nvSpPr>
          <p:spPr bwMode="auto">
            <a:xfrm>
              <a:off x="3338513" y="5567363"/>
              <a:ext cx="630237" cy="766762"/>
            </a:xfrm>
            <a:custGeom>
              <a:avLst/>
              <a:gdLst>
                <a:gd name="T0" fmla="*/ 225425 w 397"/>
                <a:gd name="T1" fmla="*/ 90675 h 482"/>
                <a:gd name="T2" fmla="*/ 225425 w 397"/>
                <a:gd name="T3" fmla="*/ 44542 h 482"/>
                <a:gd name="T4" fmla="*/ 134937 w 397"/>
                <a:gd name="T5" fmla="*/ 0 h 482"/>
                <a:gd name="T6" fmla="*/ 90487 w 397"/>
                <a:gd name="T7" fmla="*/ 44542 h 482"/>
                <a:gd name="T8" fmla="*/ 46037 w 397"/>
                <a:gd name="T9" fmla="*/ 135217 h 482"/>
                <a:gd name="T10" fmla="*/ 0 w 397"/>
                <a:gd name="T11" fmla="*/ 270435 h 482"/>
                <a:gd name="T12" fmla="*/ 0 w 397"/>
                <a:gd name="T13" fmla="*/ 361110 h 482"/>
                <a:gd name="T14" fmla="*/ 90487 w 397"/>
                <a:gd name="T15" fmla="*/ 405652 h 482"/>
                <a:gd name="T16" fmla="*/ 46037 w 397"/>
                <a:gd name="T17" fmla="*/ 450194 h 482"/>
                <a:gd name="T18" fmla="*/ 90487 w 397"/>
                <a:gd name="T19" fmla="*/ 540869 h 482"/>
                <a:gd name="T20" fmla="*/ 180975 w 397"/>
                <a:gd name="T21" fmla="*/ 540869 h 482"/>
                <a:gd name="T22" fmla="*/ 134937 w 397"/>
                <a:gd name="T23" fmla="*/ 676087 h 482"/>
                <a:gd name="T24" fmla="*/ 225425 w 397"/>
                <a:gd name="T25" fmla="*/ 766762 h 482"/>
                <a:gd name="T26" fmla="*/ 360362 w 397"/>
                <a:gd name="T27" fmla="*/ 766762 h 482"/>
                <a:gd name="T28" fmla="*/ 360362 w 397"/>
                <a:gd name="T29" fmla="*/ 676087 h 482"/>
                <a:gd name="T30" fmla="*/ 404812 w 397"/>
                <a:gd name="T31" fmla="*/ 631545 h 482"/>
                <a:gd name="T32" fmla="*/ 404812 w 397"/>
                <a:gd name="T33" fmla="*/ 585412 h 482"/>
                <a:gd name="T34" fmla="*/ 450850 w 397"/>
                <a:gd name="T35" fmla="*/ 540869 h 482"/>
                <a:gd name="T36" fmla="*/ 495300 w 397"/>
                <a:gd name="T37" fmla="*/ 585412 h 482"/>
                <a:gd name="T38" fmla="*/ 585787 w 397"/>
                <a:gd name="T39" fmla="*/ 540869 h 482"/>
                <a:gd name="T40" fmla="*/ 630237 w 397"/>
                <a:gd name="T41" fmla="*/ 540869 h 482"/>
                <a:gd name="T42" fmla="*/ 630237 w 397"/>
                <a:gd name="T43" fmla="*/ 450194 h 482"/>
                <a:gd name="T44" fmla="*/ 585787 w 397"/>
                <a:gd name="T45" fmla="*/ 405652 h 482"/>
                <a:gd name="T46" fmla="*/ 585787 w 397"/>
                <a:gd name="T47" fmla="*/ 270435 h 482"/>
                <a:gd name="T48" fmla="*/ 539750 w 397"/>
                <a:gd name="T49" fmla="*/ 225893 h 482"/>
                <a:gd name="T50" fmla="*/ 495300 w 397"/>
                <a:gd name="T51" fmla="*/ 225893 h 482"/>
                <a:gd name="T52" fmla="*/ 404812 w 397"/>
                <a:gd name="T53" fmla="*/ 270435 h 482"/>
                <a:gd name="T54" fmla="*/ 360362 w 397"/>
                <a:gd name="T55" fmla="*/ 270435 h 482"/>
                <a:gd name="T56" fmla="*/ 315912 w 397"/>
                <a:gd name="T57" fmla="*/ 225893 h 482"/>
                <a:gd name="T58" fmla="*/ 269875 w 397"/>
                <a:gd name="T59" fmla="*/ 135217 h 482"/>
                <a:gd name="T60" fmla="*/ 269875 w 397"/>
                <a:gd name="T61" fmla="*/ 90675 h 482"/>
                <a:gd name="T62" fmla="*/ 225425 w 397"/>
                <a:gd name="T63" fmla="*/ 90675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7" h="482">
                  <a:moveTo>
                    <a:pt x="142" y="57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9" y="85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27" y="482"/>
                  </a:lnTo>
                  <a:lnTo>
                    <a:pt x="227" y="425"/>
                  </a:lnTo>
                  <a:lnTo>
                    <a:pt x="255" y="397"/>
                  </a:lnTo>
                  <a:lnTo>
                    <a:pt x="255" y="368"/>
                  </a:lnTo>
                  <a:lnTo>
                    <a:pt x="284" y="340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69" y="255"/>
                  </a:lnTo>
                  <a:lnTo>
                    <a:pt x="369" y="170"/>
                  </a:lnTo>
                  <a:lnTo>
                    <a:pt x="340" y="142"/>
                  </a:lnTo>
                  <a:lnTo>
                    <a:pt x="312" y="14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142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2" name="Freeform 189"/>
            <p:cNvSpPr>
              <a:spLocks/>
            </p:cNvSpPr>
            <p:nvPr/>
          </p:nvSpPr>
          <p:spPr bwMode="auto">
            <a:xfrm>
              <a:off x="3609975" y="5475288"/>
              <a:ext cx="180975" cy="225425"/>
            </a:xfrm>
            <a:custGeom>
              <a:avLst/>
              <a:gdLst>
                <a:gd name="T0" fmla="*/ 46038 w 114"/>
                <a:gd name="T1" fmla="*/ 90488 h 142"/>
                <a:gd name="T2" fmla="*/ 134938 w 114"/>
                <a:gd name="T3" fmla="*/ 0 h 142"/>
                <a:gd name="T4" fmla="*/ 180975 w 114"/>
                <a:gd name="T5" fmla="*/ 46038 h 142"/>
                <a:gd name="T6" fmla="*/ 180975 w 114"/>
                <a:gd name="T7" fmla="*/ 134938 h 142"/>
                <a:gd name="T8" fmla="*/ 46038 w 114"/>
                <a:gd name="T9" fmla="*/ 225425 h 142"/>
                <a:gd name="T10" fmla="*/ 0 w 114"/>
                <a:gd name="T11" fmla="*/ 180975 h 142"/>
                <a:gd name="T12" fmla="*/ 46038 w 114"/>
                <a:gd name="T13" fmla="*/ 90488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2">
                  <a:moveTo>
                    <a:pt x="29" y="57"/>
                  </a:moveTo>
                  <a:lnTo>
                    <a:pt x="85" y="0"/>
                  </a:lnTo>
                  <a:lnTo>
                    <a:pt x="114" y="29"/>
                  </a:lnTo>
                  <a:lnTo>
                    <a:pt x="114" y="85"/>
                  </a:lnTo>
                  <a:lnTo>
                    <a:pt x="29" y="142"/>
                  </a:lnTo>
                  <a:lnTo>
                    <a:pt x="0" y="114"/>
                  </a:lnTo>
                  <a:lnTo>
                    <a:pt x="29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3" name="Freeform 190"/>
            <p:cNvSpPr>
              <a:spLocks/>
            </p:cNvSpPr>
            <p:nvPr/>
          </p:nvSpPr>
          <p:spPr bwMode="auto">
            <a:xfrm>
              <a:off x="3609975" y="5610225"/>
              <a:ext cx="269875" cy="225425"/>
            </a:xfrm>
            <a:custGeom>
              <a:avLst/>
              <a:gdLst>
                <a:gd name="T0" fmla="*/ 180975 w 170"/>
                <a:gd name="T1" fmla="*/ 0 h 142"/>
                <a:gd name="T2" fmla="*/ 269875 w 170"/>
                <a:gd name="T3" fmla="*/ 90488 h 142"/>
                <a:gd name="T4" fmla="*/ 180975 w 170"/>
                <a:gd name="T5" fmla="*/ 134938 h 142"/>
                <a:gd name="T6" fmla="*/ 90488 w 170"/>
                <a:gd name="T7" fmla="*/ 225425 h 142"/>
                <a:gd name="T8" fmla="*/ 46038 w 170"/>
                <a:gd name="T9" fmla="*/ 180975 h 142"/>
                <a:gd name="T10" fmla="*/ 0 w 170"/>
                <a:gd name="T11" fmla="*/ 90488 h 142"/>
                <a:gd name="T12" fmla="*/ 0 w 170"/>
                <a:gd name="T13" fmla="*/ 46038 h 142"/>
                <a:gd name="T14" fmla="*/ 46038 w 170"/>
                <a:gd name="T15" fmla="*/ 90488 h 142"/>
                <a:gd name="T16" fmla="*/ 180975 w 170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142">
                  <a:moveTo>
                    <a:pt x="114" y="0"/>
                  </a:moveTo>
                  <a:lnTo>
                    <a:pt x="170" y="57"/>
                  </a:lnTo>
                  <a:lnTo>
                    <a:pt x="114" y="85"/>
                  </a:lnTo>
                  <a:lnTo>
                    <a:pt x="57" y="142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0" y="29"/>
                  </a:lnTo>
                  <a:lnTo>
                    <a:pt x="29" y="57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4" name="Freeform 191"/>
            <p:cNvSpPr>
              <a:spLocks/>
            </p:cNvSpPr>
            <p:nvPr/>
          </p:nvSpPr>
          <p:spPr bwMode="auto">
            <a:xfrm>
              <a:off x="3700463" y="5700713"/>
              <a:ext cx="269875" cy="134937"/>
            </a:xfrm>
            <a:custGeom>
              <a:avLst/>
              <a:gdLst>
                <a:gd name="T0" fmla="*/ 179388 w 170"/>
                <a:gd name="T1" fmla="*/ 0 h 85"/>
                <a:gd name="T2" fmla="*/ 225425 w 170"/>
                <a:gd name="T3" fmla="*/ 0 h 85"/>
                <a:gd name="T4" fmla="*/ 269875 w 170"/>
                <a:gd name="T5" fmla="*/ 44450 h 85"/>
                <a:gd name="T6" fmla="*/ 179388 w 170"/>
                <a:gd name="T7" fmla="*/ 90487 h 85"/>
                <a:gd name="T8" fmla="*/ 134938 w 170"/>
                <a:gd name="T9" fmla="*/ 90487 h 85"/>
                <a:gd name="T10" fmla="*/ 44450 w 170"/>
                <a:gd name="T11" fmla="*/ 134937 h 85"/>
                <a:gd name="T12" fmla="*/ 0 w 170"/>
                <a:gd name="T13" fmla="*/ 134937 h 85"/>
                <a:gd name="T14" fmla="*/ 90488 w 170"/>
                <a:gd name="T15" fmla="*/ 44450 h 85"/>
                <a:gd name="T16" fmla="*/ 179388 w 170"/>
                <a:gd name="T17" fmla="*/ 0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85">
                  <a:moveTo>
                    <a:pt x="113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85" y="57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57" y="28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5" name="Freeform 192"/>
            <p:cNvSpPr>
              <a:spLocks/>
            </p:cNvSpPr>
            <p:nvPr/>
          </p:nvSpPr>
          <p:spPr bwMode="auto">
            <a:xfrm>
              <a:off x="3790950" y="5475288"/>
              <a:ext cx="269875" cy="225425"/>
            </a:xfrm>
            <a:custGeom>
              <a:avLst/>
              <a:gdLst>
                <a:gd name="T0" fmla="*/ 269875 w 170"/>
                <a:gd name="T1" fmla="*/ 46038 h 142"/>
                <a:gd name="T2" fmla="*/ 134938 w 170"/>
                <a:gd name="T3" fmla="*/ 90488 h 142"/>
                <a:gd name="T4" fmla="*/ 134938 w 170"/>
                <a:gd name="T5" fmla="*/ 225425 h 142"/>
                <a:gd name="T6" fmla="*/ 88900 w 170"/>
                <a:gd name="T7" fmla="*/ 225425 h 142"/>
                <a:gd name="T8" fmla="*/ 0 w 170"/>
                <a:gd name="T9" fmla="*/ 134938 h 142"/>
                <a:gd name="T10" fmla="*/ 0 w 170"/>
                <a:gd name="T11" fmla="*/ 46038 h 142"/>
                <a:gd name="T12" fmla="*/ 223838 w 170"/>
                <a:gd name="T13" fmla="*/ 0 h 142"/>
                <a:gd name="T14" fmla="*/ 269875 w 170"/>
                <a:gd name="T15" fmla="*/ 46038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42">
                  <a:moveTo>
                    <a:pt x="170" y="29"/>
                  </a:moveTo>
                  <a:lnTo>
                    <a:pt x="85" y="57"/>
                  </a:lnTo>
                  <a:lnTo>
                    <a:pt x="85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0" y="29"/>
                  </a:lnTo>
                  <a:lnTo>
                    <a:pt x="141" y="0"/>
                  </a:lnTo>
                  <a:lnTo>
                    <a:pt x="17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6" name="Freeform 193"/>
            <p:cNvSpPr>
              <a:spLocks/>
            </p:cNvSpPr>
            <p:nvPr/>
          </p:nvSpPr>
          <p:spPr bwMode="auto">
            <a:xfrm>
              <a:off x="3925888" y="5521325"/>
              <a:ext cx="179387" cy="223838"/>
            </a:xfrm>
            <a:custGeom>
              <a:avLst/>
              <a:gdLst>
                <a:gd name="T0" fmla="*/ 44450 w 113"/>
                <a:gd name="T1" fmla="*/ 223838 h 141"/>
                <a:gd name="T2" fmla="*/ 88900 w 113"/>
                <a:gd name="T3" fmla="*/ 134938 h 141"/>
                <a:gd name="T4" fmla="*/ 179387 w 113"/>
                <a:gd name="T5" fmla="*/ 134938 h 141"/>
                <a:gd name="T6" fmla="*/ 134937 w 113"/>
                <a:gd name="T7" fmla="*/ 0 h 141"/>
                <a:gd name="T8" fmla="*/ 0 w 113"/>
                <a:gd name="T9" fmla="*/ 44450 h 141"/>
                <a:gd name="T10" fmla="*/ 0 w 113"/>
                <a:gd name="T11" fmla="*/ 179388 h 141"/>
                <a:gd name="T12" fmla="*/ 44450 w 113"/>
                <a:gd name="T13" fmla="*/ 223838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41">
                  <a:moveTo>
                    <a:pt x="28" y="141"/>
                  </a:moveTo>
                  <a:lnTo>
                    <a:pt x="56" y="85"/>
                  </a:lnTo>
                  <a:lnTo>
                    <a:pt x="113" y="85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113"/>
                  </a:lnTo>
                  <a:lnTo>
                    <a:pt x="28" y="1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7" name="Freeform 194"/>
            <p:cNvSpPr>
              <a:spLocks/>
            </p:cNvSpPr>
            <p:nvPr/>
          </p:nvSpPr>
          <p:spPr bwMode="auto">
            <a:xfrm>
              <a:off x="3970338" y="5656263"/>
              <a:ext cx="134937" cy="134937"/>
            </a:xfrm>
            <a:custGeom>
              <a:avLst/>
              <a:gdLst>
                <a:gd name="T0" fmla="*/ 134937 w 85"/>
                <a:gd name="T1" fmla="*/ 44450 h 85"/>
                <a:gd name="T2" fmla="*/ 134937 w 85"/>
                <a:gd name="T3" fmla="*/ 0 h 85"/>
                <a:gd name="T4" fmla="*/ 44450 w 85"/>
                <a:gd name="T5" fmla="*/ 0 h 85"/>
                <a:gd name="T6" fmla="*/ 0 w 85"/>
                <a:gd name="T7" fmla="*/ 88900 h 85"/>
                <a:gd name="T8" fmla="*/ 90487 w 85"/>
                <a:gd name="T9" fmla="*/ 134937 h 85"/>
                <a:gd name="T10" fmla="*/ 90487 w 85"/>
                <a:gd name="T11" fmla="*/ 44450 h 85"/>
                <a:gd name="T12" fmla="*/ 134937 w 85"/>
                <a:gd name="T13" fmla="*/ 4445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5">
                  <a:moveTo>
                    <a:pt x="85" y="28"/>
                  </a:moveTo>
                  <a:lnTo>
                    <a:pt x="85" y="0"/>
                  </a:lnTo>
                  <a:lnTo>
                    <a:pt x="28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8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8" name="Freeform 195"/>
            <p:cNvSpPr>
              <a:spLocks/>
            </p:cNvSpPr>
            <p:nvPr/>
          </p:nvSpPr>
          <p:spPr bwMode="auto">
            <a:xfrm>
              <a:off x="4060825" y="5700713"/>
              <a:ext cx="90488" cy="134937"/>
            </a:xfrm>
            <a:custGeom>
              <a:avLst/>
              <a:gdLst>
                <a:gd name="T0" fmla="*/ 0 w 57"/>
                <a:gd name="T1" fmla="*/ 90487 h 85"/>
                <a:gd name="T2" fmla="*/ 90488 w 57"/>
                <a:gd name="T3" fmla="*/ 134937 h 85"/>
                <a:gd name="T4" fmla="*/ 90488 w 57"/>
                <a:gd name="T5" fmla="*/ 44450 h 85"/>
                <a:gd name="T6" fmla="*/ 44450 w 57"/>
                <a:gd name="T7" fmla="*/ 0 h 85"/>
                <a:gd name="T8" fmla="*/ 0 w 57"/>
                <a:gd name="T9" fmla="*/ 0 h 85"/>
                <a:gd name="T10" fmla="*/ 0 w 57"/>
                <a:gd name="T11" fmla="*/ 9048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85">
                  <a:moveTo>
                    <a:pt x="0" y="57"/>
                  </a:moveTo>
                  <a:lnTo>
                    <a:pt x="57" y="85"/>
                  </a:lnTo>
                  <a:lnTo>
                    <a:pt x="57" y="2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09" name="Freeform 196"/>
            <p:cNvSpPr>
              <a:spLocks/>
            </p:cNvSpPr>
            <p:nvPr/>
          </p:nvSpPr>
          <p:spPr bwMode="auto">
            <a:xfrm>
              <a:off x="3879850" y="5745163"/>
              <a:ext cx="180975" cy="269875"/>
            </a:xfrm>
            <a:custGeom>
              <a:avLst/>
              <a:gdLst>
                <a:gd name="T0" fmla="*/ 180975 w 114"/>
                <a:gd name="T1" fmla="*/ 46038 h 170"/>
                <a:gd name="T2" fmla="*/ 90488 w 114"/>
                <a:gd name="T3" fmla="*/ 269875 h 170"/>
                <a:gd name="T4" fmla="*/ 46038 w 114"/>
                <a:gd name="T5" fmla="*/ 225425 h 170"/>
                <a:gd name="T6" fmla="*/ 46038 w 114"/>
                <a:gd name="T7" fmla="*/ 90488 h 170"/>
                <a:gd name="T8" fmla="*/ 0 w 114"/>
                <a:gd name="T9" fmla="*/ 46038 h 170"/>
                <a:gd name="T10" fmla="*/ 90488 w 114"/>
                <a:gd name="T11" fmla="*/ 0 h 170"/>
                <a:gd name="T12" fmla="*/ 180975 w 114"/>
                <a:gd name="T13" fmla="*/ 460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70">
                  <a:moveTo>
                    <a:pt x="114" y="29"/>
                  </a:moveTo>
                  <a:lnTo>
                    <a:pt x="57" y="170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4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610" name="Freeform 197"/>
            <p:cNvSpPr>
              <a:spLocks/>
            </p:cNvSpPr>
            <p:nvPr/>
          </p:nvSpPr>
          <p:spPr bwMode="auto">
            <a:xfrm>
              <a:off x="3970338" y="5791200"/>
              <a:ext cx="180975" cy="314325"/>
            </a:xfrm>
            <a:custGeom>
              <a:avLst/>
              <a:gdLst>
                <a:gd name="T0" fmla="*/ 90488 w 114"/>
                <a:gd name="T1" fmla="*/ 0 h 198"/>
                <a:gd name="T2" fmla="*/ 0 w 114"/>
                <a:gd name="T3" fmla="*/ 223838 h 198"/>
                <a:gd name="T4" fmla="*/ 0 w 114"/>
                <a:gd name="T5" fmla="*/ 314325 h 198"/>
                <a:gd name="T6" fmla="*/ 44450 w 114"/>
                <a:gd name="T7" fmla="*/ 314325 h 198"/>
                <a:gd name="T8" fmla="*/ 44450 w 114"/>
                <a:gd name="T9" fmla="*/ 269875 h 198"/>
                <a:gd name="T10" fmla="*/ 90488 w 114"/>
                <a:gd name="T11" fmla="*/ 223838 h 198"/>
                <a:gd name="T12" fmla="*/ 180975 w 114"/>
                <a:gd name="T13" fmla="*/ 44450 h 198"/>
                <a:gd name="T14" fmla="*/ 90488 w 114"/>
                <a:gd name="T15" fmla="*/ 0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0" y="141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57" y="141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</p:grpSp>
      <p:grpSp>
        <p:nvGrpSpPr>
          <p:cNvPr id="3081" name="グループ化 2"/>
          <p:cNvGrpSpPr>
            <a:grpSpLocks/>
          </p:cNvGrpSpPr>
          <p:nvPr/>
        </p:nvGrpSpPr>
        <p:grpSpPr bwMode="auto">
          <a:xfrm>
            <a:off x="647673" y="1300185"/>
            <a:ext cx="5777483" cy="5096680"/>
            <a:chOff x="730250" y="254000"/>
            <a:chExt cx="10306050" cy="9091613"/>
          </a:xfrm>
        </p:grpSpPr>
        <p:sp>
          <p:nvSpPr>
            <p:cNvPr id="3275" name="Freeform 8"/>
            <p:cNvSpPr>
              <a:spLocks/>
            </p:cNvSpPr>
            <p:nvPr/>
          </p:nvSpPr>
          <p:spPr bwMode="auto">
            <a:xfrm>
              <a:off x="1720850" y="8850313"/>
              <a:ext cx="269875" cy="495300"/>
            </a:xfrm>
            <a:custGeom>
              <a:avLst/>
              <a:gdLst>
                <a:gd name="T0" fmla="*/ 269875 w 170"/>
                <a:gd name="T1" fmla="*/ 495300 h 312"/>
                <a:gd name="T2" fmla="*/ 0 w 170"/>
                <a:gd name="T3" fmla="*/ 315913 h 312"/>
                <a:gd name="T4" fmla="*/ 0 w 170"/>
                <a:gd name="T5" fmla="*/ 0 h 312"/>
                <a:gd name="T6" fmla="*/ 88900 w 170"/>
                <a:gd name="T7" fmla="*/ 90488 h 312"/>
                <a:gd name="T8" fmla="*/ 223838 w 170"/>
                <a:gd name="T9" fmla="*/ 90488 h 312"/>
                <a:gd name="T10" fmla="*/ 223838 w 170"/>
                <a:gd name="T11" fmla="*/ 315913 h 312"/>
                <a:gd name="T12" fmla="*/ 269875 w 170"/>
                <a:gd name="T13" fmla="*/ 49530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12">
                  <a:moveTo>
                    <a:pt x="170" y="312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56" y="57"/>
                  </a:lnTo>
                  <a:lnTo>
                    <a:pt x="141" y="57"/>
                  </a:lnTo>
                  <a:lnTo>
                    <a:pt x="141" y="199"/>
                  </a:lnTo>
                  <a:lnTo>
                    <a:pt x="170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76" name="Freeform 9"/>
            <p:cNvSpPr>
              <a:spLocks/>
            </p:cNvSpPr>
            <p:nvPr/>
          </p:nvSpPr>
          <p:spPr bwMode="auto">
            <a:xfrm>
              <a:off x="1944688" y="8850313"/>
              <a:ext cx="269875" cy="495300"/>
            </a:xfrm>
            <a:custGeom>
              <a:avLst/>
              <a:gdLst>
                <a:gd name="T0" fmla="*/ 46038 w 170"/>
                <a:gd name="T1" fmla="*/ 495300 h 312"/>
                <a:gd name="T2" fmla="*/ 0 w 170"/>
                <a:gd name="T3" fmla="*/ 315913 h 312"/>
                <a:gd name="T4" fmla="*/ 0 w 170"/>
                <a:gd name="T5" fmla="*/ 90488 h 312"/>
                <a:gd name="T6" fmla="*/ 46038 w 170"/>
                <a:gd name="T7" fmla="*/ 0 h 312"/>
                <a:gd name="T8" fmla="*/ 90488 w 170"/>
                <a:gd name="T9" fmla="*/ 136525 h 312"/>
                <a:gd name="T10" fmla="*/ 180975 w 170"/>
                <a:gd name="T11" fmla="*/ 180975 h 312"/>
                <a:gd name="T12" fmla="*/ 225425 w 170"/>
                <a:gd name="T13" fmla="*/ 90488 h 312"/>
                <a:gd name="T14" fmla="*/ 269875 w 170"/>
                <a:gd name="T15" fmla="*/ 315913 h 312"/>
                <a:gd name="T16" fmla="*/ 134938 w 170"/>
                <a:gd name="T17" fmla="*/ 315913 h 312"/>
                <a:gd name="T18" fmla="*/ 46038 w 170"/>
                <a:gd name="T19" fmla="*/ 495300 h 3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312">
                  <a:moveTo>
                    <a:pt x="29" y="312"/>
                  </a:moveTo>
                  <a:lnTo>
                    <a:pt x="0" y="199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57" y="86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0" y="199"/>
                  </a:lnTo>
                  <a:lnTo>
                    <a:pt x="85" y="199"/>
                  </a:lnTo>
                  <a:lnTo>
                    <a:pt x="29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77" name="Freeform 10"/>
            <p:cNvSpPr>
              <a:spLocks/>
            </p:cNvSpPr>
            <p:nvPr/>
          </p:nvSpPr>
          <p:spPr bwMode="auto">
            <a:xfrm>
              <a:off x="5995988" y="7050088"/>
              <a:ext cx="765175" cy="676275"/>
            </a:xfrm>
            <a:custGeom>
              <a:avLst/>
              <a:gdLst>
                <a:gd name="T0" fmla="*/ 404813 w 482"/>
                <a:gd name="T1" fmla="*/ 0 h 426"/>
                <a:gd name="T2" fmla="*/ 179388 w 482"/>
                <a:gd name="T3" fmla="*/ 90488 h 426"/>
                <a:gd name="T4" fmla="*/ 225425 w 482"/>
                <a:gd name="T5" fmla="*/ 225425 h 426"/>
                <a:gd name="T6" fmla="*/ 90488 w 482"/>
                <a:gd name="T7" fmla="*/ 495300 h 426"/>
                <a:gd name="T8" fmla="*/ 0 w 482"/>
                <a:gd name="T9" fmla="*/ 541338 h 426"/>
                <a:gd name="T10" fmla="*/ 314325 w 482"/>
                <a:gd name="T11" fmla="*/ 676275 h 426"/>
                <a:gd name="T12" fmla="*/ 539750 w 482"/>
                <a:gd name="T13" fmla="*/ 541338 h 426"/>
                <a:gd name="T14" fmla="*/ 630238 w 482"/>
                <a:gd name="T15" fmla="*/ 541338 h 426"/>
                <a:gd name="T16" fmla="*/ 765175 w 482"/>
                <a:gd name="T17" fmla="*/ 450850 h 426"/>
                <a:gd name="T18" fmla="*/ 539750 w 482"/>
                <a:gd name="T19" fmla="*/ 180975 h 426"/>
                <a:gd name="T20" fmla="*/ 404813 w 482"/>
                <a:gd name="T21" fmla="*/ 46038 h 426"/>
                <a:gd name="T22" fmla="*/ 404813 w 482"/>
                <a:gd name="T23" fmla="*/ 0 h 4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2" h="426">
                  <a:moveTo>
                    <a:pt x="255" y="0"/>
                  </a:moveTo>
                  <a:lnTo>
                    <a:pt x="113" y="57"/>
                  </a:lnTo>
                  <a:lnTo>
                    <a:pt x="142" y="142"/>
                  </a:lnTo>
                  <a:lnTo>
                    <a:pt x="57" y="312"/>
                  </a:lnTo>
                  <a:lnTo>
                    <a:pt x="0" y="341"/>
                  </a:lnTo>
                  <a:lnTo>
                    <a:pt x="198" y="426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482" y="284"/>
                  </a:lnTo>
                  <a:lnTo>
                    <a:pt x="340" y="114"/>
                  </a:lnTo>
                  <a:lnTo>
                    <a:pt x="255" y="29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78" name="Freeform 11"/>
            <p:cNvSpPr>
              <a:spLocks/>
            </p:cNvSpPr>
            <p:nvPr/>
          </p:nvSpPr>
          <p:spPr bwMode="auto">
            <a:xfrm>
              <a:off x="6310313" y="7500938"/>
              <a:ext cx="585787" cy="449262"/>
            </a:xfrm>
            <a:custGeom>
              <a:avLst/>
              <a:gdLst>
                <a:gd name="T0" fmla="*/ 450850 w 369"/>
                <a:gd name="T1" fmla="*/ 0 h 283"/>
                <a:gd name="T2" fmla="*/ 315912 w 369"/>
                <a:gd name="T3" fmla="*/ 90487 h 283"/>
                <a:gd name="T4" fmla="*/ 225425 w 369"/>
                <a:gd name="T5" fmla="*/ 90487 h 283"/>
                <a:gd name="T6" fmla="*/ 0 w 369"/>
                <a:gd name="T7" fmla="*/ 225425 h 283"/>
                <a:gd name="T8" fmla="*/ 180975 w 369"/>
                <a:gd name="T9" fmla="*/ 269875 h 283"/>
                <a:gd name="T10" fmla="*/ 315912 w 369"/>
                <a:gd name="T11" fmla="*/ 449262 h 283"/>
                <a:gd name="T12" fmla="*/ 360362 w 369"/>
                <a:gd name="T13" fmla="*/ 404812 h 283"/>
                <a:gd name="T14" fmla="*/ 450850 w 369"/>
                <a:gd name="T15" fmla="*/ 404812 h 283"/>
                <a:gd name="T16" fmla="*/ 539750 w 369"/>
                <a:gd name="T17" fmla="*/ 360362 h 283"/>
                <a:gd name="T18" fmla="*/ 495300 w 369"/>
                <a:gd name="T19" fmla="*/ 314325 h 283"/>
                <a:gd name="T20" fmla="*/ 539750 w 369"/>
                <a:gd name="T21" fmla="*/ 269875 h 283"/>
                <a:gd name="T22" fmla="*/ 539750 w 369"/>
                <a:gd name="T23" fmla="*/ 179387 h 283"/>
                <a:gd name="T24" fmla="*/ 585787 w 369"/>
                <a:gd name="T25" fmla="*/ 134937 h 283"/>
                <a:gd name="T26" fmla="*/ 450850 w 369"/>
                <a:gd name="T27" fmla="*/ 0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9" h="283">
                  <a:moveTo>
                    <a:pt x="284" y="0"/>
                  </a:moveTo>
                  <a:lnTo>
                    <a:pt x="199" y="57"/>
                  </a:lnTo>
                  <a:lnTo>
                    <a:pt x="142" y="57"/>
                  </a:lnTo>
                  <a:lnTo>
                    <a:pt x="0" y="142"/>
                  </a:lnTo>
                  <a:lnTo>
                    <a:pt x="114" y="170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84" y="255"/>
                  </a:lnTo>
                  <a:lnTo>
                    <a:pt x="340" y="227"/>
                  </a:lnTo>
                  <a:lnTo>
                    <a:pt x="312" y="198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69" y="85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79" name="Freeform 12"/>
            <p:cNvSpPr>
              <a:spLocks/>
            </p:cNvSpPr>
            <p:nvPr/>
          </p:nvSpPr>
          <p:spPr bwMode="auto">
            <a:xfrm>
              <a:off x="730250" y="7545388"/>
              <a:ext cx="314325" cy="360362"/>
            </a:xfrm>
            <a:custGeom>
              <a:avLst/>
              <a:gdLst>
                <a:gd name="T0" fmla="*/ 314325 w 198"/>
                <a:gd name="T1" fmla="*/ 46037 h 227"/>
                <a:gd name="T2" fmla="*/ 134938 w 198"/>
                <a:gd name="T3" fmla="*/ 360362 h 227"/>
                <a:gd name="T4" fmla="*/ 44450 w 198"/>
                <a:gd name="T5" fmla="*/ 360362 h 227"/>
                <a:gd name="T6" fmla="*/ 0 w 198"/>
                <a:gd name="T7" fmla="*/ 46037 h 227"/>
                <a:gd name="T8" fmla="*/ 269875 w 198"/>
                <a:gd name="T9" fmla="*/ 0 h 227"/>
                <a:gd name="T10" fmla="*/ 314325 w 198"/>
                <a:gd name="T11" fmla="*/ 46037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27">
                  <a:moveTo>
                    <a:pt x="198" y="29"/>
                  </a:moveTo>
                  <a:lnTo>
                    <a:pt x="85" y="227"/>
                  </a:lnTo>
                  <a:lnTo>
                    <a:pt x="28" y="227"/>
                  </a:lnTo>
                  <a:lnTo>
                    <a:pt x="0" y="29"/>
                  </a:lnTo>
                  <a:lnTo>
                    <a:pt x="170" y="0"/>
                  </a:lnTo>
                  <a:lnTo>
                    <a:pt x="198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0" name="Freeform 13"/>
            <p:cNvSpPr>
              <a:spLocks/>
            </p:cNvSpPr>
            <p:nvPr/>
          </p:nvSpPr>
          <p:spPr bwMode="auto">
            <a:xfrm>
              <a:off x="2755900" y="7996238"/>
              <a:ext cx="854075" cy="719137"/>
            </a:xfrm>
            <a:custGeom>
              <a:avLst/>
              <a:gdLst>
                <a:gd name="T0" fmla="*/ 88900 w 538"/>
                <a:gd name="T1" fmla="*/ 449262 h 453"/>
                <a:gd name="T2" fmla="*/ 88900 w 538"/>
                <a:gd name="T3" fmla="*/ 360362 h 453"/>
                <a:gd name="T4" fmla="*/ 179388 w 538"/>
                <a:gd name="T5" fmla="*/ 314325 h 453"/>
                <a:gd name="T6" fmla="*/ 223838 w 538"/>
                <a:gd name="T7" fmla="*/ 179387 h 453"/>
                <a:gd name="T8" fmla="*/ 314325 w 538"/>
                <a:gd name="T9" fmla="*/ 134937 h 453"/>
                <a:gd name="T10" fmla="*/ 358775 w 538"/>
                <a:gd name="T11" fmla="*/ 0 h 453"/>
                <a:gd name="T12" fmla="*/ 539750 w 538"/>
                <a:gd name="T13" fmla="*/ 269875 h 453"/>
                <a:gd name="T14" fmla="*/ 809625 w 538"/>
                <a:gd name="T15" fmla="*/ 360362 h 453"/>
                <a:gd name="T16" fmla="*/ 854075 w 538"/>
                <a:gd name="T17" fmla="*/ 539750 h 453"/>
                <a:gd name="T18" fmla="*/ 719138 w 538"/>
                <a:gd name="T19" fmla="*/ 539750 h 453"/>
                <a:gd name="T20" fmla="*/ 674688 w 538"/>
                <a:gd name="T21" fmla="*/ 674687 h 453"/>
                <a:gd name="T22" fmla="*/ 449263 w 538"/>
                <a:gd name="T23" fmla="*/ 719137 h 453"/>
                <a:gd name="T24" fmla="*/ 449263 w 538"/>
                <a:gd name="T25" fmla="*/ 674687 h 453"/>
                <a:gd name="T26" fmla="*/ 223838 w 538"/>
                <a:gd name="T27" fmla="*/ 584200 h 453"/>
                <a:gd name="T28" fmla="*/ 223838 w 538"/>
                <a:gd name="T29" fmla="*/ 674687 h 453"/>
                <a:gd name="T30" fmla="*/ 88900 w 538"/>
                <a:gd name="T31" fmla="*/ 674687 h 453"/>
                <a:gd name="T32" fmla="*/ 0 w 538"/>
                <a:gd name="T33" fmla="*/ 630237 h 453"/>
                <a:gd name="T34" fmla="*/ 88900 w 538"/>
                <a:gd name="T35" fmla="*/ 495300 h 453"/>
                <a:gd name="T36" fmla="*/ 88900 w 538"/>
                <a:gd name="T37" fmla="*/ 449262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38" h="453">
                  <a:moveTo>
                    <a:pt x="56" y="283"/>
                  </a:moveTo>
                  <a:lnTo>
                    <a:pt x="56" y="227"/>
                  </a:lnTo>
                  <a:lnTo>
                    <a:pt x="113" y="198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226" y="0"/>
                  </a:lnTo>
                  <a:lnTo>
                    <a:pt x="340" y="170"/>
                  </a:lnTo>
                  <a:lnTo>
                    <a:pt x="510" y="227"/>
                  </a:lnTo>
                  <a:lnTo>
                    <a:pt x="538" y="340"/>
                  </a:lnTo>
                  <a:lnTo>
                    <a:pt x="453" y="340"/>
                  </a:lnTo>
                  <a:lnTo>
                    <a:pt x="425" y="425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141" y="368"/>
                  </a:lnTo>
                  <a:lnTo>
                    <a:pt x="141" y="425"/>
                  </a:lnTo>
                  <a:lnTo>
                    <a:pt x="56" y="425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56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1" name="Freeform 14"/>
            <p:cNvSpPr>
              <a:spLocks/>
            </p:cNvSpPr>
            <p:nvPr/>
          </p:nvSpPr>
          <p:spPr bwMode="auto">
            <a:xfrm>
              <a:off x="2351088" y="8040688"/>
              <a:ext cx="493712" cy="585787"/>
            </a:xfrm>
            <a:custGeom>
              <a:avLst/>
              <a:gdLst>
                <a:gd name="T0" fmla="*/ 493712 w 311"/>
                <a:gd name="T1" fmla="*/ 315912 h 369"/>
                <a:gd name="T2" fmla="*/ 493712 w 311"/>
                <a:gd name="T3" fmla="*/ 450850 h 369"/>
                <a:gd name="T4" fmla="*/ 404812 w 311"/>
                <a:gd name="T5" fmla="*/ 404812 h 369"/>
                <a:gd name="T6" fmla="*/ 269875 w 311"/>
                <a:gd name="T7" fmla="*/ 585787 h 369"/>
                <a:gd name="T8" fmla="*/ 88900 w 311"/>
                <a:gd name="T9" fmla="*/ 539750 h 369"/>
                <a:gd name="T10" fmla="*/ 0 w 311"/>
                <a:gd name="T11" fmla="*/ 404812 h 369"/>
                <a:gd name="T12" fmla="*/ 88900 w 311"/>
                <a:gd name="T13" fmla="*/ 315912 h 369"/>
                <a:gd name="T14" fmla="*/ 88900 w 311"/>
                <a:gd name="T15" fmla="*/ 134937 h 369"/>
                <a:gd name="T16" fmla="*/ 134937 w 311"/>
                <a:gd name="T17" fmla="*/ 0 h 369"/>
                <a:gd name="T18" fmla="*/ 223837 w 311"/>
                <a:gd name="T19" fmla="*/ 0 h 369"/>
                <a:gd name="T20" fmla="*/ 269875 w 311"/>
                <a:gd name="T21" fmla="*/ 90487 h 369"/>
                <a:gd name="T22" fmla="*/ 358775 w 311"/>
                <a:gd name="T23" fmla="*/ 90487 h 369"/>
                <a:gd name="T24" fmla="*/ 404812 w 311"/>
                <a:gd name="T25" fmla="*/ 225425 h 369"/>
                <a:gd name="T26" fmla="*/ 449262 w 311"/>
                <a:gd name="T27" fmla="*/ 225425 h 369"/>
                <a:gd name="T28" fmla="*/ 493712 w 311"/>
                <a:gd name="T29" fmla="*/ 315912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1" h="369">
                  <a:moveTo>
                    <a:pt x="311" y="199"/>
                  </a:moveTo>
                  <a:lnTo>
                    <a:pt x="311" y="284"/>
                  </a:lnTo>
                  <a:lnTo>
                    <a:pt x="255" y="255"/>
                  </a:lnTo>
                  <a:lnTo>
                    <a:pt x="170" y="369"/>
                  </a:lnTo>
                  <a:lnTo>
                    <a:pt x="56" y="340"/>
                  </a:lnTo>
                  <a:lnTo>
                    <a:pt x="0" y="255"/>
                  </a:lnTo>
                  <a:lnTo>
                    <a:pt x="56" y="199"/>
                  </a:lnTo>
                  <a:lnTo>
                    <a:pt x="56" y="85"/>
                  </a:lnTo>
                  <a:lnTo>
                    <a:pt x="85" y="0"/>
                  </a:lnTo>
                  <a:lnTo>
                    <a:pt x="141" y="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311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2" name="Freeform 15"/>
            <p:cNvSpPr>
              <a:spLocks/>
            </p:cNvSpPr>
            <p:nvPr/>
          </p:nvSpPr>
          <p:spPr bwMode="auto">
            <a:xfrm>
              <a:off x="2620963" y="7950200"/>
              <a:ext cx="358775" cy="406400"/>
            </a:xfrm>
            <a:custGeom>
              <a:avLst/>
              <a:gdLst>
                <a:gd name="T0" fmla="*/ 358775 w 226"/>
                <a:gd name="T1" fmla="*/ 225425 h 256"/>
                <a:gd name="T2" fmla="*/ 314325 w 226"/>
                <a:gd name="T3" fmla="*/ 360363 h 256"/>
                <a:gd name="T4" fmla="*/ 223838 w 226"/>
                <a:gd name="T5" fmla="*/ 406400 h 256"/>
                <a:gd name="T6" fmla="*/ 179388 w 226"/>
                <a:gd name="T7" fmla="*/ 315913 h 256"/>
                <a:gd name="T8" fmla="*/ 134938 w 226"/>
                <a:gd name="T9" fmla="*/ 315913 h 256"/>
                <a:gd name="T10" fmla="*/ 88900 w 226"/>
                <a:gd name="T11" fmla="*/ 180975 h 256"/>
                <a:gd name="T12" fmla="*/ 0 w 226"/>
                <a:gd name="T13" fmla="*/ 180975 h 256"/>
                <a:gd name="T14" fmla="*/ 88900 w 226"/>
                <a:gd name="T15" fmla="*/ 90488 h 256"/>
                <a:gd name="T16" fmla="*/ 179388 w 226"/>
                <a:gd name="T17" fmla="*/ 90488 h 256"/>
                <a:gd name="T18" fmla="*/ 179388 w 226"/>
                <a:gd name="T19" fmla="*/ 0 h 256"/>
                <a:gd name="T20" fmla="*/ 314325 w 226"/>
                <a:gd name="T21" fmla="*/ 136525 h 256"/>
                <a:gd name="T22" fmla="*/ 358775 w 226"/>
                <a:gd name="T23" fmla="*/ 225425 h 2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6" h="256">
                  <a:moveTo>
                    <a:pt x="226" y="142"/>
                  </a:moveTo>
                  <a:lnTo>
                    <a:pt x="198" y="227"/>
                  </a:lnTo>
                  <a:lnTo>
                    <a:pt x="141" y="256"/>
                  </a:lnTo>
                  <a:lnTo>
                    <a:pt x="113" y="199"/>
                  </a:lnTo>
                  <a:lnTo>
                    <a:pt x="85" y="199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98" y="86"/>
                  </a:lnTo>
                  <a:lnTo>
                    <a:pt x="226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3" name="Freeform 16"/>
            <p:cNvSpPr>
              <a:spLocks/>
            </p:cNvSpPr>
            <p:nvPr/>
          </p:nvSpPr>
          <p:spPr bwMode="auto">
            <a:xfrm>
              <a:off x="2800350" y="7815263"/>
              <a:ext cx="314325" cy="360362"/>
            </a:xfrm>
            <a:custGeom>
              <a:avLst/>
              <a:gdLst>
                <a:gd name="T0" fmla="*/ 0 w 198"/>
                <a:gd name="T1" fmla="*/ 134937 h 227"/>
                <a:gd name="T2" fmla="*/ 134938 w 198"/>
                <a:gd name="T3" fmla="*/ 271462 h 227"/>
                <a:gd name="T4" fmla="*/ 179388 w 198"/>
                <a:gd name="T5" fmla="*/ 360362 h 227"/>
                <a:gd name="T6" fmla="*/ 269875 w 198"/>
                <a:gd name="T7" fmla="*/ 315912 h 227"/>
                <a:gd name="T8" fmla="*/ 314325 w 198"/>
                <a:gd name="T9" fmla="*/ 180975 h 227"/>
                <a:gd name="T10" fmla="*/ 134938 w 198"/>
                <a:gd name="T11" fmla="*/ 0 h 227"/>
                <a:gd name="T12" fmla="*/ 134938 w 198"/>
                <a:gd name="T13" fmla="*/ 46037 h 227"/>
                <a:gd name="T14" fmla="*/ 0 w 198"/>
                <a:gd name="T15" fmla="*/ 90487 h 227"/>
                <a:gd name="T16" fmla="*/ 0 w 198"/>
                <a:gd name="T17" fmla="*/ 13493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8" h="227">
                  <a:moveTo>
                    <a:pt x="0" y="85"/>
                  </a:moveTo>
                  <a:lnTo>
                    <a:pt x="85" y="171"/>
                  </a:lnTo>
                  <a:lnTo>
                    <a:pt x="113" y="227"/>
                  </a:lnTo>
                  <a:lnTo>
                    <a:pt x="170" y="199"/>
                  </a:lnTo>
                  <a:lnTo>
                    <a:pt x="198" y="114"/>
                  </a:lnTo>
                  <a:lnTo>
                    <a:pt x="85" y="0"/>
                  </a:lnTo>
                  <a:lnTo>
                    <a:pt x="85" y="29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4" name="Freeform 17"/>
            <p:cNvSpPr>
              <a:spLocks/>
            </p:cNvSpPr>
            <p:nvPr/>
          </p:nvSpPr>
          <p:spPr bwMode="auto">
            <a:xfrm>
              <a:off x="2351088" y="7680325"/>
              <a:ext cx="584200" cy="450850"/>
            </a:xfrm>
            <a:custGeom>
              <a:avLst/>
              <a:gdLst>
                <a:gd name="T0" fmla="*/ 584200 w 368"/>
                <a:gd name="T1" fmla="*/ 134938 h 284"/>
                <a:gd name="T2" fmla="*/ 584200 w 368"/>
                <a:gd name="T3" fmla="*/ 180975 h 284"/>
                <a:gd name="T4" fmla="*/ 449263 w 368"/>
                <a:gd name="T5" fmla="*/ 225425 h 284"/>
                <a:gd name="T6" fmla="*/ 449263 w 368"/>
                <a:gd name="T7" fmla="*/ 360363 h 284"/>
                <a:gd name="T8" fmla="*/ 358775 w 368"/>
                <a:gd name="T9" fmla="*/ 360363 h 284"/>
                <a:gd name="T10" fmla="*/ 269875 w 368"/>
                <a:gd name="T11" fmla="*/ 450850 h 284"/>
                <a:gd name="T12" fmla="*/ 223838 w 368"/>
                <a:gd name="T13" fmla="*/ 360363 h 284"/>
                <a:gd name="T14" fmla="*/ 134938 w 368"/>
                <a:gd name="T15" fmla="*/ 360363 h 284"/>
                <a:gd name="T16" fmla="*/ 44450 w 368"/>
                <a:gd name="T17" fmla="*/ 269875 h 284"/>
                <a:gd name="T18" fmla="*/ 0 w 368"/>
                <a:gd name="T19" fmla="*/ 46038 h 284"/>
                <a:gd name="T20" fmla="*/ 134938 w 368"/>
                <a:gd name="T21" fmla="*/ 0 h 284"/>
                <a:gd name="T22" fmla="*/ 269875 w 368"/>
                <a:gd name="T23" fmla="*/ 134938 h 284"/>
                <a:gd name="T24" fmla="*/ 584200 w 368"/>
                <a:gd name="T25" fmla="*/ 134938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8" h="284">
                  <a:moveTo>
                    <a:pt x="368" y="85"/>
                  </a:moveTo>
                  <a:lnTo>
                    <a:pt x="368" y="114"/>
                  </a:lnTo>
                  <a:lnTo>
                    <a:pt x="283" y="142"/>
                  </a:lnTo>
                  <a:lnTo>
                    <a:pt x="283" y="227"/>
                  </a:lnTo>
                  <a:lnTo>
                    <a:pt x="226" y="227"/>
                  </a:lnTo>
                  <a:lnTo>
                    <a:pt x="170" y="284"/>
                  </a:lnTo>
                  <a:lnTo>
                    <a:pt x="141" y="227"/>
                  </a:lnTo>
                  <a:lnTo>
                    <a:pt x="85" y="227"/>
                  </a:lnTo>
                  <a:lnTo>
                    <a:pt x="28" y="170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368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5" name="Freeform 18"/>
            <p:cNvSpPr>
              <a:spLocks/>
            </p:cNvSpPr>
            <p:nvPr/>
          </p:nvSpPr>
          <p:spPr bwMode="auto">
            <a:xfrm>
              <a:off x="1990725" y="8761413"/>
              <a:ext cx="449263" cy="404812"/>
            </a:xfrm>
            <a:custGeom>
              <a:avLst/>
              <a:gdLst>
                <a:gd name="T0" fmla="*/ 223838 w 283"/>
                <a:gd name="T1" fmla="*/ 404812 h 255"/>
                <a:gd name="T2" fmla="*/ 449263 w 283"/>
                <a:gd name="T3" fmla="*/ 314325 h 255"/>
                <a:gd name="T4" fmla="*/ 449263 w 283"/>
                <a:gd name="T5" fmla="*/ 88900 h 255"/>
                <a:gd name="T6" fmla="*/ 314325 w 283"/>
                <a:gd name="T7" fmla="*/ 0 h 255"/>
                <a:gd name="T8" fmla="*/ 134938 w 283"/>
                <a:gd name="T9" fmla="*/ 0 h 255"/>
                <a:gd name="T10" fmla="*/ 134938 w 283"/>
                <a:gd name="T11" fmla="*/ 44450 h 255"/>
                <a:gd name="T12" fmla="*/ 0 w 283"/>
                <a:gd name="T13" fmla="*/ 88900 h 255"/>
                <a:gd name="T14" fmla="*/ 44450 w 283"/>
                <a:gd name="T15" fmla="*/ 225425 h 255"/>
                <a:gd name="T16" fmla="*/ 134938 w 283"/>
                <a:gd name="T17" fmla="*/ 269875 h 255"/>
                <a:gd name="T18" fmla="*/ 179388 w 283"/>
                <a:gd name="T19" fmla="*/ 179387 h 255"/>
                <a:gd name="T20" fmla="*/ 223838 w 283"/>
                <a:gd name="T21" fmla="*/ 404812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255">
                  <a:moveTo>
                    <a:pt x="141" y="255"/>
                  </a:move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0" y="56"/>
                  </a:lnTo>
                  <a:lnTo>
                    <a:pt x="28" y="142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41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6" name="Freeform 19"/>
            <p:cNvSpPr>
              <a:spLocks/>
            </p:cNvSpPr>
            <p:nvPr/>
          </p:nvSpPr>
          <p:spPr bwMode="auto">
            <a:xfrm>
              <a:off x="2125663" y="8445500"/>
              <a:ext cx="495300" cy="404813"/>
            </a:xfrm>
            <a:custGeom>
              <a:avLst/>
              <a:gdLst>
                <a:gd name="T0" fmla="*/ 495300 w 312"/>
                <a:gd name="T1" fmla="*/ 180975 h 255"/>
                <a:gd name="T2" fmla="*/ 314325 w 312"/>
                <a:gd name="T3" fmla="*/ 269875 h 255"/>
                <a:gd name="T4" fmla="*/ 314325 w 312"/>
                <a:gd name="T5" fmla="*/ 404813 h 255"/>
                <a:gd name="T6" fmla="*/ 179388 w 312"/>
                <a:gd name="T7" fmla="*/ 315913 h 255"/>
                <a:gd name="T8" fmla="*/ 0 w 312"/>
                <a:gd name="T9" fmla="*/ 315913 h 255"/>
                <a:gd name="T10" fmla="*/ 134938 w 312"/>
                <a:gd name="T11" fmla="*/ 180975 h 255"/>
                <a:gd name="T12" fmla="*/ 134938 w 312"/>
                <a:gd name="T13" fmla="*/ 46038 h 255"/>
                <a:gd name="T14" fmla="*/ 225425 w 312"/>
                <a:gd name="T15" fmla="*/ 0 h 255"/>
                <a:gd name="T16" fmla="*/ 314325 w 312"/>
                <a:gd name="T17" fmla="*/ 134938 h 255"/>
                <a:gd name="T18" fmla="*/ 495300 w 312"/>
                <a:gd name="T19" fmla="*/ 180975 h 2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2" h="255">
                  <a:moveTo>
                    <a:pt x="312" y="114"/>
                  </a:moveTo>
                  <a:lnTo>
                    <a:pt x="198" y="170"/>
                  </a:lnTo>
                  <a:lnTo>
                    <a:pt x="198" y="255"/>
                  </a:lnTo>
                  <a:lnTo>
                    <a:pt x="113" y="199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98" y="85"/>
                  </a:lnTo>
                  <a:lnTo>
                    <a:pt x="312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7" name="Freeform 20"/>
            <p:cNvSpPr>
              <a:spLocks/>
            </p:cNvSpPr>
            <p:nvPr/>
          </p:nvSpPr>
          <p:spPr bwMode="auto">
            <a:xfrm>
              <a:off x="1720850" y="8356600"/>
              <a:ext cx="539750" cy="584200"/>
            </a:xfrm>
            <a:custGeom>
              <a:avLst/>
              <a:gdLst>
                <a:gd name="T0" fmla="*/ 539750 w 340"/>
                <a:gd name="T1" fmla="*/ 134938 h 368"/>
                <a:gd name="T2" fmla="*/ 314325 w 340"/>
                <a:gd name="T3" fmla="*/ 0 h 368"/>
                <a:gd name="T4" fmla="*/ 358775 w 340"/>
                <a:gd name="T5" fmla="*/ 88900 h 368"/>
                <a:gd name="T6" fmla="*/ 223838 w 340"/>
                <a:gd name="T7" fmla="*/ 88900 h 368"/>
                <a:gd name="T8" fmla="*/ 179388 w 340"/>
                <a:gd name="T9" fmla="*/ 44450 h 368"/>
                <a:gd name="T10" fmla="*/ 134938 w 340"/>
                <a:gd name="T11" fmla="*/ 223838 h 368"/>
                <a:gd name="T12" fmla="*/ 0 w 340"/>
                <a:gd name="T13" fmla="*/ 493713 h 368"/>
                <a:gd name="T14" fmla="*/ 88900 w 340"/>
                <a:gd name="T15" fmla="*/ 584200 h 368"/>
                <a:gd name="T16" fmla="*/ 223838 w 340"/>
                <a:gd name="T17" fmla="*/ 584200 h 368"/>
                <a:gd name="T18" fmla="*/ 269875 w 340"/>
                <a:gd name="T19" fmla="*/ 493713 h 368"/>
                <a:gd name="T20" fmla="*/ 404813 w 340"/>
                <a:gd name="T21" fmla="*/ 449263 h 368"/>
                <a:gd name="T22" fmla="*/ 404813 w 340"/>
                <a:gd name="T23" fmla="*/ 404813 h 368"/>
                <a:gd name="T24" fmla="*/ 539750 w 340"/>
                <a:gd name="T25" fmla="*/ 269875 h 368"/>
                <a:gd name="T26" fmla="*/ 539750 w 340"/>
                <a:gd name="T27" fmla="*/ 134938 h 3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198" y="0"/>
                  </a:lnTo>
                  <a:lnTo>
                    <a:pt x="226" y="56"/>
                  </a:lnTo>
                  <a:lnTo>
                    <a:pt x="141" y="56"/>
                  </a:lnTo>
                  <a:lnTo>
                    <a:pt x="113" y="28"/>
                  </a:lnTo>
                  <a:lnTo>
                    <a:pt x="85" y="141"/>
                  </a:lnTo>
                  <a:lnTo>
                    <a:pt x="0" y="311"/>
                  </a:lnTo>
                  <a:lnTo>
                    <a:pt x="56" y="368"/>
                  </a:lnTo>
                  <a:lnTo>
                    <a:pt x="141" y="368"/>
                  </a:lnTo>
                  <a:lnTo>
                    <a:pt x="170" y="311"/>
                  </a:lnTo>
                  <a:lnTo>
                    <a:pt x="255" y="283"/>
                  </a:lnTo>
                  <a:lnTo>
                    <a:pt x="255" y="255"/>
                  </a:lnTo>
                  <a:lnTo>
                    <a:pt x="340" y="170"/>
                  </a:lnTo>
                  <a:lnTo>
                    <a:pt x="34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8" name="Freeform 21"/>
            <p:cNvSpPr>
              <a:spLocks/>
            </p:cNvSpPr>
            <p:nvPr/>
          </p:nvSpPr>
          <p:spPr bwMode="auto">
            <a:xfrm>
              <a:off x="1855788" y="8086725"/>
              <a:ext cx="269875" cy="358775"/>
            </a:xfrm>
            <a:custGeom>
              <a:avLst/>
              <a:gdLst>
                <a:gd name="T0" fmla="*/ 44450 w 170"/>
                <a:gd name="T1" fmla="*/ 314325 h 226"/>
                <a:gd name="T2" fmla="*/ 88900 w 170"/>
                <a:gd name="T3" fmla="*/ 358775 h 226"/>
                <a:gd name="T4" fmla="*/ 223838 w 170"/>
                <a:gd name="T5" fmla="*/ 358775 h 226"/>
                <a:gd name="T6" fmla="*/ 179388 w 170"/>
                <a:gd name="T7" fmla="*/ 269875 h 226"/>
                <a:gd name="T8" fmla="*/ 223838 w 170"/>
                <a:gd name="T9" fmla="*/ 179388 h 226"/>
                <a:gd name="T10" fmla="*/ 179388 w 170"/>
                <a:gd name="T11" fmla="*/ 134938 h 226"/>
                <a:gd name="T12" fmla="*/ 269875 w 170"/>
                <a:gd name="T13" fmla="*/ 0 h 226"/>
                <a:gd name="T14" fmla="*/ 134938 w 170"/>
                <a:gd name="T15" fmla="*/ 44450 h 226"/>
                <a:gd name="T16" fmla="*/ 0 w 170"/>
                <a:gd name="T17" fmla="*/ 0 h 226"/>
                <a:gd name="T18" fmla="*/ 88900 w 170"/>
                <a:gd name="T19" fmla="*/ 179388 h 226"/>
                <a:gd name="T20" fmla="*/ 44450 w 170"/>
                <a:gd name="T21" fmla="*/ 314325 h 2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226">
                  <a:moveTo>
                    <a:pt x="28" y="198"/>
                  </a:moveTo>
                  <a:lnTo>
                    <a:pt x="56" y="226"/>
                  </a:lnTo>
                  <a:lnTo>
                    <a:pt x="141" y="226"/>
                  </a:lnTo>
                  <a:lnTo>
                    <a:pt x="113" y="170"/>
                  </a:lnTo>
                  <a:lnTo>
                    <a:pt x="141" y="113"/>
                  </a:lnTo>
                  <a:lnTo>
                    <a:pt x="113" y="85"/>
                  </a:lnTo>
                  <a:lnTo>
                    <a:pt x="170" y="0"/>
                  </a:lnTo>
                  <a:lnTo>
                    <a:pt x="85" y="28"/>
                  </a:lnTo>
                  <a:lnTo>
                    <a:pt x="0" y="0"/>
                  </a:lnTo>
                  <a:lnTo>
                    <a:pt x="56" y="113"/>
                  </a:lnTo>
                  <a:lnTo>
                    <a:pt x="28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89" name="Freeform 22"/>
            <p:cNvSpPr>
              <a:spLocks/>
            </p:cNvSpPr>
            <p:nvPr/>
          </p:nvSpPr>
          <p:spPr bwMode="auto">
            <a:xfrm>
              <a:off x="2035175" y="7905750"/>
              <a:ext cx="450850" cy="585788"/>
            </a:xfrm>
            <a:custGeom>
              <a:avLst/>
              <a:gdLst>
                <a:gd name="T0" fmla="*/ 90488 w 284"/>
                <a:gd name="T1" fmla="*/ 44450 h 369"/>
                <a:gd name="T2" fmla="*/ 134938 w 284"/>
                <a:gd name="T3" fmla="*/ 90488 h 369"/>
                <a:gd name="T4" fmla="*/ 90488 w 284"/>
                <a:gd name="T5" fmla="*/ 180975 h 369"/>
                <a:gd name="T6" fmla="*/ 0 w 284"/>
                <a:gd name="T7" fmla="*/ 315913 h 369"/>
                <a:gd name="T8" fmla="*/ 44450 w 284"/>
                <a:gd name="T9" fmla="*/ 360363 h 369"/>
                <a:gd name="T10" fmla="*/ 0 w 284"/>
                <a:gd name="T11" fmla="*/ 450850 h 369"/>
                <a:gd name="T12" fmla="*/ 225425 w 284"/>
                <a:gd name="T13" fmla="*/ 585788 h 369"/>
                <a:gd name="T14" fmla="*/ 315913 w 284"/>
                <a:gd name="T15" fmla="*/ 539750 h 369"/>
                <a:gd name="T16" fmla="*/ 404813 w 284"/>
                <a:gd name="T17" fmla="*/ 450850 h 369"/>
                <a:gd name="T18" fmla="*/ 404813 w 284"/>
                <a:gd name="T19" fmla="*/ 269875 h 369"/>
                <a:gd name="T20" fmla="*/ 450850 w 284"/>
                <a:gd name="T21" fmla="*/ 134938 h 369"/>
                <a:gd name="T22" fmla="*/ 360363 w 284"/>
                <a:gd name="T23" fmla="*/ 44450 h 369"/>
                <a:gd name="T24" fmla="*/ 225425 w 284"/>
                <a:gd name="T25" fmla="*/ 44450 h 369"/>
                <a:gd name="T26" fmla="*/ 179388 w 284"/>
                <a:gd name="T27" fmla="*/ 0 h 369"/>
                <a:gd name="T28" fmla="*/ 90488 w 284"/>
                <a:gd name="T29" fmla="*/ 4445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369">
                  <a:moveTo>
                    <a:pt x="57" y="28"/>
                  </a:moveTo>
                  <a:lnTo>
                    <a:pt x="85" y="57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42" y="369"/>
                  </a:lnTo>
                  <a:lnTo>
                    <a:pt x="199" y="340"/>
                  </a:lnTo>
                  <a:lnTo>
                    <a:pt x="255" y="284"/>
                  </a:lnTo>
                  <a:lnTo>
                    <a:pt x="255" y="170"/>
                  </a:lnTo>
                  <a:lnTo>
                    <a:pt x="284" y="85"/>
                  </a:lnTo>
                  <a:lnTo>
                    <a:pt x="227" y="28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0" name="Freeform 23"/>
            <p:cNvSpPr>
              <a:spLocks/>
            </p:cNvSpPr>
            <p:nvPr/>
          </p:nvSpPr>
          <p:spPr bwMode="auto">
            <a:xfrm>
              <a:off x="1809750" y="7815263"/>
              <a:ext cx="360363" cy="315912"/>
            </a:xfrm>
            <a:custGeom>
              <a:avLst/>
              <a:gdLst>
                <a:gd name="T0" fmla="*/ 46038 w 227"/>
                <a:gd name="T1" fmla="*/ 271462 h 199"/>
                <a:gd name="T2" fmla="*/ 46038 w 227"/>
                <a:gd name="T3" fmla="*/ 134937 h 199"/>
                <a:gd name="T4" fmla="*/ 0 w 227"/>
                <a:gd name="T5" fmla="*/ 90487 h 199"/>
                <a:gd name="T6" fmla="*/ 180975 w 227"/>
                <a:gd name="T7" fmla="*/ 90487 h 199"/>
                <a:gd name="T8" fmla="*/ 225425 w 227"/>
                <a:gd name="T9" fmla="*/ 0 h 199"/>
                <a:gd name="T10" fmla="*/ 269875 w 227"/>
                <a:gd name="T11" fmla="*/ 0 h 199"/>
                <a:gd name="T12" fmla="*/ 315913 w 227"/>
                <a:gd name="T13" fmla="*/ 134937 h 199"/>
                <a:gd name="T14" fmla="*/ 360363 w 227"/>
                <a:gd name="T15" fmla="*/ 180975 h 199"/>
                <a:gd name="T16" fmla="*/ 315913 w 227"/>
                <a:gd name="T17" fmla="*/ 271462 h 199"/>
                <a:gd name="T18" fmla="*/ 180975 w 227"/>
                <a:gd name="T19" fmla="*/ 315912 h 199"/>
                <a:gd name="T20" fmla="*/ 46038 w 227"/>
                <a:gd name="T21" fmla="*/ 271462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199">
                  <a:moveTo>
                    <a:pt x="29" y="171"/>
                  </a:moveTo>
                  <a:lnTo>
                    <a:pt x="29" y="85"/>
                  </a:lnTo>
                  <a:lnTo>
                    <a:pt x="0" y="57"/>
                  </a:lnTo>
                  <a:lnTo>
                    <a:pt x="114" y="57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85"/>
                  </a:lnTo>
                  <a:lnTo>
                    <a:pt x="227" y="114"/>
                  </a:lnTo>
                  <a:lnTo>
                    <a:pt x="199" y="171"/>
                  </a:lnTo>
                  <a:lnTo>
                    <a:pt x="114" y="199"/>
                  </a:lnTo>
                  <a:lnTo>
                    <a:pt x="29" y="17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1" name="Freeform 24"/>
            <p:cNvSpPr>
              <a:spLocks/>
            </p:cNvSpPr>
            <p:nvPr/>
          </p:nvSpPr>
          <p:spPr bwMode="auto">
            <a:xfrm>
              <a:off x="1585913" y="7186613"/>
              <a:ext cx="900112" cy="763587"/>
            </a:xfrm>
            <a:custGeom>
              <a:avLst/>
              <a:gdLst>
                <a:gd name="T0" fmla="*/ 223837 w 567"/>
                <a:gd name="T1" fmla="*/ 719137 h 481"/>
                <a:gd name="T2" fmla="*/ 0 w 567"/>
                <a:gd name="T3" fmla="*/ 493712 h 481"/>
                <a:gd name="T4" fmla="*/ 44450 w 567"/>
                <a:gd name="T5" fmla="*/ 404812 h 481"/>
                <a:gd name="T6" fmla="*/ 134937 w 567"/>
                <a:gd name="T7" fmla="*/ 404812 h 481"/>
                <a:gd name="T8" fmla="*/ 223837 w 567"/>
                <a:gd name="T9" fmla="*/ 314325 h 481"/>
                <a:gd name="T10" fmla="*/ 134937 w 567"/>
                <a:gd name="T11" fmla="*/ 223837 h 481"/>
                <a:gd name="T12" fmla="*/ 179387 w 567"/>
                <a:gd name="T13" fmla="*/ 179387 h 481"/>
                <a:gd name="T14" fmla="*/ 223837 w 567"/>
                <a:gd name="T15" fmla="*/ 223837 h 481"/>
                <a:gd name="T16" fmla="*/ 269875 w 567"/>
                <a:gd name="T17" fmla="*/ 179387 h 481"/>
                <a:gd name="T18" fmla="*/ 269875 w 567"/>
                <a:gd name="T19" fmla="*/ 88900 h 481"/>
                <a:gd name="T20" fmla="*/ 493712 w 567"/>
                <a:gd name="T21" fmla="*/ 0 h 481"/>
                <a:gd name="T22" fmla="*/ 628650 w 567"/>
                <a:gd name="T23" fmla="*/ 44450 h 481"/>
                <a:gd name="T24" fmla="*/ 584200 w 567"/>
                <a:gd name="T25" fmla="*/ 314325 h 481"/>
                <a:gd name="T26" fmla="*/ 854075 w 567"/>
                <a:gd name="T27" fmla="*/ 404812 h 481"/>
                <a:gd name="T28" fmla="*/ 900112 w 567"/>
                <a:gd name="T29" fmla="*/ 493712 h 481"/>
                <a:gd name="T30" fmla="*/ 765175 w 567"/>
                <a:gd name="T31" fmla="*/ 539750 h 481"/>
                <a:gd name="T32" fmla="*/ 809625 w 567"/>
                <a:gd name="T33" fmla="*/ 763587 h 481"/>
                <a:gd name="T34" fmla="*/ 674687 w 567"/>
                <a:gd name="T35" fmla="*/ 763587 h 481"/>
                <a:gd name="T36" fmla="*/ 628650 w 567"/>
                <a:gd name="T37" fmla="*/ 719137 h 481"/>
                <a:gd name="T38" fmla="*/ 539750 w 567"/>
                <a:gd name="T39" fmla="*/ 763587 h 481"/>
                <a:gd name="T40" fmla="*/ 493712 w 567"/>
                <a:gd name="T41" fmla="*/ 628650 h 481"/>
                <a:gd name="T42" fmla="*/ 449262 w 567"/>
                <a:gd name="T43" fmla="*/ 628650 h 481"/>
                <a:gd name="T44" fmla="*/ 404812 w 567"/>
                <a:gd name="T45" fmla="*/ 719137 h 481"/>
                <a:gd name="T46" fmla="*/ 223837 w 567"/>
                <a:gd name="T47" fmla="*/ 719137 h 4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67" h="481">
                  <a:moveTo>
                    <a:pt x="141" y="453"/>
                  </a:moveTo>
                  <a:lnTo>
                    <a:pt x="0" y="311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41" y="198"/>
                  </a:lnTo>
                  <a:lnTo>
                    <a:pt x="85" y="141"/>
                  </a:lnTo>
                  <a:lnTo>
                    <a:pt x="113" y="113"/>
                  </a:lnTo>
                  <a:lnTo>
                    <a:pt x="141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311" y="0"/>
                  </a:lnTo>
                  <a:lnTo>
                    <a:pt x="396" y="28"/>
                  </a:lnTo>
                  <a:lnTo>
                    <a:pt x="368" y="198"/>
                  </a:lnTo>
                  <a:lnTo>
                    <a:pt x="538" y="255"/>
                  </a:lnTo>
                  <a:lnTo>
                    <a:pt x="567" y="311"/>
                  </a:lnTo>
                  <a:lnTo>
                    <a:pt x="482" y="340"/>
                  </a:lnTo>
                  <a:lnTo>
                    <a:pt x="510" y="481"/>
                  </a:lnTo>
                  <a:lnTo>
                    <a:pt x="425" y="481"/>
                  </a:lnTo>
                  <a:lnTo>
                    <a:pt x="396" y="453"/>
                  </a:lnTo>
                  <a:lnTo>
                    <a:pt x="340" y="481"/>
                  </a:lnTo>
                  <a:lnTo>
                    <a:pt x="311" y="396"/>
                  </a:lnTo>
                  <a:lnTo>
                    <a:pt x="283" y="396"/>
                  </a:lnTo>
                  <a:lnTo>
                    <a:pt x="255" y="453"/>
                  </a:lnTo>
                  <a:lnTo>
                    <a:pt x="141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2" name="Freeform 25"/>
            <p:cNvSpPr>
              <a:spLocks/>
            </p:cNvSpPr>
            <p:nvPr/>
          </p:nvSpPr>
          <p:spPr bwMode="auto">
            <a:xfrm>
              <a:off x="2979738" y="6826250"/>
              <a:ext cx="360362" cy="404813"/>
            </a:xfrm>
            <a:custGeom>
              <a:avLst/>
              <a:gdLst>
                <a:gd name="T0" fmla="*/ 360362 w 227"/>
                <a:gd name="T1" fmla="*/ 269875 h 255"/>
                <a:gd name="T2" fmla="*/ 315912 w 227"/>
                <a:gd name="T3" fmla="*/ 134938 h 255"/>
                <a:gd name="T4" fmla="*/ 315912 w 227"/>
                <a:gd name="T5" fmla="*/ 44450 h 255"/>
                <a:gd name="T6" fmla="*/ 134937 w 227"/>
                <a:gd name="T7" fmla="*/ 0 h 255"/>
                <a:gd name="T8" fmla="*/ 0 w 227"/>
                <a:gd name="T9" fmla="*/ 88900 h 255"/>
                <a:gd name="T10" fmla="*/ 90487 w 227"/>
                <a:gd name="T11" fmla="*/ 179388 h 255"/>
                <a:gd name="T12" fmla="*/ 180975 w 227"/>
                <a:gd name="T13" fmla="*/ 404813 h 255"/>
                <a:gd name="T14" fmla="*/ 360362 w 227"/>
                <a:gd name="T15" fmla="*/ 269875 h 2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55">
                  <a:moveTo>
                    <a:pt x="227" y="170"/>
                  </a:moveTo>
                  <a:lnTo>
                    <a:pt x="199" y="85"/>
                  </a:lnTo>
                  <a:lnTo>
                    <a:pt x="199" y="28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14" y="255"/>
                  </a:lnTo>
                  <a:lnTo>
                    <a:pt x="227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3" name="Freeform 26"/>
            <p:cNvSpPr>
              <a:spLocks/>
            </p:cNvSpPr>
            <p:nvPr/>
          </p:nvSpPr>
          <p:spPr bwMode="auto">
            <a:xfrm>
              <a:off x="3160713" y="7096125"/>
              <a:ext cx="269875" cy="360363"/>
            </a:xfrm>
            <a:custGeom>
              <a:avLst/>
              <a:gdLst>
                <a:gd name="T0" fmla="*/ 179388 w 170"/>
                <a:gd name="T1" fmla="*/ 0 h 227"/>
                <a:gd name="T2" fmla="*/ 0 w 170"/>
                <a:gd name="T3" fmla="*/ 134938 h 227"/>
                <a:gd name="T4" fmla="*/ 90488 w 170"/>
                <a:gd name="T5" fmla="*/ 360363 h 227"/>
                <a:gd name="T6" fmla="*/ 269875 w 170"/>
                <a:gd name="T7" fmla="*/ 179388 h 227"/>
                <a:gd name="T8" fmla="*/ 179388 w 170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0" y="85"/>
                  </a:lnTo>
                  <a:lnTo>
                    <a:pt x="57" y="227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4" name="Freeform 27"/>
            <p:cNvSpPr>
              <a:spLocks/>
            </p:cNvSpPr>
            <p:nvPr/>
          </p:nvSpPr>
          <p:spPr bwMode="auto">
            <a:xfrm>
              <a:off x="2890838" y="6510338"/>
              <a:ext cx="449262" cy="404812"/>
            </a:xfrm>
            <a:custGeom>
              <a:avLst/>
              <a:gdLst>
                <a:gd name="T0" fmla="*/ 88900 w 283"/>
                <a:gd name="T1" fmla="*/ 404812 h 255"/>
                <a:gd name="T2" fmla="*/ 0 w 283"/>
                <a:gd name="T3" fmla="*/ 315912 h 255"/>
                <a:gd name="T4" fmla="*/ 88900 w 283"/>
                <a:gd name="T5" fmla="*/ 180975 h 255"/>
                <a:gd name="T6" fmla="*/ 88900 w 283"/>
                <a:gd name="T7" fmla="*/ 90487 h 255"/>
                <a:gd name="T8" fmla="*/ 179387 w 283"/>
                <a:gd name="T9" fmla="*/ 46037 h 255"/>
                <a:gd name="T10" fmla="*/ 223837 w 283"/>
                <a:gd name="T11" fmla="*/ 0 h 255"/>
                <a:gd name="T12" fmla="*/ 314325 w 283"/>
                <a:gd name="T13" fmla="*/ 46037 h 255"/>
                <a:gd name="T14" fmla="*/ 360362 w 283"/>
                <a:gd name="T15" fmla="*/ 0 h 255"/>
                <a:gd name="T16" fmla="*/ 404812 w 283"/>
                <a:gd name="T17" fmla="*/ 46037 h 255"/>
                <a:gd name="T18" fmla="*/ 449262 w 283"/>
                <a:gd name="T19" fmla="*/ 134937 h 255"/>
                <a:gd name="T20" fmla="*/ 269875 w 283"/>
                <a:gd name="T21" fmla="*/ 134937 h 255"/>
                <a:gd name="T22" fmla="*/ 179387 w 283"/>
                <a:gd name="T23" fmla="*/ 225425 h 255"/>
                <a:gd name="T24" fmla="*/ 223837 w 283"/>
                <a:gd name="T25" fmla="*/ 315912 h 255"/>
                <a:gd name="T26" fmla="*/ 88900 w 283"/>
                <a:gd name="T27" fmla="*/ 404812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55">
                  <a:moveTo>
                    <a:pt x="56" y="255"/>
                  </a:moveTo>
                  <a:lnTo>
                    <a:pt x="0" y="199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113" y="29"/>
                  </a:lnTo>
                  <a:lnTo>
                    <a:pt x="141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29"/>
                  </a:lnTo>
                  <a:lnTo>
                    <a:pt x="283" y="85"/>
                  </a:lnTo>
                  <a:lnTo>
                    <a:pt x="170" y="85"/>
                  </a:lnTo>
                  <a:lnTo>
                    <a:pt x="113" y="142"/>
                  </a:lnTo>
                  <a:lnTo>
                    <a:pt x="141" y="199"/>
                  </a:lnTo>
                  <a:lnTo>
                    <a:pt x="56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5" name="Freeform 28"/>
            <p:cNvSpPr>
              <a:spLocks/>
            </p:cNvSpPr>
            <p:nvPr/>
          </p:nvSpPr>
          <p:spPr bwMode="auto">
            <a:xfrm>
              <a:off x="3070225" y="6645275"/>
              <a:ext cx="404813" cy="315913"/>
            </a:xfrm>
            <a:custGeom>
              <a:avLst/>
              <a:gdLst>
                <a:gd name="T0" fmla="*/ 269875 w 255"/>
                <a:gd name="T1" fmla="*/ 0 h 199"/>
                <a:gd name="T2" fmla="*/ 90488 w 255"/>
                <a:gd name="T3" fmla="*/ 0 h 199"/>
                <a:gd name="T4" fmla="*/ 0 w 255"/>
                <a:gd name="T5" fmla="*/ 90488 h 199"/>
                <a:gd name="T6" fmla="*/ 44450 w 255"/>
                <a:gd name="T7" fmla="*/ 180975 h 199"/>
                <a:gd name="T8" fmla="*/ 225425 w 255"/>
                <a:gd name="T9" fmla="*/ 225425 h 199"/>
                <a:gd name="T10" fmla="*/ 225425 w 255"/>
                <a:gd name="T11" fmla="*/ 315913 h 199"/>
                <a:gd name="T12" fmla="*/ 315913 w 255"/>
                <a:gd name="T13" fmla="*/ 269875 h 199"/>
                <a:gd name="T14" fmla="*/ 404813 w 255"/>
                <a:gd name="T15" fmla="*/ 180975 h 199"/>
                <a:gd name="T16" fmla="*/ 404813 w 255"/>
                <a:gd name="T17" fmla="*/ 90488 h 199"/>
                <a:gd name="T18" fmla="*/ 315913 w 255"/>
                <a:gd name="T19" fmla="*/ 90488 h 199"/>
                <a:gd name="T20" fmla="*/ 269875 w 255"/>
                <a:gd name="T21" fmla="*/ 0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199">
                  <a:moveTo>
                    <a:pt x="170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114"/>
                  </a:lnTo>
                  <a:lnTo>
                    <a:pt x="142" y="142"/>
                  </a:lnTo>
                  <a:lnTo>
                    <a:pt x="142" y="199"/>
                  </a:lnTo>
                  <a:lnTo>
                    <a:pt x="199" y="170"/>
                  </a:lnTo>
                  <a:lnTo>
                    <a:pt x="255" y="114"/>
                  </a:lnTo>
                  <a:lnTo>
                    <a:pt x="255" y="57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6" name="Freeform 29"/>
            <p:cNvSpPr>
              <a:spLocks/>
            </p:cNvSpPr>
            <p:nvPr/>
          </p:nvSpPr>
          <p:spPr bwMode="auto">
            <a:xfrm>
              <a:off x="2574925" y="6465888"/>
              <a:ext cx="404813" cy="360362"/>
            </a:xfrm>
            <a:custGeom>
              <a:avLst/>
              <a:gdLst>
                <a:gd name="T0" fmla="*/ 315913 w 255"/>
                <a:gd name="T1" fmla="*/ 360362 h 227"/>
                <a:gd name="T2" fmla="*/ 404813 w 255"/>
                <a:gd name="T3" fmla="*/ 225425 h 227"/>
                <a:gd name="T4" fmla="*/ 404813 w 255"/>
                <a:gd name="T5" fmla="*/ 134937 h 227"/>
                <a:gd name="T6" fmla="*/ 360363 w 255"/>
                <a:gd name="T7" fmla="*/ 0 h 227"/>
                <a:gd name="T8" fmla="*/ 269875 w 255"/>
                <a:gd name="T9" fmla="*/ 0 h 227"/>
                <a:gd name="T10" fmla="*/ 225425 w 255"/>
                <a:gd name="T11" fmla="*/ 44450 h 227"/>
                <a:gd name="T12" fmla="*/ 90488 w 255"/>
                <a:gd name="T13" fmla="*/ 0 h 227"/>
                <a:gd name="T14" fmla="*/ 90488 w 255"/>
                <a:gd name="T15" fmla="*/ 90487 h 227"/>
                <a:gd name="T16" fmla="*/ 46038 w 255"/>
                <a:gd name="T17" fmla="*/ 179387 h 227"/>
                <a:gd name="T18" fmla="*/ 0 w 255"/>
                <a:gd name="T19" fmla="*/ 360362 h 227"/>
                <a:gd name="T20" fmla="*/ 180975 w 255"/>
                <a:gd name="T21" fmla="*/ 314325 h 227"/>
                <a:gd name="T22" fmla="*/ 315913 w 255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" h="227">
                  <a:moveTo>
                    <a:pt x="199" y="227"/>
                  </a:moveTo>
                  <a:lnTo>
                    <a:pt x="255" y="142"/>
                  </a:lnTo>
                  <a:lnTo>
                    <a:pt x="255" y="85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29" y="113"/>
                  </a:lnTo>
                  <a:lnTo>
                    <a:pt x="0" y="227"/>
                  </a:lnTo>
                  <a:lnTo>
                    <a:pt x="114" y="198"/>
                  </a:lnTo>
                  <a:lnTo>
                    <a:pt x="199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7" name="Freeform 30"/>
            <p:cNvSpPr>
              <a:spLocks/>
            </p:cNvSpPr>
            <p:nvPr/>
          </p:nvSpPr>
          <p:spPr bwMode="auto">
            <a:xfrm>
              <a:off x="2079625" y="6330950"/>
              <a:ext cx="541338" cy="495300"/>
            </a:xfrm>
            <a:custGeom>
              <a:avLst/>
              <a:gdLst>
                <a:gd name="T0" fmla="*/ 495300 w 341"/>
                <a:gd name="T1" fmla="*/ 495300 h 312"/>
                <a:gd name="T2" fmla="*/ 406400 w 341"/>
                <a:gd name="T3" fmla="*/ 449263 h 312"/>
                <a:gd name="T4" fmla="*/ 406400 w 341"/>
                <a:gd name="T5" fmla="*/ 360363 h 312"/>
                <a:gd name="T6" fmla="*/ 360363 w 341"/>
                <a:gd name="T7" fmla="*/ 314325 h 312"/>
                <a:gd name="T8" fmla="*/ 315913 w 341"/>
                <a:gd name="T9" fmla="*/ 404813 h 312"/>
                <a:gd name="T10" fmla="*/ 271463 w 341"/>
                <a:gd name="T11" fmla="*/ 404813 h 312"/>
                <a:gd name="T12" fmla="*/ 225425 w 341"/>
                <a:gd name="T13" fmla="*/ 314325 h 312"/>
                <a:gd name="T14" fmla="*/ 134938 w 341"/>
                <a:gd name="T15" fmla="*/ 314325 h 312"/>
                <a:gd name="T16" fmla="*/ 90488 w 341"/>
                <a:gd name="T17" fmla="*/ 404813 h 312"/>
                <a:gd name="T18" fmla="*/ 46038 w 341"/>
                <a:gd name="T19" fmla="*/ 360363 h 312"/>
                <a:gd name="T20" fmla="*/ 0 w 341"/>
                <a:gd name="T21" fmla="*/ 134938 h 312"/>
                <a:gd name="T22" fmla="*/ 46038 w 341"/>
                <a:gd name="T23" fmla="*/ 44450 h 312"/>
                <a:gd name="T24" fmla="*/ 90488 w 341"/>
                <a:gd name="T25" fmla="*/ 90488 h 312"/>
                <a:gd name="T26" fmla="*/ 134938 w 341"/>
                <a:gd name="T27" fmla="*/ 0 h 312"/>
                <a:gd name="T28" fmla="*/ 271463 w 341"/>
                <a:gd name="T29" fmla="*/ 44450 h 312"/>
                <a:gd name="T30" fmla="*/ 271463 w 341"/>
                <a:gd name="T31" fmla="*/ 134938 h 312"/>
                <a:gd name="T32" fmla="*/ 406400 w 341"/>
                <a:gd name="T33" fmla="*/ 179388 h 312"/>
                <a:gd name="T34" fmla="*/ 495300 w 341"/>
                <a:gd name="T35" fmla="*/ 134938 h 312"/>
                <a:gd name="T36" fmla="*/ 541338 w 341"/>
                <a:gd name="T37" fmla="*/ 314325 h 312"/>
                <a:gd name="T38" fmla="*/ 495300 w 341"/>
                <a:gd name="T39" fmla="*/ 495300 h 3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1" h="312">
                  <a:moveTo>
                    <a:pt x="312" y="312"/>
                  </a:moveTo>
                  <a:lnTo>
                    <a:pt x="256" y="283"/>
                  </a:lnTo>
                  <a:lnTo>
                    <a:pt x="256" y="227"/>
                  </a:lnTo>
                  <a:lnTo>
                    <a:pt x="227" y="198"/>
                  </a:lnTo>
                  <a:lnTo>
                    <a:pt x="199" y="255"/>
                  </a:lnTo>
                  <a:lnTo>
                    <a:pt x="171" y="255"/>
                  </a:lnTo>
                  <a:lnTo>
                    <a:pt x="142" y="198"/>
                  </a:lnTo>
                  <a:lnTo>
                    <a:pt x="85" y="198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0" y="85"/>
                  </a:lnTo>
                  <a:lnTo>
                    <a:pt x="29" y="28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171" y="28"/>
                  </a:lnTo>
                  <a:lnTo>
                    <a:pt x="171" y="85"/>
                  </a:lnTo>
                  <a:lnTo>
                    <a:pt x="256" y="113"/>
                  </a:lnTo>
                  <a:lnTo>
                    <a:pt x="312" y="85"/>
                  </a:lnTo>
                  <a:lnTo>
                    <a:pt x="341" y="198"/>
                  </a:lnTo>
                  <a:lnTo>
                    <a:pt x="312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8" name="Freeform 31"/>
            <p:cNvSpPr>
              <a:spLocks/>
            </p:cNvSpPr>
            <p:nvPr/>
          </p:nvSpPr>
          <p:spPr bwMode="auto">
            <a:xfrm>
              <a:off x="2035175" y="6645275"/>
              <a:ext cx="450850" cy="585788"/>
            </a:xfrm>
            <a:custGeom>
              <a:avLst/>
              <a:gdLst>
                <a:gd name="T0" fmla="*/ 450850 w 284"/>
                <a:gd name="T1" fmla="*/ 134938 h 369"/>
                <a:gd name="T2" fmla="*/ 450850 w 284"/>
                <a:gd name="T3" fmla="*/ 46038 h 369"/>
                <a:gd name="T4" fmla="*/ 404813 w 284"/>
                <a:gd name="T5" fmla="*/ 0 h 369"/>
                <a:gd name="T6" fmla="*/ 360363 w 284"/>
                <a:gd name="T7" fmla="*/ 90488 h 369"/>
                <a:gd name="T8" fmla="*/ 315913 w 284"/>
                <a:gd name="T9" fmla="*/ 90488 h 369"/>
                <a:gd name="T10" fmla="*/ 269875 w 284"/>
                <a:gd name="T11" fmla="*/ 0 h 369"/>
                <a:gd name="T12" fmla="*/ 179388 w 284"/>
                <a:gd name="T13" fmla="*/ 0 h 369"/>
                <a:gd name="T14" fmla="*/ 134938 w 284"/>
                <a:gd name="T15" fmla="*/ 90488 h 369"/>
                <a:gd name="T16" fmla="*/ 90488 w 284"/>
                <a:gd name="T17" fmla="*/ 46038 h 369"/>
                <a:gd name="T18" fmla="*/ 0 w 284"/>
                <a:gd name="T19" fmla="*/ 0 h 369"/>
                <a:gd name="T20" fmla="*/ 0 w 284"/>
                <a:gd name="T21" fmla="*/ 90488 h 369"/>
                <a:gd name="T22" fmla="*/ 90488 w 284"/>
                <a:gd name="T23" fmla="*/ 134938 h 369"/>
                <a:gd name="T24" fmla="*/ 134938 w 284"/>
                <a:gd name="T25" fmla="*/ 180975 h 369"/>
                <a:gd name="T26" fmla="*/ 44450 w 284"/>
                <a:gd name="T27" fmla="*/ 360363 h 369"/>
                <a:gd name="T28" fmla="*/ 44450 w 284"/>
                <a:gd name="T29" fmla="*/ 541338 h 369"/>
                <a:gd name="T30" fmla="*/ 179388 w 284"/>
                <a:gd name="T31" fmla="*/ 585788 h 369"/>
                <a:gd name="T32" fmla="*/ 179388 w 284"/>
                <a:gd name="T33" fmla="*/ 450850 h 369"/>
                <a:gd name="T34" fmla="*/ 450850 w 284"/>
                <a:gd name="T35" fmla="*/ 13493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69">
                  <a:moveTo>
                    <a:pt x="284" y="85"/>
                  </a:moveTo>
                  <a:lnTo>
                    <a:pt x="284" y="29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7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28" y="227"/>
                  </a:lnTo>
                  <a:lnTo>
                    <a:pt x="28" y="341"/>
                  </a:lnTo>
                  <a:lnTo>
                    <a:pt x="113" y="369"/>
                  </a:lnTo>
                  <a:lnTo>
                    <a:pt x="113" y="284"/>
                  </a:lnTo>
                  <a:lnTo>
                    <a:pt x="28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299" name="Freeform 32"/>
            <p:cNvSpPr>
              <a:spLocks/>
            </p:cNvSpPr>
            <p:nvPr/>
          </p:nvSpPr>
          <p:spPr bwMode="auto">
            <a:xfrm>
              <a:off x="1360488" y="6645275"/>
              <a:ext cx="449262" cy="1035050"/>
            </a:xfrm>
            <a:custGeom>
              <a:avLst/>
              <a:gdLst>
                <a:gd name="T0" fmla="*/ 225425 w 283"/>
                <a:gd name="T1" fmla="*/ 1035050 h 652"/>
                <a:gd name="T2" fmla="*/ 269875 w 283"/>
                <a:gd name="T3" fmla="*/ 946150 h 652"/>
                <a:gd name="T4" fmla="*/ 360362 w 283"/>
                <a:gd name="T5" fmla="*/ 946150 h 652"/>
                <a:gd name="T6" fmla="*/ 449262 w 283"/>
                <a:gd name="T7" fmla="*/ 855663 h 652"/>
                <a:gd name="T8" fmla="*/ 360362 w 283"/>
                <a:gd name="T9" fmla="*/ 765175 h 652"/>
                <a:gd name="T10" fmla="*/ 314325 w 283"/>
                <a:gd name="T11" fmla="*/ 541338 h 652"/>
                <a:gd name="T12" fmla="*/ 225425 w 283"/>
                <a:gd name="T13" fmla="*/ 450850 h 652"/>
                <a:gd name="T14" fmla="*/ 314325 w 283"/>
                <a:gd name="T15" fmla="*/ 450850 h 652"/>
                <a:gd name="T16" fmla="*/ 360362 w 283"/>
                <a:gd name="T17" fmla="*/ 315913 h 652"/>
                <a:gd name="T18" fmla="*/ 314325 w 283"/>
                <a:gd name="T19" fmla="*/ 225425 h 652"/>
                <a:gd name="T20" fmla="*/ 449262 w 283"/>
                <a:gd name="T21" fmla="*/ 134938 h 652"/>
                <a:gd name="T22" fmla="*/ 404812 w 283"/>
                <a:gd name="T23" fmla="*/ 90488 h 652"/>
                <a:gd name="T24" fmla="*/ 269875 w 283"/>
                <a:gd name="T25" fmla="*/ 90488 h 652"/>
                <a:gd name="T26" fmla="*/ 314325 w 283"/>
                <a:gd name="T27" fmla="*/ 46038 h 652"/>
                <a:gd name="T28" fmla="*/ 134937 w 283"/>
                <a:gd name="T29" fmla="*/ 0 h 652"/>
                <a:gd name="T30" fmla="*/ 90487 w 283"/>
                <a:gd name="T31" fmla="*/ 360363 h 652"/>
                <a:gd name="T32" fmla="*/ 90487 w 283"/>
                <a:gd name="T33" fmla="*/ 541338 h 652"/>
                <a:gd name="T34" fmla="*/ 0 w 283"/>
                <a:gd name="T35" fmla="*/ 720725 h 652"/>
                <a:gd name="T36" fmla="*/ 90487 w 283"/>
                <a:gd name="T37" fmla="*/ 946150 h 652"/>
                <a:gd name="T38" fmla="*/ 134937 w 283"/>
                <a:gd name="T39" fmla="*/ 946150 h 652"/>
                <a:gd name="T40" fmla="*/ 225425 w 283"/>
                <a:gd name="T41" fmla="*/ 1035050 h 6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83" h="652">
                  <a:moveTo>
                    <a:pt x="142" y="652"/>
                  </a:moveTo>
                  <a:lnTo>
                    <a:pt x="170" y="596"/>
                  </a:lnTo>
                  <a:lnTo>
                    <a:pt x="227" y="596"/>
                  </a:lnTo>
                  <a:lnTo>
                    <a:pt x="283" y="539"/>
                  </a:lnTo>
                  <a:lnTo>
                    <a:pt x="227" y="482"/>
                  </a:lnTo>
                  <a:lnTo>
                    <a:pt x="198" y="341"/>
                  </a:lnTo>
                  <a:lnTo>
                    <a:pt x="142" y="284"/>
                  </a:lnTo>
                  <a:lnTo>
                    <a:pt x="198" y="284"/>
                  </a:lnTo>
                  <a:lnTo>
                    <a:pt x="227" y="199"/>
                  </a:lnTo>
                  <a:lnTo>
                    <a:pt x="198" y="142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98" y="29"/>
                  </a:lnTo>
                  <a:lnTo>
                    <a:pt x="85" y="0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0" y="454"/>
                  </a:lnTo>
                  <a:lnTo>
                    <a:pt x="57" y="596"/>
                  </a:lnTo>
                  <a:lnTo>
                    <a:pt x="85" y="596"/>
                  </a:lnTo>
                  <a:lnTo>
                    <a:pt x="142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0" name="Freeform 33"/>
            <p:cNvSpPr>
              <a:spLocks/>
            </p:cNvSpPr>
            <p:nvPr/>
          </p:nvSpPr>
          <p:spPr bwMode="auto">
            <a:xfrm>
              <a:off x="1585913" y="6645275"/>
              <a:ext cx="584200" cy="765175"/>
            </a:xfrm>
            <a:custGeom>
              <a:avLst/>
              <a:gdLst>
                <a:gd name="T0" fmla="*/ 449263 w 368"/>
                <a:gd name="T1" fmla="*/ 0 h 482"/>
                <a:gd name="T2" fmla="*/ 358775 w 368"/>
                <a:gd name="T3" fmla="*/ 46038 h 482"/>
                <a:gd name="T4" fmla="*/ 404813 w 368"/>
                <a:gd name="T5" fmla="*/ 134938 h 482"/>
                <a:gd name="T6" fmla="*/ 314325 w 368"/>
                <a:gd name="T7" fmla="*/ 180975 h 482"/>
                <a:gd name="T8" fmla="*/ 223838 w 368"/>
                <a:gd name="T9" fmla="*/ 134938 h 482"/>
                <a:gd name="T10" fmla="*/ 88900 w 368"/>
                <a:gd name="T11" fmla="*/ 225425 h 482"/>
                <a:gd name="T12" fmla="*/ 134938 w 368"/>
                <a:gd name="T13" fmla="*/ 315913 h 482"/>
                <a:gd name="T14" fmla="*/ 88900 w 368"/>
                <a:gd name="T15" fmla="*/ 450850 h 482"/>
                <a:gd name="T16" fmla="*/ 0 w 368"/>
                <a:gd name="T17" fmla="*/ 450850 h 482"/>
                <a:gd name="T18" fmla="*/ 88900 w 368"/>
                <a:gd name="T19" fmla="*/ 541338 h 482"/>
                <a:gd name="T20" fmla="*/ 134938 w 368"/>
                <a:gd name="T21" fmla="*/ 765175 h 482"/>
                <a:gd name="T22" fmla="*/ 179388 w 368"/>
                <a:gd name="T23" fmla="*/ 720725 h 482"/>
                <a:gd name="T24" fmla="*/ 223838 w 368"/>
                <a:gd name="T25" fmla="*/ 765175 h 482"/>
                <a:gd name="T26" fmla="*/ 269875 w 368"/>
                <a:gd name="T27" fmla="*/ 720725 h 482"/>
                <a:gd name="T28" fmla="*/ 269875 w 368"/>
                <a:gd name="T29" fmla="*/ 630238 h 482"/>
                <a:gd name="T30" fmla="*/ 493713 w 368"/>
                <a:gd name="T31" fmla="*/ 541338 h 482"/>
                <a:gd name="T32" fmla="*/ 493713 w 368"/>
                <a:gd name="T33" fmla="*/ 360363 h 482"/>
                <a:gd name="T34" fmla="*/ 584200 w 368"/>
                <a:gd name="T35" fmla="*/ 180975 h 482"/>
                <a:gd name="T36" fmla="*/ 539750 w 368"/>
                <a:gd name="T37" fmla="*/ 134938 h 482"/>
                <a:gd name="T38" fmla="*/ 449263 w 368"/>
                <a:gd name="T39" fmla="*/ 90488 h 482"/>
                <a:gd name="T40" fmla="*/ 449263 w 368"/>
                <a:gd name="T41" fmla="*/ 0 h 4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8" h="482">
                  <a:moveTo>
                    <a:pt x="283" y="0"/>
                  </a:moveTo>
                  <a:lnTo>
                    <a:pt x="226" y="29"/>
                  </a:lnTo>
                  <a:lnTo>
                    <a:pt x="255" y="85"/>
                  </a:lnTo>
                  <a:lnTo>
                    <a:pt x="198" y="114"/>
                  </a:lnTo>
                  <a:lnTo>
                    <a:pt x="141" y="85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56" y="341"/>
                  </a:lnTo>
                  <a:lnTo>
                    <a:pt x="85" y="482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11" y="341"/>
                  </a:lnTo>
                  <a:lnTo>
                    <a:pt x="311" y="227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1" name="Freeform 34"/>
            <p:cNvSpPr>
              <a:spLocks/>
            </p:cNvSpPr>
            <p:nvPr/>
          </p:nvSpPr>
          <p:spPr bwMode="auto">
            <a:xfrm>
              <a:off x="1495425" y="6286500"/>
              <a:ext cx="630238" cy="539750"/>
            </a:xfrm>
            <a:custGeom>
              <a:avLst/>
              <a:gdLst>
                <a:gd name="T0" fmla="*/ 630238 w 397"/>
                <a:gd name="T1" fmla="*/ 88900 h 340"/>
                <a:gd name="T2" fmla="*/ 539750 w 397"/>
                <a:gd name="T3" fmla="*/ 0 h 340"/>
                <a:gd name="T4" fmla="*/ 314325 w 397"/>
                <a:gd name="T5" fmla="*/ 223838 h 340"/>
                <a:gd name="T6" fmla="*/ 0 w 397"/>
                <a:gd name="T7" fmla="*/ 314325 h 340"/>
                <a:gd name="T8" fmla="*/ 0 w 397"/>
                <a:gd name="T9" fmla="*/ 358775 h 340"/>
                <a:gd name="T10" fmla="*/ 179388 w 397"/>
                <a:gd name="T11" fmla="*/ 404813 h 340"/>
                <a:gd name="T12" fmla="*/ 134938 w 397"/>
                <a:gd name="T13" fmla="*/ 449263 h 340"/>
                <a:gd name="T14" fmla="*/ 269875 w 397"/>
                <a:gd name="T15" fmla="*/ 449263 h 340"/>
                <a:gd name="T16" fmla="*/ 314325 w 397"/>
                <a:gd name="T17" fmla="*/ 493713 h 340"/>
                <a:gd name="T18" fmla="*/ 404813 w 397"/>
                <a:gd name="T19" fmla="*/ 539750 h 340"/>
                <a:gd name="T20" fmla="*/ 495300 w 397"/>
                <a:gd name="T21" fmla="*/ 493713 h 340"/>
                <a:gd name="T22" fmla="*/ 449263 w 397"/>
                <a:gd name="T23" fmla="*/ 404813 h 340"/>
                <a:gd name="T24" fmla="*/ 539750 w 397"/>
                <a:gd name="T25" fmla="*/ 358775 h 340"/>
                <a:gd name="T26" fmla="*/ 630238 w 397"/>
                <a:gd name="T27" fmla="*/ 404813 h 340"/>
                <a:gd name="T28" fmla="*/ 584200 w 397"/>
                <a:gd name="T29" fmla="*/ 179388 h 340"/>
                <a:gd name="T30" fmla="*/ 630238 w 397"/>
                <a:gd name="T31" fmla="*/ 88900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40">
                  <a:moveTo>
                    <a:pt x="397" y="56"/>
                  </a:moveTo>
                  <a:lnTo>
                    <a:pt x="340" y="0"/>
                  </a:lnTo>
                  <a:lnTo>
                    <a:pt x="198" y="141"/>
                  </a:lnTo>
                  <a:lnTo>
                    <a:pt x="0" y="198"/>
                  </a:lnTo>
                  <a:lnTo>
                    <a:pt x="0" y="226"/>
                  </a:lnTo>
                  <a:lnTo>
                    <a:pt x="113" y="255"/>
                  </a:lnTo>
                  <a:lnTo>
                    <a:pt x="85" y="283"/>
                  </a:lnTo>
                  <a:lnTo>
                    <a:pt x="170" y="283"/>
                  </a:lnTo>
                  <a:lnTo>
                    <a:pt x="198" y="311"/>
                  </a:lnTo>
                  <a:lnTo>
                    <a:pt x="255" y="340"/>
                  </a:lnTo>
                  <a:lnTo>
                    <a:pt x="312" y="311"/>
                  </a:lnTo>
                  <a:lnTo>
                    <a:pt x="283" y="255"/>
                  </a:lnTo>
                  <a:lnTo>
                    <a:pt x="340" y="226"/>
                  </a:lnTo>
                  <a:lnTo>
                    <a:pt x="397" y="255"/>
                  </a:lnTo>
                  <a:lnTo>
                    <a:pt x="368" y="113"/>
                  </a:lnTo>
                  <a:lnTo>
                    <a:pt x="397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2" name="Freeform 35"/>
            <p:cNvSpPr>
              <a:spLocks/>
            </p:cNvSpPr>
            <p:nvPr/>
          </p:nvSpPr>
          <p:spPr bwMode="auto">
            <a:xfrm>
              <a:off x="2214563" y="6061075"/>
              <a:ext cx="180975" cy="314325"/>
            </a:xfrm>
            <a:custGeom>
              <a:avLst/>
              <a:gdLst>
                <a:gd name="T0" fmla="*/ 0 w 114"/>
                <a:gd name="T1" fmla="*/ 269875 h 198"/>
                <a:gd name="T2" fmla="*/ 136525 w 114"/>
                <a:gd name="T3" fmla="*/ 314325 h 198"/>
                <a:gd name="T4" fmla="*/ 180975 w 114"/>
                <a:gd name="T5" fmla="*/ 269875 h 198"/>
                <a:gd name="T6" fmla="*/ 90488 w 114"/>
                <a:gd name="T7" fmla="*/ 0 h 198"/>
                <a:gd name="T8" fmla="*/ 46038 w 114"/>
                <a:gd name="T9" fmla="*/ 44450 h 198"/>
                <a:gd name="T10" fmla="*/ 0 w 114"/>
                <a:gd name="T11" fmla="*/ 269875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98">
                  <a:moveTo>
                    <a:pt x="0" y="170"/>
                  </a:moveTo>
                  <a:lnTo>
                    <a:pt x="86" y="198"/>
                  </a:lnTo>
                  <a:lnTo>
                    <a:pt x="114" y="170"/>
                  </a:lnTo>
                  <a:lnTo>
                    <a:pt x="57" y="0"/>
                  </a:lnTo>
                  <a:lnTo>
                    <a:pt x="29" y="28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3" name="Freeform 36"/>
            <p:cNvSpPr>
              <a:spLocks/>
            </p:cNvSpPr>
            <p:nvPr/>
          </p:nvSpPr>
          <p:spPr bwMode="auto">
            <a:xfrm>
              <a:off x="4330700" y="5700713"/>
              <a:ext cx="225425" cy="404812"/>
            </a:xfrm>
            <a:custGeom>
              <a:avLst/>
              <a:gdLst>
                <a:gd name="T0" fmla="*/ 134938 w 142"/>
                <a:gd name="T1" fmla="*/ 0 h 255"/>
                <a:gd name="T2" fmla="*/ 90488 w 142"/>
                <a:gd name="T3" fmla="*/ 134937 h 255"/>
                <a:gd name="T4" fmla="*/ 0 w 142"/>
                <a:gd name="T5" fmla="*/ 179387 h 255"/>
                <a:gd name="T6" fmla="*/ 90488 w 142"/>
                <a:gd name="T7" fmla="*/ 269875 h 255"/>
                <a:gd name="T8" fmla="*/ 44450 w 142"/>
                <a:gd name="T9" fmla="*/ 360362 h 255"/>
                <a:gd name="T10" fmla="*/ 44450 w 142"/>
                <a:gd name="T11" fmla="*/ 404812 h 255"/>
                <a:gd name="T12" fmla="*/ 134938 w 142"/>
                <a:gd name="T13" fmla="*/ 360362 h 255"/>
                <a:gd name="T14" fmla="*/ 225425 w 142"/>
                <a:gd name="T15" fmla="*/ 314325 h 255"/>
                <a:gd name="T16" fmla="*/ 179388 w 142"/>
                <a:gd name="T17" fmla="*/ 179387 h 255"/>
                <a:gd name="T18" fmla="*/ 225425 w 142"/>
                <a:gd name="T19" fmla="*/ 90487 h 255"/>
                <a:gd name="T20" fmla="*/ 225425 w 142"/>
                <a:gd name="T21" fmla="*/ 0 h 255"/>
                <a:gd name="T22" fmla="*/ 134938 w 142"/>
                <a:gd name="T23" fmla="*/ 0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255">
                  <a:moveTo>
                    <a:pt x="85" y="0"/>
                  </a:move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13" y="113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4" name="Freeform 37"/>
            <p:cNvSpPr>
              <a:spLocks/>
            </p:cNvSpPr>
            <p:nvPr/>
          </p:nvSpPr>
          <p:spPr bwMode="auto">
            <a:xfrm>
              <a:off x="4240213" y="5610225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80975 w 142"/>
                <a:gd name="T3" fmla="*/ 0 h 170"/>
                <a:gd name="T4" fmla="*/ 0 w 142"/>
                <a:gd name="T5" fmla="*/ 134938 h 170"/>
                <a:gd name="T6" fmla="*/ 46038 w 142"/>
                <a:gd name="T7" fmla="*/ 269875 h 170"/>
                <a:gd name="T8" fmla="*/ 90488 w 142"/>
                <a:gd name="T9" fmla="*/ 269875 h 170"/>
                <a:gd name="T10" fmla="*/ 180975 w 142"/>
                <a:gd name="T11" fmla="*/ 225425 h 170"/>
                <a:gd name="T12" fmla="*/ 225425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114" y="0"/>
                  </a:lnTo>
                  <a:lnTo>
                    <a:pt x="0" y="85"/>
                  </a:lnTo>
                  <a:lnTo>
                    <a:pt x="29" y="170"/>
                  </a:lnTo>
                  <a:lnTo>
                    <a:pt x="57" y="170"/>
                  </a:lnTo>
                  <a:lnTo>
                    <a:pt x="114" y="142"/>
                  </a:lnTo>
                  <a:lnTo>
                    <a:pt x="142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5" name="Freeform 38"/>
            <p:cNvSpPr>
              <a:spLocks/>
            </p:cNvSpPr>
            <p:nvPr/>
          </p:nvSpPr>
          <p:spPr bwMode="auto">
            <a:xfrm>
              <a:off x="4556125" y="6061075"/>
              <a:ext cx="358775" cy="495300"/>
            </a:xfrm>
            <a:custGeom>
              <a:avLst/>
              <a:gdLst>
                <a:gd name="T0" fmla="*/ 179388 w 226"/>
                <a:gd name="T1" fmla="*/ 0 h 312"/>
                <a:gd name="T2" fmla="*/ 44450 w 226"/>
                <a:gd name="T3" fmla="*/ 88900 h 312"/>
                <a:gd name="T4" fmla="*/ 0 w 226"/>
                <a:gd name="T5" fmla="*/ 314325 h 312"/>
                <a:gd name="T6" fmla="*/ 0 w 226"/>
                <a:gd name="T7" fmla="*/ 404813 h 312"/>
                <a:gd name="T8" fmla="*/ 88900 w 226"/>
                <a:gd name="T9" fmla="*/ 495300 h 312"/>
                <a:gd name="T10" fmla="*/ 358775 w 226"/>
                <a:gd name="T11" fmla="*/ 134938 h 312"/>
                <a:gd name="T12" fmla="*/ 269875 w 226"/>
                <a:gd name="T13" fmla="*/ 44450 h 312"/>
                <a:gd name="T14" fmla="*/ 179388 w 226"/>
                <a:gd name="T15" fmla="*/ 0 h 3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312">
                  <a:moveTo>
                    <a:pt x="113" y="0"/>
                  </a:moveTo>
                  <a:lnTo>
                    <a:pt x="28" y="56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226" y="85"/>
                  </a:lnTo>
                  <a:lnTo>
                    <a:pt x="170" y="28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6" name="Freeform 39"/>
            <p:cNvSpPr>
              <a:spLocks/>
            </p:cNvSpPr>
            <p:nvPr/>
          </p:nvSpPr>
          <p:spPr bwMode="auto">
            <a:xfrm>
              <a:off x="4600575" y="6149975"/>
              <a:ext cx="539750" cy="676275"/>
            </a:xfrm>
            <a:custGeom>
              <a:avLst/>
              <a:gdLst>
                <a:gd name="T0" fmla="*/ 314325 w 340"/>
                <a:gd name="T1" fmla="*/ 46038 h 426"/>
                <a:gd name="T2" fmla="*/ 44450 w 340"/>
                <a:gd name="T3" fmla="*/ 406400 h 426"/>
                <a:gd name="T4" fmla="*/ 90488 w 340"/>
                <a:gd name="T5" fmla="*/ 450850 h 426"/>
                <a:gd name="T6" fmla="*/ 0 w 340"/>
                <a:gd name="T7" fmla="*/ 630238 h 426"/>
                <a:gd name="T8" fmla="*/ 134938 w 340"/>
                <a:gd name="T9" fmla="*/ 676275 h 426"/>
                <a:gd name="T10" fmla="*/ 179388 w 340"/>
                <a:gd name="T11" fmla="*/ 585788 h 426"/>
                <a:gd name="T12" fmla="*/ 314325 w 340"/>
                <a:gd name="T13" fmla="*/ 495300 h 426"/>
                <a:gd name="T14" fmla="*/ 360363 w 340"/>
                <a:gd name="T15" fmla="*/ 541338 h 426"/>
                <a:gd name="T16" fmla="*/ 360363 w 340"/>
                <a:gd name="T17" fmla="*/ 360363 h 426"/>
                <a:gd name="T18" fmla="*/ 450850 w 340"/>
                <a:gd name="T19" fmla="*/ 315913 h 426"/>
                <a:gd name="T20" fmla="*/ 539750 w 340"/>
                <a:gd name="T21" fmla="*/ 136525 h 426"/>
                <a:gd name="T22" fmla="*/ 495300 w 340"/>
                <a:gd name="T23" fmla="*/ 0 h 426"/>
                <a:gd name="T24" fmla="*/ 404813 w 340"/>
                <a:gd name="T25" fmla="*/ 46038 h 426"/>
                <a:gd name="T26" fmla="*/ 314325 w 340"/>
                <a:gd name="T27" fmla="*/ 46038 h 4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426">
                  <a:moveTo>
                    <a:pt x="198" y="29"/>
                  </a:moveTo>
                  <a:lnTo>
                    <a:pt x="28" y="256"/>
                  </a:lnTo>
                  <a:lnTo>
                    <a:pt x="57" y="284"/>
                  </a:lnTo>
                  <a:lnTo>
                    <a:pt x="0" y="397"/>
                  </a:lnTo>
                  <a:lnTo>
                    <a:pt x="85" y="426"/>
                  </a:lnTo>
                  <a:lnTo>
                    <a:pt x="113" y="369"/>
                  </a:lnTo>
                  <a:lnTo>
                    <a:pt x="198" y="312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284" y="199"/>
                  </a:lnTo>
                  <a:lnTo>
                    <a:pt x="340" y="86"/>
                  </a:lnTo>
                  <a:lnTo>
                    <a:pt x="312" y="0"/>
                  </a:lnTo>
                  <a:lnTo>
                    <a:pt x="255" y="29"/>
                  </a:lnTo>
                  <a:lnTo>
                    <a:pt x="198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7" name="Freeform 40"/>
            <p:cNvSpPr>
              <a:spLocks/>
            </p:cNvSpPr>
            <p:nvPr/>
          </p:nvSpPr>
          <p:spPr bwMode="auto">
            <a:xfrm>
              <a:off x="3879850" y="6330950"/>
              <a:ext cx="811213" cy="449263"/>
            </a:xfrm>
            <a:custGeom>
              <a:avLst/>
              <a:gdLst>
                <a:gd name="T0" fmla="*/ 720725 w 511"/>
                <a:gd name="T1" fmla="*/ 449263 h 283"/>
                <a:gd name="T2" fmla="*/ 495300 w 511"/>
                <a:gd name="T3" fmla="*/ 314325 h 283"/>
                <a:gd name="T4" fmla="*/ 134938 w 511"/>
                <a:gd name="T5" fmla="*/ 449263 h 283"/>
                <a:gd name="T6" fmla="*/ 46038 w 511"/>
                <a:gd name="T7" fmla="*/ 404813 h 283"/>
                <a:gd name="T8" fmla="*/ 0 w 511"/>
                <a:gd name="T9" fmla="*/ 225425 h 283"/>
                <a:gd name="T10" fmla="*/ 134938 w 511"/>
                <a:gd name="T11" fmla="*/ 179388 h 283"/>
                <a:gd name="T12" fmla="*/ 134938 w 511"/>
                <a:gd name="T13" fmla="*/ 44450 h 283"/>
                <a:gd name="T14" fmla="*/ 360363 w 511"/>
                <a:gd name="T15" fmla="*/ 90488 h 283"/>
                <a:gd name="T16" fmla="*/ 450850 w 511"/>
                <a:gd name="T17" fmla="*/ 0 h 283"/>
                <a:gd name="T18" fmla="*/ 585788 w 511"/>
                <a:gd name="T19" fmla="*/ 44450 h 283"/>
                <a:gd name="T20" fmla="*/ 676275 w 511"/>
                <a:gd name="T21" fmla="*/ 44450 h 283"/>
                <a:gd name="T22" fmla="*/ 676275 w 511"/>
                <a:gd name="T23" fmla="*/ 134938 h 283"/>
                <a:gd name="T24" fmla="*/ 811213 w 511"/>
                <a:gd name="T25" fmla="*/ 269875 h 283"/>
                <a:gd name="T26" fmla="*/ 720725 w 511"/>
                <a:gd name="T27" fmla="*/ 449263 h 2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1" h="283">
                  <a:moveTo>
                    <a:pt x="454" y="283"/>
                  </a:moveTo>
                  <a:lnTo>
                    <a:pt x="312" y="198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142"/>
                  </a:lnTo>
                  <a:lnTo>
                    <a:pt x="85" y="113"/>
                  </a:lnTo>
                  <a:lnTo>
                    <a:pt x="85" y="28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69" y="28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511" y="170"/>
                  </a:lnTo>
                  <a:lnTo>
                    <a:pt x="454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8" name="Freeform 41"/>
            <p:cNvSpPr>
              <a:spLocks/>
            </p:cNvSpPr>
            <p:nvPr/>
          </p:nvSpPr>
          <p:spPr bwMode="auto">
            <a:xfrm>
              <a:off x="3609975" y="6015038"/>
              <a:ext cx="1125538" cy="541337"/>
            </a:xfrm>
            <a:custGeom>
              <a:avLst/>
              <a:gdLst>
                <a:gd name="T0" fmla="*/ 269875 w 709"/>
                <a:gd name="T1" fmla="*/ 541337 h 341"/>
                <a:gd name="T2" fmla="*/ 404813 w 709"/>
                <a:gd name="T3" fmla="*/ 495300 h 341"/>
                <a:gd name="T4" fmla="*/ 404813 w 709"/>
                <a:gd name="T5" fmla="*/ 360362 h 341"/>
                <a:gd name="T6" fmla="*/ 630238 w 709"/>
                <a:gd name="T7" fmla="*/ 406400 h 341"/>
                <a:gd name="T8" fmla="*/ 720725 w 709"/>
                <a:gd name="T9" fmla="*/ 315912 h 341"/>
                <a:gd name="T10" fmla="*/ 855663 w 709"/>
                <a:gd name="T11" fmla="*/ 360362 h 341"/>
                <a:gd name="T12" fmla="*/ 946150 w 709"/>
                <a:gd name="T13" fmla="*/ 360362 h 341"/>
                <a:gd name="T14" fmla="*/ 990600 w 709"/>
                <a:gd name="T15" fmla="*/ 134937 h 341"/>
                <a:gd name="T16" fmla="*/ 1125538 w 709"/>
                <a:gd name="T17" fmla="*/ 46037 h 341"/>
                <a:gd name="T18" fmla="*/ 946150 w 709"/>
                <a:gd name="T19" fmla="*/ 0 h 341"/>
                <a:gd name="T20" fmla="*/ 765175 w 709"/>
                <a:gd name="T21" fmla="*/ 90487 h 341"/>
                <a:gd name="T22" fmla="*/ 765175 w 709"/>
                <a:gd name="T23" fmla="*/ 46037 h 341"/>
                <a:gd name="T24" fmla="*/ 630238 w 709"/>
                <a:gd name="T25" fmla="*/ 225425 h 341"/>
                <a:gd name="T26" fmla="*/ 315913 w 709"/>
                <a:gd name="T27" fmla="*/ 271462 h 341"/>
                <a:gd name="T28" fmla="*/ 225425 w 709"/>
                <a:gd name="T29" fmla="*/ 225425 h 341"/>
                <a:gd name="T30" fmla="*/ 90488 w 709"/>
                <a:gd name="T31" fmla="*/ 225425 h 341"/>
                <a:gd name="T32" fmla="*/ 90488 w 709"/>
                <a:gd name="T33" fmla="*/ 315912 h 341"/>
                <a:gd name="T34" fmla="*/ 46038 w 709"/>
                <a:gd name="T35" fmla="*/ 315912 h 341"/>
                <a:gd name="T36" fmla="*/ 0 w 709"/>
                <a:gd name="T37" fmla="*/ 406400 h 341"/>
                <a:gd name="T38" fmla="*/ 46038 w 709"/>
                <a:gd name="T39" fmla="*/ 541337 h 341"/>
                <a:gd name="T40" fmla="*/ 134938 w 709"/>
                <a:gd name="T41" fmla="*/ 495300 h 341"/>
                <a:gd name="T42" fmla="*/ 269875 w 709"/>
                <a:gd name="T43" fmla="*/ 541337 h 34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09" h="341">
                  <a:moveTo>
                    <a:pt x="170" y="341"/>
                  </a:moveTo>
                  <a:lnTo>
                    <a:pt x="255" y="312"/>
                  </a:lnTo>
                  <a:lnTo>
                    <a:pt x="255" y="227"/>
                  </a:lnTo>
                  <a:lnTo>
                    <a:pt x="397" y="256"/>
                  </a:lnTo>
                  <a:lnTo>
                    <a:pt x="454" y="199"/>
                  </a:lnTo>
                  <a:lnTo>
                    <a:pt x="539" y="227"/>
                  </a:lnTo>
                  <a:lnTo>
                    <a:pt x="596" y="227"/>
                  </a:lnTo>
                  <a:lnTo>
                    <a:pt x="624" y="85"/>
                  </a:lnTo>
                  <a:lnTo>
                    <a:pt x="709" y="29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482" y="29"/>
                  </a:lnTo>
                  <a:lnTo>
                    <a:pt x="397" y="142"/>
                  </a:lnTo>
                  <a:lnTo>
                    <a:pt x="199" y="171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6"/>
                  </a:lnTo>
                  <a:lnTo>
                    <a:pt x="29" y="341"/>
                  </a:lnTo>
                  <a:lnTo>
                    <a:pt x="85" y="312"/>
                  </a:lnTo>
                  <a:lnTo>
                    <a:pt x="170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09" name="Freeform 42"/>
            <p:cNvSpPr>
              <a:spLocks/>
            </p:cNvSpPr>
            <p:nvPr/>
          </p:nvSpPr>
          <p:spPr bwMode="auto">
            <a:xfrm>
              <a:off x="3475038" y="6510338"/>
              <a:ext cx="539750" cy="585787"/>
            </a:xfrm>
            <a:custGeom>
              <a:avLst/>
              <a:gdLst>
                <a:gd name="T0" fmla="*/ 180975 w 340"/>
                <a:gd name="T1" fmla="*/ 46037 h 369"/>
                <a:gd name="T2" fmla="*/ 90488 w 340"/>
                <a:gd name="T3" fmla="*/ 180975 h 369"/>
                <a:gd name="T4" fmla="*/ 0 w 340"/>
                <a:gd name="T5" fmla="*/ 225425 h 369"/>
                <a:gd name="T6" fmla="*/ 0 w 340"/>
                <a:gd name="T7" fmla="*/ 315912 h 369"/>
                <a:gd name="T8" fmla="*/ 134938 w 340"/>
                <a:gd name="T9" fmla="*/ 404812 h 369"/>
                <a:gd name="T10" fmla="*/ 134938 w 340"/>
                <a:gd name="T11" fmla="*/ 495300 h 369"/>
                <a:gd name="T12" fmla="*/ 225425 w 340"/>
                <a:gd name="T13" fmla="*/ 585787 h 369"/>
                <a:gd name="T14" fmla="*/ 539750 w 340"/>
                <a:gd name="T15" fmla="*/ 269875 h 369"/>
                <a:gd name="T16" fmla="*/ 450850 w 340"/>
                <a:gd name="T17" fmla="*/ 225425 h 369"/>
                <a:gd name="T18" fmla="*/ 404813 w 340"/>
                <a:gd name="T19" fmla="*/ 46037 h 369"/>
                <a:gd name="T20" fmla="*/ 269875 w 340"/>
                <a:gd name="T21" fmla="*/ 0 h 369"/>
                <a:gd name="T22" fmla="*/ 180975 w 340"/>
                <a:gd name="T23" fmla="*/ 46037 h 3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369">
                  <a:moveTo>
                    <a:pt x="114" y="29"/>
                  </a:moveTo>
                  <a:lnTo>
                    <a:pt x="57" y="114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85" y="255"/>
                  </a:lnTo>
                  <a:lnTo>
                    <a:pt x="85" y="312"/>
                  </a:lnTo>
                  <a:lnTo>
                    <a:pt x="142" y="369"/>
                  </a:lnTo>
                  <a:lnTo>
                    <a:pt x="340" y="170"/>
                  </a:lnTo>
                  <a:lnTo>
                    <a:pt x="284" y="142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14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0" name="Freeform 43"/>
            <p:cNvSpPr>
              <a:spLocks/>
            </p:cNvSpPr>
            <p:nvPr/>
          </p:nvSpPr>
          <p:spPr bwMode="auto">
            <a:xfrm>
              <a:off x="3295650" y="6240463"/>
              <a:ext cx="360363" cy="495300"/>
            </a:xfrm>
            <a:custGeom>
              <a:avLst/>
              <a:gdLst>
                <a:gd name="T0" fmla="*/ 0 w 227"/>
                <a:gd name="T1" fmla="*/ 315913 h 312"/>
                <a:gd name="T2" fmla="*/ 90488 w 227"/>
                <a:gd name="T3" fmla="*/ 495300 h 312"/>
                <a:gd name="T4" fmla="*/ 179388 w 227"/>
                <a:gd name="T5" fmla="*/ 495300 h 312"/>
                <a:gd name="T6" fmla="*/ 269875 w 227"/>
                <a:gd name="T7" fmla="*/ 450850 h 312"/>
                <a:gd name="T8" fmla="*/ 360363 w 227"/>
                <a:gd name="T9" fmla="*/ 315913 h 312"/>
                <a:gd name="T10" fmla="*/ 314325 w 227"/>
                <a:gd name="T11" fmla="*/ 180975 h 312"/>
                <a:gd name="T12" fmla="*/ 360363 w 227"/>
                <a:gd name="T13" fmla="*/ 90488 h 312"/>
                <a:gd name="T14" fmla="*/ 269875 w 227"/>
                <a:gd name="T15" fmla="*/ 90488 h 312"/>
                <a:gd name="T16" fmla="*/ 179388 w 227"/>
                <a:gd name="T17" fmla="*/ 0 h 312"/>
                <a:gd name="T18" fmla="*/ 179388 w 227"/>
                <a:gd name="T19" fmla="*/ 180975 h 312"/>
                <a:gd name="T20" fmla="*/ 134938 w 227"/>
                <a:gd name="T21" fmla="*/ 225425 h 312"/>
                <a:gd name="T22" fmla="*/ 44450 w 227"/>
                <a:gd name="T23" fmla="*/ 225425 h 312"/>
                <a:gd name="T24" fmla="*/ 0 w 227"/>
                <a:gd name="T25" fmla="*/ 3159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12">
                  <a:moveTo>
                    <a:pt x="0" y="199"/>
                  </a:moveTo>
                  <a:lnTo>
                    <a:pt x="57" y="312"/>
                  </a:lnTo>
                  <a:lnTo>
                    <a:pt x="113" y="312"/>
                  </a:lnTo>
                  <a:lnTo>
                    <a:pt x="170" y="284"/>
                  </a:lnTo>
                  <a:lnTo>
                    <a:pt x="227" y="199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1" name="Freeform 44"/>
            <p:cNvSpPr>
              <a:spLocks/>
            </p:cNvSpPr>
            <p:nvPr/>
          </p:nvSpPr>
          <p:spPr bwMode="auto">
            <a:xfrm>
              <a:off x="3700463" y="5880100"/>
              <a:ext cx="720725" cy="406400"/>
            </a:xfrm>
            <a:custGeom>
              <a:avLst/>
              <a:gdLst>
                <a:gd name="T0" fmla="*/ 630238 w 454"/>
                <a:gd name="T1" fmla="*/ 0 h 256"/>
                <a:gd name="T2" fmla="*/ 539750 w 454"/>
                <a:gd name="T3" fmla="*/ 134938 h 256"/>
                <a:gd name="T4" fmla="*/ 404813 w 454"/>
                <a:gd name="T5" fmla="*/ 180975 h 256"/>
                <a:gd name="T6" fmla="*/ 404813 w 454"/>
                <a:gd name="T7" fmla="*/ 225425 h 256"/>
                <a:gd name="T8" fmla="*/ 314325 w 454"/>
                <a:gd name="T9" fmla="*/ 180975 h 256"/>
                <a:gd name="T10" fmla="*/ 314325 w 454"/>
                <a:gd name="T11" fmla="*/ 225425 h 256"/>
                <a:gd name="T12" fmla="*/ 225425 w 454"/>
                <a:gd name="T13" fmla="*/ 225425 h 256"/>
                <a:gd name="T14" fmla="*/ 134938 w 454"/>
                <a:gd name="T15" fmla="*/ 269875 h 256"/>
                <a:gd name="T16" fmla="*/ 90488 w 454"/>
                <a:gd name="T17" fmla="*/ 225425 h 256"/>
                <a:gd name="T18" fmla="*/ 44450 w 454"/>
                <a:gd name="T19" fmla="*/ 269875 h 256"/>
                <a:gd name="T20" fmla="*/ 44450 w 454"/>
                <a:gd name="T21" fmla="*/ 315913 h 256"/>
                <a:gd name="T22" fmla="*/ 0 w 454"/>
                <a:gd name="T23" fmla="*/ 360363 h 256"/>
                <a:gd name="T24" fmla="*/ 134938 w 454"/>
                <a:gd name="T25" fmla="*/ 360363 h 256"/>
                <a:gd name="T26" fmla="*/ 225425 w 454"/>
                <a:gd name="T27" fmla="*/ 406400 h 256"/>
                <a:gd name="T28" fmla="*/ 539750 w 454"/>
                <a:gd name="T29" fmla="*/ 360363 h 256"/>
                <a:gd name="T30" fmla="*/ 674688 w 454"/>
                <a:gd name="T31" fmla="*/ 180975 h 256"/>
                <a:gd name="T32" fmla="*/ 720725 w 454"/>
                <a:gd name="T33" fmla="*/ 90488 h 256"/>
                <a:gd name="T34" fmla="*/ 630238 w 454"/>
                <a:gd name="T35" fmla="*/ 0 h 2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256">
                  <a:moveTo>
                    <a:pt x="397" y="0"/>
                  </a:move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98" y="142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57" y="142"/>
                  </a:lnTo>
                  <a:lnTo>
                    <a:pt x="28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142" y="256"/>
                  </a:lnTo>
                  <a:lnTo>
                    <a:pt x="340" y="227"/>
                  </a:lnTo>
                  <a:lnTo>
                    <a:pt x="425" y="114"/>
                  </a:lnTo>
                  <a:lnTo>
                    <a:pt x="454" y="57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2" name="Freeform 45"/>
            <p:cNvSpPr>
              <a:spLocks/>
            </p:cNvSpPr>
            <p:nvPr/>
          </p:nvSpPr>
          <p:spPr bwMode="auto">
            <a:xfrm>
              <a:off x="4014788" y="5745163"/>
              <a:ext cx="315912" cy="360362"/>
            </a:xfrm>
            <a:custGeom>
              <a:avLst/>
              <a:gdLst>
                <a:gd name="T0" fmla="*/ 225425 w 199"/>
                <a:gd name="T1" fmla="*/ 0 h 227"/>
                <a:gd name="T2" fmla="*/ 136525 w 199"/>
                <a:gd name="T3" fmla="*/ 90487 h 227"/>
                <a:gd name="T4" fmla="*/ 46037 w 199"/>
                <a:gd name="T5" fmla="*/ 269875 h 227"/>
                <a:gd name="T6" fmla="*/ 0 w 199"/>
                <a:gd name="T7" fmla="*/ 315912 h 227"/>
                <a:gd name="T8" fmla="*/ 90487 w 199"/>
                <a:gd name="T9" fmla="*/ 360362 h 227"/>
                <a:gd name="T10" fmla="*/ 90487 w 199"/>
                <a:gd name="T11" fmla="*/ 315912 h 227"/>
                <a:gd name="T12" fmla="*/ 225425 w 199"/>
                <a:gd name="T13" fmla="*/ 269875 h 227"/>
                <a:gd name="T14" fmla="*/ 315912 w 199"/>
                <a:gd name="T15" fmla="*/ 134937 h 227"/>
                <a:gd name="T16" fmla="*/ 271462 w 199"/>
                <a:gd name="T17" fmla="*/ 134937 h 227"/>
                <a:gd name="T18" fmla="*/ 225425 w 199"/>
                <a:gd name="T19" fmla="*/ 0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9" h="227">
                  <a:moveTo>
                    <a:pt x="142" y="0"/>
                  </a:moveTo>
                  <a:lnTo>
                    <a:pt x="86" y="57"/>
                  </a:lnTo>
                  <a:lnTo>
                    <a:pt x="29" y="170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199"/>
                  </a:lnTo>
                  <a:lnTo>
                    <a:pt x="142" y="170"/>
                  </a:lnTo>
                  <a:lnTo>
                    <a:pt x="199" y="85"/>
                  </a:lnTo>
                  <a:lnTo>
                    <a:pt x="171" y="85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3" name="Freeform 46"/>
            <p:cNvSpPr>
              <a:spLocks/>
            </p:cNvSpPr>
            <p:nvPr/>
          </p:nvSpPr>
          <p:spPr bwMode="auto">
            <a:xfrm>
              <a:off x="4510088" y="5791200"/>
              <a:ext cx="225425" cy="269875"/>
            </a:xfrm>
            <a:custGeom>
              <a:avLst/>
              <a:gdLst>
                <a:gd name="T0" fmla="*/ 46038 w 142"/>
                <a:gd name="T1" fmla="*/ 0 h 170"/>
                <a:gd name="T2" fmla="*/ 180975 w 142"/>
                <a:gd name="T3" fmla="*/ 44450 h 170"/>
                <a:gd name="T4" fmla="*/ 225425 w 142"/>
                <a:gd name="T5" fmla="*/ 269875 h 170"/>
                <a:gd name="T6" fmla="*/ 46038 w 142"/>
                <a:gd name="T7" fmla="*/ 223838 h 170"/>
                <a:gd name="T8" fmla="*/ 0 w 142"/>
                <a:gd name="T9" fmla="*/ 88900 h 170"/>
                <a:gd name="T10" fmla="*/ 46038 w 142"/>
                <a:gd name="T11" fmla="*/ 0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70">
                  <a:moveTo>
                    <a:pt x="29" y="0"/>
                  </a:moveTo>
                  <a:lnTo>
                    <a:pt x="114" y="28"/>
                  </a:lnTo>
                  <a:lnTo>
                    <a:pt x="142" y="170"/>
                  </a:lnTo>
                  <a:lnTo>
                    <a:pt x="29" y="141"/>
                  </a:lnTo>
                  <a:lnTo>
                    <a:pt x="0" y="56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4" name="Freeform 47"/>
            <p:cNvSpPr>
              <a:spLocks/>
            </p:cNvSpPr>
            <p:nvPr/>
          </p:nvSpPr>
          <p:spPr bwMode="auto">
            <a:xfrm>
              <a:off x="6130925" y="5610225"/>
              <a:ext cx="449263" cy="630238"/>
            </a:xfrm>
            <a:custGeom>
              <a:avLst/>
              <a:gdLst>
                <a:gd name="T0" fmla="*/ 314325 w 283"/>
                <a:gd name="T1" fmla="*/ 0 h 397"/>
                <a:gd name="T2" fmla="*/ 179388 w 283"/>
                <a:gd name="T3" fmla="*/ 180975 h 397"/>
                <a:gd name="T4" fmla="*/ 0 w 283"/>
                <a:gd name="T5" fmla="*/ 225425 h 397"/>
                <a:gd name="T6" fmla="*/ 44450 w 283"/>
                <a:gd name="T7" fmla="*/ 269875 h 397"/>
                <a:gd name="T8" fmla="*/ 0 w 283"/>
                <a:gd name="T9" fmla="*/ 360363 h 397"/>
                <a:gd name="T10" fmla="*/ 44450 w 283"/>
                <a:gd name="T11" fmla="*/ 404813 h 397"/>
                <a:gd name="T12" fmla="*/ 90488 w 283"/>
                <a:gd name="T13" fmla="*/ 404813 h 397"/>
                <a:gd name="T14" fmla="*/ 44450 w 283"/>
                <a:gd name="T15" fmla="*/ 495300 h 397"/>
                <a:gd name="T16" fmla="*/ 44450 w 283"/>
                <a:gd name="T17" fmla="*/ 539750 h 397"/>
                <a:gd name="T18" fmla="*/ 90488 w 283"/>
                <a:gd name="T19" fmla="*/ 539750 h 397"/>
                <a:gd name="T20" fmla="*/ 314325 w 283"/>
                <a:gd name="T21" fmla="*/ 630238 h 397"/>
                <a:gd name="T22" fmla="*/ 360363 w 283"/>
                <a:gd name="T23" fmla="*/ 585788 h 397"/>
                <a:gd name="T24" fmla="*/ 314325 w 283"/>
                <a:gd name="T25" fmla="*/ 539750 h 397"/>
                <a:gd name="T26" fmla="*/ 360363 w 283"/>
                <a:gd name="T27" fmla="*/ 495300 h 397"/>
                <a:gd name="T28" fmla="*/ 360363 w 283"/>
                <a:gd name="T29" fmla="*/ 404813 h 397"/>
                <a:gd name="T30" fmla="*/ 404813 w 283"/>
                <a:gd name="T31" fmla="*/ 404813 h 397"/>
                <a:gd name="T32" fmla="*/ 360363 w 283"/>
                <a:gd name="T33" fmla="*/ 315913 h 397"/>
                <a:gd name="T34" fmla="*/ 404813 w 283"/>
                <a:gd name="T35" fmla="*/ 315913 h 397"/>
                <a:gd name="T36" fmla="*/ 404813 w 283"/>
                <a:gd name="T37" fmla="*/ 225425 h 397"/>
                <a:gd name="T38" fmla="*/ 449263 w 283"/>
                <a:gd name="T39" fmla="*/ 225425 h 397"/>
                <a:gd name="T40" fmla="*/ 449263 w 283"/>
                <a:gd name="T41" fmla="*/ 180975 h 397"/>
                <a:gd name="T42" fmla="*/ 404813 w 283"/>
                <a:gd name="T43" fmla="*/ 134938 h 397"/>
                <a:gd name="T44" fmla="*/ 314325 w 283"/>
                <a:gd name="T45" fmla="*/ 0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113" y="114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0" y="227"/>
                  </a:lnTo>
                  <a:lnTo>
                    <a:pt x="28" y="255"/>
                  </a:lnTo>
                  <a:lnTo>
                    <a:pt x="57" y="255"/>
                  </a:lnTo>
                  <a:lnTo>
                    <a:pt x="28" y="312"/>
                  </a:lnTo>
                  <a:lnTo>
                    <a:pt x="28" y="340"/>
                  </a:lnTo>
                  <a:lnTo>
                    <a:pt x="57" y="340"/>
                  </a:lnTo>
                  <a:lnTo>
                    <a:pt x="198" y="397"/>
                  </a:lnTo>
                  <a:lnTo>
                    <a:pt x="227" y="369"/>
                  </a:lnTo>
                  <a:lnTo>
                    <a:pt x="198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255" y="255"/>
                  </a:lnTo>
                  <a:lnTo>
                    <a:pt x="227" y="199"/>
                  </a:lnTo>
                  <a:lnTo>
                    <a:pt x="255" y="199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5" name="Freeform 48"/>
            <p:cNvSpPr>
              <a:spLocks/>
            </p:cNvSpPr>
            <p:nvPr/>
          </p:nvSpPr>
          <p:spPr bwMode="auto">
            <a:xfrm>
              <a:off x="6400800" y="5026025"/>
              <a:ext cx="404813" cy="809625"/>
            </a:xfrm>
            <a:custGeom>
              <a:avLst/>
              <a:gdLst>
                <a:gd name="T0" fmla="*/ 44450 w 255"/>
                <a:gd name="T1" fmla="*/ 584200 h 510"/>
                <a:gd name="T2" fmla="*/ 134938 w 255"/>
                <a:gd name="T3" fmla="*/ 719138 h 510"/>
                <a:gd name="T4" fmla="*/ 179388 w 255"/>
                <a:gd name="T5" fmla="*/ 765175 h 510"/>
                <a:gd name="T6" fmla="*/ 269875 w 255"/>
                <a:gd name="T7" fmla="*/ 809625 h 510"/>
                <a:gd name="T8" fmla="*/ 269875 w 255"/>
                <a:gd name="T9" fmla="*/ 719138 h 510"/>
                <a:gd name="T10" fmla="*/ 225425 w 255"/>
                <a:gd name="T11" fmla="*/ 630238 h 510"/>
                <a:gd name="T12" fmla="*/ 269875 w 255"/>
                <a:gd name="T13" fmla="*/ 495300 h 510"/>
                <a:gd name="T14" fmla="*/ 404813 w 255"/>
                <a:gd name="T15" fmla="*/ 495300 h 510"/>
                <a:gd name="T16" fmla="*/ 314325 w 255"/>
                <a:gd name="T17" fmla="*/ 404813 h 510"/>
                <a:gd name="T18" fmla="*/ 314325 w 255"/>
                <a:gd name="T19" fmla="*/ 269875 h 510"/>
                <a:gd name="T20" fmla="*/ 269875 w 255"/>
                <a:gd name="T21" fmla="*/ 223838 h 510"/>
                <a:gd name="T22" fmla="*/ 404813 w 255"/>
                <a:gd name="T23" fmla="*/ 134938 h 510"/>
                <a:gd name="T24" fmla="*/ 269875 w 255"/>
                <a:gd name="T25" fmla="*/ 0 h 510"/>
                <a:gd name="T26" fmla="*/ 179388 w 255"/>
                <a:gd name="T27" fmla="*/ 0 h 510"/>
                <a:gd name="T28" fmla="*/ 134938 w 255"/>
                <a:gd name="T29" fmla="*/ 88900 h 510"/>
                <a:gd name="T30" fmla="*/ 179388 w 255"/>
                <a:gd name="T31" fmla="*/ 134938 h 510"/>
                <a:gd name="T32" fmla="*/ 134938 w 255"/>
                <a:gd name="T33" fmla="*/ 179388 h 510"/>
                <a:gd name="T34" fmla="*/ 179388 w 255"/>
                <a:gd name="T35" fmla="*/ 269875 h 510"/>
                <a:gd name="T36" fmla="*/ 0 w 255"/>
                <a:gd name="T37" fmla="*/ 495300 h 510"/>
                <a:gd name="T38" fmla="*/ 44450 w 255"/>
                <a:gd name="T39" fmla="*/ 584200 h 5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5" h="510">
                  <a:moveTo>
                    <a:pt x="28" y="368"/>
                  </a:moveTo>
                  <a:lnTo>
                    <a:pt x="85" y="453"/>
                  </a:lnTo>
                  <a:lnTo>
                    <a:pt x="113" y="482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70" y="312"/>
                  </a:lnTo>
                  <a:lnTo>
                    <a:pt x="255" y="312"/>
                  </a:lnTo>
                  <a:lnTo>
                    <a:pt x="198" y="255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255" y="85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56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113" y="170"/>
                  </a:lnTo>
                  <a:lnTo>
                    <a:pt x="0" y="312"/>
                  </a:lnTo>
                  <a:lnTo>
                    <a:pt x="28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6" name="Freeform 49"/>
            <p:cNvSpPr>
              <a:spLocks/>
            </p:cNvSpPr>
            <p:nvPr/>
          </p:nvSpPr>
          <p:spPr bwMode="auto">
            <a:xfrm>
              <a:off x="6626225" y="5521325"/>
              <a:ext cx="539750" cy="539750"/>
            </a:xfrm>
            <a:custGeom>
              <a:avLst/>
              <a:gdLst>
                <a:gd name="T0" fmla="*/ 179388 w 340"/>
                <a:gd name="T1" fmla="*/ 0 h 340"/>
                <a:gd name="T2" fmla="*/ 269875 w 340"/>
                <a:gd name="T3" fmla="*/ 44450 h 340"/>
                <a:gd name="T4" fmla="*/ 223838 w 340"/>
                <a:gd name="T5" fmla="*/ 134938 h 340"/>
                <a:gd name="T6" fmla="*/ 314325 w 340"/>
                <a:gd name="T7" fmla="*/ 134938 h 340"/>
                <a:gd name="T8" fmla="*/ 314325 w 340"/>
                <a:gd name="T9" fmla="*/ 44450 h 340"/>
                <a:gd name="T10" fmla="*/ 449263 w 340"/>
                <a:gd name="T11" fmla="*/ 88900 h 340"/>
                <a:gd name="T12" fmla="*/ 449263 w 340"/>
                <a:gd name="T13" fmla="*/ 179388 h 340"/>
                <a:gd name="T14" fmla="*/ 539750 w 340"/>
                <a:gd name="T15" fmla="*/ 358775 h 340"/>
                <a:gd name="T16" fmla="*/ 449263 w 340"/>
                <a:gd name="T17" fmla="*/ 449263 h 340"/>
                <a:gd name="T18" fmla="*/ 404813 w 340"/>
                <a:gd name="T19" fmla="*/ 539750 h 340"/>
                <a:gd name="T20" fmla="*/ 360363 w 340"/>
                <a:gd name="T21" fmla="*/ 493713 h 340"/>
                <a:gd name="T22" fmla="*/ 314325 w 340"/>
                <a:gd name="T23" fmla="*/ 493713 h 340"/>
                <a:gd name="T24" fmla="*/ 314325 w 340"/>
                <a:gd name="T25" fmla="*/ 449263 h 340"/>
                <a:gd name="T26" fmla="*/ 134938 w 340"/>
                <a:gd name="T27" fmla="*/ 449263 h 340"/>
                <a:gd name="T28" fmla="*/ 134938 w 340"/>
                <a:gd name="T29" fmla="*/ 358775 h 340"/>
                <a:gd name="T30" fmla="*/ 44450 w 340"/>
                <a:gd name="T31" fmla="*/ 314325 h 340"/>
                <a:gd name="T32" fmla="*/ 44450 w 340"/>
                <a:gd name="T33" fmla="*/ 223838 h 340"/>
                <a:gd name="T34" fmla="*/ 0 w 340"/>
                <a:gd name="T35" fmla="*/ 134938 h 340"/>
                <a:gd name="T36" fmla="*/ 44450 w 340"/>
                <a:gd name="T37" fmla="*/ 0 h 340"/>
                <a:gd name="T38" fmla="*/ 179388 w 340"/>
                <a:gd name="T39" fmla="*/ 0 h 34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170" y="28"/>
                  </a:lnTo>
                  <a:lnTo>
                    <a:pt x="141" y="85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340" y="226"/>
                  </a:lnTo>
                  <a:lnTo>
                    <a:pt x="283" y="283"/>
                  </a:lnTo>
                  <a:lnTo>
                    <a:pt x="255" y="340"/>
                  </a:lnTo>
                  <a:lnTo>
                    <a:pt x="227" y="311"/>
                  </a:lnTo>
                  <a:lnTo>
                    <a:pt x="198" y="311"/>
                  </a:lnTo>
                  <a:lnTo>
                    <a:pt x="198" y="283"/>
                  </a:lnTo>
                  <a:lnTo>
                    <a:pt x="85" y="283"/>
                  </a:lnTo>
                  <a:lnTo>
                    <a:pt x="85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85"/>
                  </a:lnTo>
                  <a:lnTo>
                    <a:pt x="28" y="0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7" name="Freeform 50"/>
            <p:cNvSpPr>
              <a:spLocks/>
            </p:cNvSpPr>
            <p:nvPr/>
          </p:nvSpPr>
          <p:spPr bwMode="auto">
            <a:xfrm>
              <a:off x="8786813" y="5565775"/>
              <a:ext cx="539750" cy="449263"/>
            </a:xfrm>
            <a:custGeom>
              <a:avLst/>
              <a:gdLst>
                <a:gd name="T0" fmla="*/ 539750 w 340"/>
                <a:gd name="T1" fmla="*/ 449263 h 283"/>
                <a:gd name="T2" fmla="*/ 134938 w 340"/>
                <a:gd name="T3" fmla="*/ 404813 h 283"/>
                <a:gd name="T4" fmla="*/ 0 w 340"/>
                <a:gd name="T5" fmla="*/ 225425 h 283"/>
                <a:gd name="T6" fmla="*/ 44450 w 340"/>
                <a:gd name="T7" fmla="*/ 134938 h 283"/>
                <a:gd name="T8" fmla="*/ 0 w 340"/>
                <a:gd name="T9" fmla="*/ 134938 h 283"/>
                <a:gd name="T10" fmla="*/ 0 w 340"/>
                <a:gd name="T11" fmla="*/ 44450 h 283"/>
                <a:gd name="T12" fmla="*/ 134938 w 340"/>
                <a:gd name="T13" fmla="*/ 0 h 283"/>
                <a:gd name="T14" fmla="*/ 223838 w 340"/>
                <a:gd name="T15" fmla="*/ 44450 h 283"/>
                <a:gd name="T16" fmla="*/ 269875 w 340"/>
                <a:gd name="T17" fmla="*/ 225425 h 283"/>
                <a:gd name="T18" fmla="*/ 314325 w 340"/>
                <a:gd name="T19" fmla="*/ 314325 h 283"/>
                <a:gd name="T20" fmla="*/ 493713 w 340"/>
                <a:gd name="T21" fmla="*/ 360363 h 283"/>
                <a:gd name="T22" fmla="*/ 539750 w 340"/>
                <a:gd name="T23" fmla="*/ 449263 h 28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283">
                  <a:moveTo>
                    <a:pt x="340" y="283"/>
                  </a:moveTo>
                  <a:lnTo>
                    <a:pt x="85" y="255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85" y="0"/>
                  </a:lnTo>
                  <a:lnTo>
                    <a:pt x="141" y="28"/>
                  </a:lnTo>
                  <a:lnTo>
                    <a:pt x="170" y="142"/>
                  </a:lnTo>
                  <a:lnTo>
                    <a:pt x="198" y="198"/>
                  </a:lnTo>
                  <a:lnTo>
                    <a:pt x="311" y="227"/>
                  </a:lnTo>
                  <a:lnTo>
                    <a:pt x="340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18" name="Freeform 51"/>
            <p:cNvSpPr>
              <a:spLocks/>
            </p:cNvSpPr>
            <p:nvPr/>
          </p:nvSpPr>
          <p:spPr bwMode="auto">
            <a:xfrm>
              <a:off x="10045700" y="5026025"/>
              <a:ext cx="990600" cy="539750"/>
            </a:xfrm>
            <a:custGeom>
              <a:avLst/>
              <a:gdLst>
                <a:gd name="T0" fmla="*/ 90488 w 624"/>
                <a:gd name="T1" fmla="*/ 134938 h 340"/>
                <a:gd name="T2" fmla="*/ 0 w 624"/>
                <a:gd name="T3" fmla="*/ 179388 h 340"/>
                <a:gd name="T4" fmla="*/ 0 w 624"/>
                <a:gd name="T5" fmla="*/ 269875 h 340"/>
                <a:gd name="T6" fmla="*/ 90488 w 624"/>
                <a:gd name="T7" fmla="*/ 360363 h 340"/>
                <a:gd name="T8" fmla="*/ 134938 w 624"/>
                <a:gd name="T9" fmla="*/ 269875 h 340"/>
                <a:gd name="T10" fmla="*/ 225425 w 624"/>
                <a:gd name="T11" fmla="*/ 360363 h 340"/>
                <a:gd name="T12" fmla="*/ 225425 w 624"/>
                <a:gd name="T13" fmla="*/ 539750 h 340"/>
                <a:gd name="T14" fmla="*/ 541338 w 624"/>
                <a:gd name="T15" fmla="*/ 404813 h 340"/>
                <a:gd name="T16" fmla="*/ 676275 w 624"/>
                <a:gd name="T17" fmla="*/ 179388 h 340"/>
                <a:gd name="T18" fmla="*/ 990600 w 624"/>
                <a:gd name="T19" fmla="*/ 44450 h 340"/>
                <a:gd name="T20" fmla="*/ 630238 w 624"/>
                <a:gd name="T21" fmla="*/ 0 h 340"/>
                <a:gd name="T22" fmla="*/ 404813 w 624"/>
                <a:gd name="T23" fmla="*/ 223838 h 340"/>
                <a:gd name="T24" fmla="*/ 90488 w 624"/>
                <a:gd name="T25" fmla="*/ 134938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24" h="340">
                  <a:moveTo>
                    <a:pt x="57" y="85"/>
                  </a:moveTo>
                  <a:lnTo>
                    <a:pt x="0" y="113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42" y="227"/>
                  </a:lnTo>
                  <a:lnTo>
                    <a:pt x="142" y="340"/>
                  </a:lnTo>
                  <a:lnTo>
                    <a:pt x="341" y="255"/>
                  </a:lnTo>
                  <a:lnTo>
                    <a:pt x="426" y="113"/>
                  </a:lnTo>
                  <a:lnTo>
                    <a:pt x="624" y="28"/>
                  </a:lnTo>
                  <a:lnTo>
                    <a:pt x="397" y="0"/>
                  </a:lnTo>
                  <a:lnTo>
                    <a:pt x="255" y="141"/>
                  </a:lnTo>
                  <a:lnTo>
                    <a:pt x="57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3" name="Freeform 56"/>
            <p:cNvSpPr>
              <a:spLocks/>
            </p:cNvSpPr>
            <p:nvPr/>
          </p:nvSpPr>
          <p:spPr bwMode="auto">
            <a:xfrm>
              <a:off x="9550400" y="3000375"/>
              <a:ext cx="765175" cy="900113"/>
            </a:xfrm>
            <a:custGeom>
              <a:avLst/>
              <a:gdLst>
                <a:gd name="T0" fmla="*/ 720725 w 482"/>
                <a:gd name="T1" fmla="*/ 0 h 567"/>
                <a:gd name="T2" fmla="*/ 585788 w 482"/>
                <a:gd name="T3" fmla="*/ 269875 h 567"/>
                <a:gd name="T4" fmla="*/ 360363 w 482"/>
                <a:gd name="T5" fmla="*/ 404813 h 567"/>
                <a:gd name="T6" fmla="*/ 315913 w 482"/>
                <a:gd name="T7" fmla="*/ 585788 h 567"/>
                <a:gd name="T8" fmla="*/ 0 w 482"/>
                <a:gd name="T9" fmla="*/ 809625 h 567"/>
                <a:gd name="T10" fmla="*/ 136525 w 482"/>
                <a:gd name="T11" fmla="*/ 809625 h 567"/>
                <a:gd name="T12" fmla="*/ 271463 w 482"/>
                <a:gd name="T13" fmla="*/ 900113 h 567"/>
                <a:gd name="T14" fmla="*/ 360363 w 482"/>
                <a:gd name="T15" fmla="*/ 900113 h 567"/>
                <a:gd name="T16" fmla="*/ 765175 w 482"/>
                <a:gd name="T17" fmla="*/ 90488 h 567"/>
                <a:gd name="T18" fmla="*/ 720725 w 482"/>
                <a:gd name="T19" fmla="*/ 0 h 5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2" h="567">
                  <a:moveTo>
                    <a:pt x="454" y="0"/>
                  </a:moveTo>
                  <a:lnTo>
                    <a:pt x="369" y="170"/>
                  </a:lnTo>
                  <a:lnTo>
                    <a:pt x="227" y="255"/>
                  </a:lnTo>
                  <a:lnTo>
                    <a:pt x="199" y="369"/>
                  </a:lnTo>
                  <a:lnTo>
                    <a:pt x="0" y="510"/>
                  </a:lnTo>
                  <a:lnTo>
                    <a:pt x="86" y="510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482" y="57"/>
                  </a:lnTo>
                  <a:lnTo>
                    <a:pt x="45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4" name="Freeform 57"/>
            <p:cNvSpPr>
              <a:spLocks/>
            </p:cNvSpPr>
            <p:nvPr/>
          </p:nvSpPr>
          <p:spPr bwMode="auto">
            <a:xfrm>
              <a:off x="7435850" y="3314700"/>
              <a:ext cx="630238" cy="585788"/>
            </a:xfrm>
            <a:custGeom>
              <a:avLst/>
              <a:gdLst>
                <a:gd name="T0" fmla="*/ 314325 w 397"/>
                <a:gd name="T1" fmla="*/ 0 h 369"/>
                <a:gd name="T2" fmla="*/ 269875 w 397"/>
                <a:gd name="T3" fmla="*/ 271463 h 369"/>
                <a:gd name="T4" fmla="*/ 134938 w 397"/>
                <a:gd name="T5" fmla="*/ 360363 h 369"/>
                <a:gd name="T6" fmla="*/ 44450 w 397"/>
                <a:gd name="T7" fmla="*/ 360363 h 369"/>
                <a:gd name="T8" fmla="*/ 0 w 397"/>
                <a:gd name="T9" fmla="*/ 450850 h 369"/>
                <a:gd name="T10" fmla="*/ 179388 w 397"/>
                <a:gd name="T11" fmla="*/ 450850 h 369"/>
                <a:gd name="T12" fmla="*/ 179388 w 397"/>
                <a:gd name="T13" fmla="*/ 541338 h 369"/>
                <a:gd name="T14" fmla="*/ 225425 w 397"/>
                <a:gd name="T15" fmla="*/ 585788 h 369"/>
                <a:gd name="T16" fmla="*/ 314325 w 397"/>
                <a:gd name="T17" fmla="*/ 495300 h 369"/>
                <a:gd name="T18" fmla="*/ 269875 w 397"/>
                <a:gd name="T19" fmla="*/ 406400 h 369"/>
                <a:gd name="T20" fmla="*/ 360363 w 397"/>
                <a:gd name="T21" fmla="*/ 315913 h 369"/>
                <a:gd name="T22" fmla="*/ 495300 w 397"/>
                <a:gd name="T23" fmla="*/ 360363 h 369"/>
                <a:gd name="T24" fmla="*/ 585788 w 397"/>
                <a:gd name="T25" fmla="*/ 271463 h 369"/>
                <a:gd name="T26" fmla="*/ 630238 w 397"/>
                <a:gd name="T27" fmla="*/ 90488 h 369"/>
                <a:gd name="T28" fmla="*/ 314325 w 397"/>
                <a:gd name="T29" fmla="*/ 0 h 3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69">
                  <a:moveTo>
                    <a:pt x="198" y="0"/>
                  </a:moveTo>
                  <a:lnTo>
                    <a:pt x="170" y="171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42" y="369"/>
                  </a:lnTo>
                  <a:lnTo>
                    <a:pt x="198" y="312"/>
                  </a:lnTo>
                  <a:lnTo>
                    <a:pt x="170" y="256"/>
                  </a:lnTo>
                  <a:lnTo>
                    <a:pt x="227" y="199"/>
                  </a:lnTo>
                  <a:lnTo>
                    <a:pt x="312" y="227"/>
                  </a:lnTo>
                  <a:lnTo>
                    <a:pt x="369" y="171"/>
                  </a:lnTo>
                  <a:lnTo>
                    <a:pt x="397" y="57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5" name="Freeform 58"/>
            <p:cNvSpPr>
              <a:spLocks/>
            </p:cNvSpPr>
            <p:nvPr/>
          </p:nvSpPr>
          <p:spPr bwMode="auto">
            <a:xfrm>
              <a:off x="6535738" y="3405188"/>
              <a:ext cx="944562" cy="946150"/>
            </a:xfrm>
            <a:custGeom>
              <a:avLst/>
              <a:gdLst>
                <a:gd name="T0" fmla="*/ 900112 w 595"/>
                <a:gd name="T1" fmla="*/ 360363 h 596"/>
                <a:gd name="T2" fmla="*/ 944562 w 595"/>
                <a:gd name="T3" fmla="*/ 269875 h 596"/>
                <a:gd name="T4" fmla="*/ 900112 w 595"/>
                <a:gd name="T5" fmla="*/ 269875 h 596"/>
                <a:gd name="T6" fmla="*/ 900112 w 595"/>
                <a:gd name="T7" fmla="*/ 46038 h 596"/>
                <a:gd name="T8" fmla="*/ 674687 w 595"/>
                <a:gd name="T9" fmla="*/ 90488 h 596"/>
                <a:gd name="T10" fmla="*/ 674687 w 595"/>
                <a:gd name="T11" fmla="*/ 0 h 596"/>
                <a:gd name="T12" fmla="*/ 585787 w 595"/>
                <a:gd name="T13" fmla="*/ 0 h 596"/>
                <a:gd name="T14" fmla="*/ 450850 w 595"/>
                <a:gd name="T15" fmla="*/ 180975 h 596"/>
                <a:gd name="T16" fmla="*/ 269875 w 595"/>
                <a:gd name="T17" fmla="*/ 225425 h 596"/>
                <a:gd name="T18" fmla="*/ 225425 w 595"/>
                <a:gd name="T19" fmla="*/ 269875 h 596"/>
                <a:gd name="T20" fmla="*/ 179387 w 595"/>
                <a:gd name="T21" fmla="*/ 225425 h 596"/>
                <a:gd name="T22" fmla="*/ 90487 w 595"/>
                <a:gd name="T23" fmla="*/ 360363 h 596"/>
                <a:gd name="T24" fmla="*/ 179387 w 595"/>
                <a:gd name="T25" fmla="*/ 360363 h 596"/>
                <a:gd name="T26" fmla="*/ 90487 w 595"/>
                <a:gd name="T27" fmla="*/ 404813 h 596"/>
                <a:gd name="T28" fmla="*/ 0 w 595"/>
                <a:gd name="T29" fmla="*/ 539750 h 596"/>
                <a:gd name="T30" fmla="*/ 0 w 595"/>
                <a:gd name="T31" fmla="*/ 630238 h 596"/>
                <a:gd name="T32" fmla="*/ 90487 w 595"/>
                <a:gd name="T33" fmla="*/ 674688 h 596"/>
                <a:gd name="T34" fmla="*/ 0 w 595"/>
                <a:gd name="T35" fmla="*/ 720725 h 596"/>
                <a:gd name="T36" fmla="*/ 0 w 595"/>
                <a:gd name="T37" fmla="*/ 765175 h 596"/>
                <a:gd name="T38" fmla="*/ 134937 w 595"/>
                <a:gd name="T39" fmla="*/ 809625 h 596"/>
                <a:gd name="T40" fmla="*/ 269875 w 595"/>
                <a:gd name="T41" fmla="*/ 765175 h 596"/>
                <a:gd name="T42" fmla="*/ 314325 w 595"/>
                <a:gd name="T43" fmla="*/ 855663 h 596"/>
                <a:gd name="T44" fmla="*/ 225425 w 595"/>
                <a:gd name="T45" fmla="*/ 900113 h 596"/>
                <a:gd name="T46" fmla="*/ 360362 w 595"/>
                <a:gd name="T47" fmla="*/ 946150 h 596"/>
                <a:gd name="T48" fmla="*/ 404812 w 595"/>
                <a:gd name="T49" fmla="*/ 900113 h 596"/>
                <a:gd name="T50" fmla="*/ 404812 w 595"/>
                <a:gd name="T51" fmla="*/ 855663 h 596"/>
                <a:gd name="T52" fmla="*/ 450850 w 595"/>
                <a:gd name="T53" fmla="*/ 765175 h 596"/>
                <a:gd name="T54" fmla="*/ 585787 w 595"/>
                <a:gd name="T55" fmla="*/ 765175 h 596"/>
                <a:gd name="T56" fmla="*/ 630237 w 595"/>
                <a:gd name="T57" fmla="*/ 720725 h 596"/>
                <a:gd name="T58" fmla="*/ 674687 w 595"/>
                <a:gd name="T59" fmla="*/ 720725 h 596"/>
                <a:gd name="T60" fmla="*/ 720725 w 595"/>
                <a:gd name="T61" fmla="*/ 630238 h 596"/>
                <a:gd name="T62" fmla="*/ 765175 w 595"/>
                <a:gd name="T63" fmla="*/ 674688 h 596"/>
                <a:gd name="T64" fmla="*/ 809625 w 595"/>
                <a:gd name="T65" fmla="*/ 630238 h 596"/>
                <a:gd name="T66" fmla="*/ 855662 w 595"/>
                <a:gd name="T67" fmla="*/ 585788 h 596"/>
                <a:gd name="T68" fmla="*/ 944562 w 595"/>
                <a:gd name="T69" fmla="*/ 585788 h 596"/>
                <a:gd name="T70" fmla="*/ 900112 w 595"/>
                <a:gd name="T71" fmla="*/ 495300 h 596"/>
                <a:gd name="T72" fmla="*/ 944562 w 595"/>
                <a:gd name="T73" fmla="*/ 450850 h 596"/>
                <a:gd name="T74" fmla="*/ 900112 w 595"/>
                <a:gd name="T75" fmla="*/ 360363 h 59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5" h="596">
                  <a:moveTo>
                    <a:pt x="567" y="227"/>
                  </a:moveTo>
                  <a:lnTo>
                    <a:pt x="595" y="170"/>
                  </a:lnTo>
                  <a:lnTo>
                    <a:pt x="567" y="170"/>
                  </a:lnTo>
                  <a:lnTo>
                    <a:pt x="567" y="29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69" y="0"/>
                  </a:lnTo>
                  <a:lnTo>
                    <a:pt x="284" y="114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13" y="142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57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85" y="510"/>
                  </a:lnTo>
                  <a:lnTo>
                    <a:pt x="170" y="482"/>
                  </a:lnTo>
                  <a:lnTo>
                    <a:pt x="198" y="539"/>
                  </a:lnTo>
                  <a:lnTo>
                    <a:pt x="142" y="567"/>
                  </a:lnTo>
                  <a:lnTo>
                    <a:pt x="227" y="596"/>
                  </a:lnTo>
                  <a:lnTo>
                    <a:pt x="255" y="567"/>
                  </a:lnTo>
                  <a:lnTo>
                    <a:pt x="255" y="539"/>
                  </a:lnTo>
                  <a:lnTo>
                    <a:pt x="284" y="482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482" y="425"/>
                  </a:lnTo>
                  <a:lnTo>
                    <a:pt x="510" y="397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567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6" name="Freeform 59"/>
            <p:cNvSpPr>
              <a:spLocks/>
            </p:cNvSpPr>
            <p:nvPr/>
          </p:nvSpPr>
          <p:spPr bwMode="auto">
            <a:xfrm>
              <a:off x="6850063" y="4621213"/>
              <a:ext cx="1350962" cy="765175"/>
            </a:xfrm>
            <a:custGeom>
              <a:avLst/>
              <a:gdLst>
                <a:gd name="T0" fmla="*/ 46037 w 851"/>
                <a:gd name="T1" fmla="*/ 0 h 482"/>
                <a:gd name="T2" fmla="*/ 46037 w 851"/>
                <a:gd name="T3" fmla="*/ 179388 h 482"/>
                <a:gd name="T4" fmla="*/ 0 w 851"/>
                <a:gd name="T5" fmla="*/ 269875 h 482"/>
                <a:gd name="T6" fmla="*/ 180975 w 851"/>
                <a:gd name="T7" fmla="*/ 493713 h 482"/>
                <a:gd name="T8" fmla="*/ 180975 w 851"/>
                <a:gd name="T9" fmla="*/ 539750 h 482"/>
                <a:gd name="T10" fmla="*/ 360362 w 851"/>
                <a:gd name="T11" fmla="*/ 628650 h 482"/>
                <a:gd name="T12" fmla="*/ 360362 w 851"/>
                <a:gd name="T13" fmla="*/ 719138 h 482"/>
                <a:gd name="T14" fmla="*/ 585787 w 851"/>
                <a:gd name="T15" fmla="*/ 765175 h 482"/>
                <a:gd name="T16" fmla="*/ 765175 w 851"/>
                <a:gd name="T17" fmla="*/ 719138 h 482"/>
                <a:gd name="T18" fmla="*/ 811212 w 851"/>
                <a:gd name="T19" fmla="*/ 765175 h 482"/>
                <a:gd name="T20" fmla="*/ 900112 w 851"/>
                <a:gd name="T21" fmla="*/ 765175 h 482"/>
                <a:gd name="T22" fmla="*/ 990600 w 851"/>
                <a:gd name="T23" fmla="*/ 765175 h 482"/>
                <a:gd name="T24" fmla="*/ 1036637 w 851"/>
                <a:gd name="T25" fmla="*/ 584200 h 482"/>
                <a:gd name="T26" fmla="*/ 1306512 w 851"/>
                <a:gd name="T27" fmla="*/ 404813 h 482"/>
                <a:gd name="T28" fmla="*/ 1350962 w 851"/>
                <a:gd name="T29" fmla="*/ 269875 h 482"/>
                <a:gd name="T30" fmla="*/ 1260475 w 851"/>
                <a:gd name="T31" fmla="*/ 269875 h 482"/>
                <a:gd name="T32" fmla="*/ 1260475 w 851"/>
                <a:gd name="T33" fmla="*/ 179388 h 482"/>
                <a:gd name="T34" fmla="*/ 1216025 w 851"/>
                <a:gd name="T35" fmla="*/ 134938 h 482"/>
                <a:gd name="T36" fmla="*/ 1125537 w 851"/>
                <a:gd name="T37" fmla="*/ 179388 h 482"/>
                <a:gd name="T38" fmla="*/ 990600 w 851"/>
                <a:gd name="T39" fmla="*/ 134938 h 482"/>
                <a:gd name="T40" fmla="*/ 946150 w 851"/>
                <a:gd name="T41" fmla="*/ 358775 h 482"/>
                <a:gd name="T42" fmla="*/ 811212 w 851"/>
                <a:gd name="T43" fmla="*/ 493713 h 482"/>
                <a:gd name="T44" fmla="*/ 765175 w 851"/>
                <a:gd name="T45" fmla="*/ 404813 h 482"/>
                <a:gd name="T46" fmla="*/ 811212 w 851"/>
                <a:gd name="T47" fmla="*/ 358775 h 482"/>
                <a:gd name="T48" fmla="*/ 855662 w 851"/>
                <a:gd name="T49" fmla="*/ 223838 h 482"/>
                <a:gd name="T50" fmla="*/ 765175 w 851"/>
                <a:gd name="T51" fmla="*/ 269875 h 482"/>
                <a:gd name="T52" fmla="*/ 676275 w 851"/>
                <a:gd name="T53" fmla="*/ 223838 h 482"/>
                <a:gd name="T54" fmla="*/ 585787 w 851"/>
                <a:gd name="T55" fmla="*/ 223838 h 482"/>
                <a:gd name="T56" fmla="*/ 406400 w 851"/>
                <a:gd name="T57" fmla="*/ 223838 h 482"/>
                <a:gd name="T58" fmla="*/ 406400 w 851"/>
                <a:gd name="T59" fmla="*/ 134938 h 482"/>
                <a:gd name="T60" fmla="*/ 360362 w 851"/>
                <a:gd name="T61" fmla="*/ 44450 h 482"/>
                <a:gd name="T62" fmla="*/ 46037 w 851"/>
                <a:gd name="T63" fmla="*/ 0 h 4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851" h="482">
                  <a:moveTo>
                    <a:pt x="29" y="0"/>
                  </a:moveTo>
                  <a:lnTo>
                    <a:pt x="29" y="113"/>
                  </a:lnTo>
                  <a:lnTo>
                    <a:pt x="0" y="170"/>
                  </a:lnTo>
                  <a:lnTo>
                    <a:pt x="114" y="311"/>
                  </a:lnTo>
                  <a:lnTo>
                    <a:pt x="114" y="340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69" y="482"/>
                  </a:lnTo>
                  <a:lnTo>
                    <a:pt x="482" y="453"/>
                  </a:lnTo>
                  <a:lnTo>
                    <a:pt x="511" y="482"/>
                  </a:lnTo>
                  <a:lnTo>
                    <a:pt x="567" y="482"/>
                  </a:lnTo>
                  <a:lnTo>
                    <a:pt x="624" y="482"/>
                  </a:lnTo>
                  <a:lnTo>
                    <a:pt x="653" y="368"/>
                  </a:lnTo>
                  <a:lnTo>
                    <a:pt x="823" y="255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66" y="85"/>
                  </a:lnTo>
                  <a:lnTo>
                    <a:pt x="709" y="113"/>
                  </a:lnTo>
                  <a:lnTo>
                    <a:pt x="624" y="85"/>
                  </a:lnTo>
                  <a:lnTo>
                    <a:pt x="596" y="226"/>
                  </a:lnTo>
                  <a:lnTo>
                    <a:pt x="511" y="311"/>
                  </a:lnTo>
                  <a:lnTo>
                    <a:pt x="482" y="255"/>
                  </a:lnTo>
                  <a:lnTo>
                    <a:pt x="511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6" y="141"/>
                  </a:lnTo>
                  <a:lnTo>
                    <a:pt x="369" y="141"/>
                  </a:lnTo>
                  <a:lnTo>
                    <a:pt x="256" y="141"/>
                  </a:lnTo>
                  <a:lnTo>
                    <a:pt x="256" y="85"/>
                  </a:lnTo>
                  <a:lnTo>
                    <a:pt x="227" y="28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7" name="Freeform 60"/>
            <p:cNvSpPr>
              <a:spLocks/>
            </p:cNvSpPr>
            <p:nvPr/>
          </p:nvSpPr>
          <p:spPr bwMode="auto">
            <a:xfrm>
              <a:off x="8470900" y="4260850"/>
              <a:ext cx="630238" cy="719138"/>
            </a:xfrm>
            <a:custGeom>
              <a:avLst/>
              <a:gdLst>
                <a:gd name="T0" fmla="*/ 225425 w 397"/>
                <a:gd name="T1" fmla="*/ 0 h 453"/>
                <a:gd name="T2" fmla="*/ 90488 w 397"/>
                <a:gd name="T3" fmla="*/ 44450 h 453"/>
                <a:gd name="T4" fmla="*/ 0 w 397"/>
                <a:gd name="T5" fmla="*/ 269875 h 453"/>
                <a:gd name="T6" fmla="*/ 0 w 397"/>
                <a:gd name="T7" fmla="*/ 449263 h 453"/>
                <a:gd name="T8" fmla="*/ 44450 w 397"/>
                <a:gd name="T9" fmla="*/ 449263 h 453"/>
                <a:gd name="T10" fmla="*/ 44450 w 397"/>
                <a:gd name="T11" fmla="*/ 584200 h 453"/>
                <a:gd name="T12" fmla="*/ 225425 w 397"/>
                <a:gd name="T13" fmla="*/ 630238 h 453"/>
                <a:gd name="T14" fmla="*/ 269875 w 397"/>
                <a:gd name="T15" fmla="*/ 719138 h 453"/>
                <a:gd name="T16" fmla="*/ 360363 w 397"/>
                <a:gd name="T17" fmla="*/ 719138 h 453"/>
                <a:gd name="T18" fmla="*/ 360363 w 397"/>
                <a:gd name="T19" fmla="*/ 630238 h 453"/>
                <a:gd name="T20" fmla="*/ 495300 w 397"/>
                <a:gd name="T21" fmla="*/ 719138 h 453"/>
                <a:gd name="T22" fmla="*/ 539750 w 397"/>
                <a:gd name="T23" fmla="*/ 584200 h 453"/>
                <a:gd name="T24" fmla="*/ 630238 w 397"/>
                <a:gd name="T25" fmla="*/ 539750 h 453"/>
                <a:gd name="T26" fmla="*/ 539750 w 397"/>
                <a:gd name="T27" fmla="*/ 404813 h 453"/>
                <a:gd name="T28" fmla="*/ 539750 w 397"/>
                <a:gd name="T29" fmla="*/ 314325 h 453"/>
                <a:gd name="T30" fmla="*/ 585788 w 397"/>
                <a:gd name="T31" fmla="*/ 269875 h 453"/>
                <a:gd name="T32" fmla="*/ 585788 w 397"/>
                <a:gd name="T33" fmla="*/ 225425 h 453"/>
                <a:gd name="T34" fmla="*/ 495300 w 397"/>
                <a:gd name="T35" fmla="*/ 225425 h 453"/>
                <a:gd name="T36" fmla="*/ 450850 w 397"/>
                <a:gd name="T37" fmla="*/ 90488 h 453"/>
                <a:gd name="T38" fmla="*/ 404813 w 397"/>
                <a:gd name="T39" fmla="*/ 90488 h 453"/>
                <a:gd name="T40" fmla="*/ 315913 w 397"/>
                <a:gd name="T41" fmla="*/ 0 h 453"/>
                <a:gd name="T42" fmla="*/ 269875 w 397"/>
                <a:gd name="T43" fmla="*/ 44450 h 453"/>
                <a:gd name="T44" fmla="*/ 225425 w 397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453">
                  <a:moveTo>
                    <a:pt x="142" y="0"/>
                  </a:moveTo>
                  <a:lnTo>
                    <a:pt x="57" y="28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28" y="283"/>
                  </a:lnTo>
                  <a:lnTo>
                    <a:pt x="28" y="368"/>
                  </a:lnTo>
                  <a:lnTo>
                    <a:pt x="142" y="39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312" y="453"/>
                  </a:lnTo>
                  <a:lnTo>
                    <a:pt x="340" y="368"/>
                  </a:lnTo>
                  <a:lnTo>
                    <a:pt x="397" y="340"/>
                  </a:lnTo>
                  <a:lnTo>
                    <a:pt x="340" y="255"/>
                  </a:lnTo>
                  <a:lnTo>
                    <a:pt x="340" y="198"/>
                  </a:lnTo>
                  <a:lnTo>
                    <a:pt x="369" y="170"/>
                  </a:lnTo>
                  <a:lnTo>
                    <a:pt x="369" y="142"/>
                  </a:lnTo>
                  <a:lnTo>
                    <a:pt x="312" y="142"/>
                  </a:lnTo>
                  <a:lnTo>
                    <a:pt x="284" y="57"/>
                  </a:lnTo>
                  <a:lnTo>
                    <a:pt x="255" y="57"/>
                  </a:lnTo>
                  <a:lnTo>
                    <a:pt x="199" y="0"/>
                  </a:lnTo>
                  <a:lnTo>
                    <a:pt x="170" y="28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8" name="Freeform 61"/>
            <p:cNvSpPr>
              <a:spLocks/>
            </p:cNvSpPr>
            <p:nvPr/>
          </p:nvSpPr>
          <p:spPr bwMode="auto">
            <a:xfrm>
              <a:off x="7931150" y="3900488"/>
              <a:ext cx="630238" cy="630237"/>
            </a:xfrm>
            <a:custGeom>
              <a:avLst/>
              <a:gdLst>
                <a:gd name="T0" fmla="*/ 630238 w 397"/>
                <a:gd name="T1" fmla="*/ 404812 h 397"/>
                <a:gd name="T2" fmla="*/ 449263 w 397"/>
                <a:gd name="T3" fmla="*/ 44450 h 397"/>
                <a:gd name="T4" fmla="*/ 360363 w 397"/>
                <a:gd name="T5" fmla="*/ 90487 h 397"/>
                <a:gd name="T6" fmla="*/ 269875 w 397"/>
                <a:gd name="T7" fmla="*/ 0 h 397"/>
                <a:gd name="T8" fmla="*/ 179388 w 397"/>
                <a:gd name="T9" fmla="*/ 44450 h 397"/>
                <a:gd name="T10" fmla="*/ 179388 w 397"/>
                <a:gd name="T11" fmla="*/ 179387 h 397"/>
                <a:gd name="T12" fmla="*/ 0 w 397"/>
                <a:gd name="T13" fmla="*/ 314325 h 397"/>
                <a:gd name="T14" fmla="*/ 44450 w 397"/>
                <a:gd name="T15" fmla="*/ 360362 h 397"/>
                <a:gd name="T16" fmla="*/ 225425 w 397"/>
                <a:gd name="T17" fmla="*/ 314325 h 397"/>
                <a:gd name="T18" fmla="*/ 269875 w 397"/>
                <a:gd name="T19" fmla="*/ 269875 h 397"/>
                <a:gd name="T20" fmla="*/ 360363 w 397"/>
                <a:gd name="T21" fmla="*/ 450850 h 397"/>
                <a:gd name="T22" fmla="*/ 360363 w 397"/>
                <a:gd name="T23" fmla="*/ 539750 h 397"/>
                <a:gd name="T24" fmla="*/ 449263 w 397"/>
                <a:gd name="T25" fmla="*/ 585787 h 397"/>
                <a:gd name="T26" fmla="*/ 495300 w 397"/>
                <a:gd name="T27" fmla="*/ 585787 h 397"/>
                <a:gd name="T28" fmla="*/ 539750 w 397"/>
                <a:gd name="T29" fmla="*/ 630237 h 397"/>
                <a:gd name="T30" fmla="*/ 630238 w 397"/>
                <a:gd name="T31" fmla="*/ 404812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397" y="255"/>
                  </a:moveTo>
                  <a:lnTo>
                    <a:pt x="283" y="28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113"/>
                  </a:lnTo>
                  <a:lnTo>
                    <a:pt x="0" y="198"/>
                  </a:lnTo>
                  <a:lnTo>
                    <a:pt x="28" y="227"/>
                  </a:lnTo>
                  <a:lnTo>
                    <a:pt x="142" y="198"/>
                  </a:lnTo>
                  <a:lnTo>
                    <a:pt x="170" y="170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3" y="369"/>
                  </a:lnTo>
                  <a:lnTo>
                    <a:pt x="312" y="369"/>
                  </a:lnTo>
                  <a:lnTo>
                    <a:pt x="340" y="397"/>
                  </a:lnTo>
                  <a:lnTo>
                    <a:pt x="397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29" name="Freeform 62"/>
            <p:cNvSpPr>
              <a:spLocks/>
            </p:cNvSpPr>
            <p:nvPr/>
          </p:nvSpPr>
          <p:spPr bwMode="auto">
            <a:xfrm>
              <a:off x="5500688" y="4800600"/>
              <a:ext cx="179387" cy="269875"/>
            </a:xfrm>
            <a:custGeom>
              <a:avLst/>
              <a:gdLst>
                <a:gd name="T0" fmla="*/ 0 w 113"/>
                <a:gd name="T1" fmla="*/ 0 h 170"/>
                <a:gd name="T2" fmla="*/ 90487 w 113"/>
                <a:gd name="T3" fmla="*/ 44450 h 170"/>
                <a:gd name="T4" fmla="*/ 179387 w 113"/>
                <a:gd name="T5" fmla="*/ 134938 h 170"/>
                <a:gd name="T6" fmla="*/ 179387 w 113"/>
                <a:gd name="T7" fmla="*/ 269875 h 170"/>
                <a:gd name="T8" fmla="*/ 44450 w 113"/>
                <a:gd name="T9" fmla="*/ 269875 h 170"/>
                <a:gd name="T10" fmla="*/ 0 w 113"/>
                <a:gd name="T11" fmla="*/ 225425 h 170"/>
                <a:gd name="T12" fmla="*/ 0 w 113"/>
                <a:gd name="T13" fmla="*/ 0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57" y="28"/>
                  </a:ln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0" name="Freeform 63"/>
            <p:cNvSpPr>
              <a:spLocks/>
            </p:cNvSpPr>
            <p:nvPr/>
          </p:nvSpPr>
          <p:spPr bwMode="auto">
            <a:xfrm>
              <a:off x="5456238" y="4395788"/>
              <a:ext cx="944562" cy="539750"/>
            </a:xfrm>
            <a:custGeom>
              <a:avLst/>
              <a:gdLst>
                <a:gd name="T0" fmla="*/ 134937 w 595"/>
                <a:gd name="T1" fmla="*/ 449263 h 340"/>
                <a:gd name="T2" fmla="*/ 44450 w 595"/>
                <a:gd name="T3" fmla="*/ 404813 h 340"/>
                <a:gd name="T4" fmla="*/ 44450 w 595"/>
                <a:gd name="T5" fmla="*/ 360363 h 340"/>
                <a:gd name="T6" fmla="*/ 0 w 595"/>
                <a:gd name="T7" fmla="*/ 269875 h 340"/>
                <a:gd name="T8" fmla="*/ 44450 w 595"/>
                <a:gd name="T9" fmla="*/ 134938 h 340"/>
                <a:gd name="T10" fmla="*/ 134937 w 595"/>
                <a:gd name="T11" fmla="*/ 90488 h 340"/>
                <a:gd name="T12" fmla="*/ 134937 w 595"/>
                <a:gd name="T13" fmla="*/ 44450 h 340"/>
                <a:gd name="T14" fmla="*/ 269875 w 595"/>
                <a:gd name="T15" fmla="*/ 134938 h 340"/>
                <a:gd name="T16" fmla="*/ 358775 w 595"/>
                <a:gd name="T17" fmla="*/ 90488 h 340"/>
                <a:gd name="T18" fmla="*/ 539750 w 595"/>
                <a:gd name="T19" fmla="*/ 90488 h 340"/>
                <a:gd name="T20" fmla="*/ 719137 w 595"/>
                <a:gd name="T21" fmla="*/ 134938 h 340"/>
                <a:gd name="T22" fmla="*/ 900112 w 595"/>
                <a:gd name="T23" fmla="*/ 90488 h 340"/>
                <a:gd name="T24" fmla="*/ 944562 w 595"/>
                <a:gd name="T25" fmla="*/ 0 h 340"/>
                <a:gd name="T26" fmla="*/ 944562 w 595"/>
                <a:gd name="T27" fmla="*/ 225425 h 340"/>
                <a:gd name="T28" fmla="*/ 854075 w 595"/>
                <a:gd name="T29" fmla="*/ 179388 h 340"/>
                <a:gd name="T30" fmla="*/ 854075 w 595"/>
                <a:gd name="T31" fmla="*/ 314325 h 340"/>
                <a:gd name="T32" fmla="*/ 765175 w 595"/>
                <a:gd name="T33" fmla="*/ 269875 h 340"/>
                <a:gd name="T34" fmla="*/ 584200 w 595"/>
                <a:gd name="T35" fmla="*/ 539750 h 340"/>
                <a:gd name="T36" fmla="*/ 449262 w 595"/>
                <a:gd name="T37" fmla="*/ 449263 h 340"/>
                <a:gd name="T38" fmla="*/ 449262 w 595"/>
                <a:gd name="T39" fmla="*/ 360363 h 340"/>
                <a:gd name="T40" fmla="*/ 223837 w 595"/>
                <a:gd name="T41" fmla="*/ 314325 h 340"/>
                <a:gd name="T42" fmla="*/ 179387 w 595"/>
                <a:gd name="T43" fmla="*/ 314325 h 340"/>
                <a:gd name="T44" fmla="*/ 134937 w 595"/>
                <a:gd name="T45" fmla="*/ 314325 h 340"/>
                <a:gd name="T46" fmla="*/ 134937 w 595"/>
                <a:gd name="T47" fmla="*/ 449263 h 3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95" h="340">
                  <a:moveTo>
                    <a:pt x="85" y="283"/>
                  </a:moveTo>
                  <a:lnTo>
                    <a:pt x="28" y="255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85" y="57"/>
                  </a:lnTo>
                  <a:lnTo>
                    <a:pt x="85" y="28"/>
                  </a:lnTo>
                  <a:lnTo>
                    <a:pt x="170" y="85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453" y="85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595" y="142"/>
                  </a:lnTo>
                  <a:lnTo>
                    <a:pt x="538" y="113"/>
                  </a:lnTo>
                  <a:lnTo>
                    <a:pt x="538" y="198"/>
                  </a:lnTo>
                  <a:lnTo>
                    <a:pt x="482" y="170"/>
                  </a:lnTo>
                  <a:lnTo>
                    <a:pt x="368" y="340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141" y="198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85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1" name="Freeform 64"/>
            <p:cNvSpPr>
              <a:spLocks/>
            </p:cNvSpPr>
            <p:nvPr/>
          </p:nvSpPr>
          <p:spPr bwMode="auto">
            <a:xfrm>
              <a:off x="5591175" y="4710113"/>
              <a:ext cx="449263" cy="360362"/>
            </a:xfrm>
            <a:custGeom>
              <a:avLst/>
              <a:gdLst>
                <a:gd name="T0" fmla="*/ 88900 w 283"/>
                <a:gd name="T1" fmla="*/ 360362 h 227"/>
                <a:gd name="T2" fmla="*/ 88900 w 283"/>
                <a:gd name="T3" fmla="*/ 225425 h 227"/>
                <a:gd name="T4" fmla="*/ 0 w 283"/>
                <a:gd name="T5" fmla="*/ 134937 h 227"/>
                <a:gd name="T6" fmla="*/ 0 w 283"/>
                <a:gd name="T7" fmla="*/ 0 h 227"/>
                <a:gd name="T8" fmla="*/ 88900 w 283"/>
                <a:gd name="T9" fmla="*/ 0 h 227"/>
                <a:gd name="T10" fmla="*/ 314325 w 283"/>
                <a:gd name="T11" fmla="*/ 46037 h 227"/>
                <a:gd name="T12" fmla="*/ 314325 w 283"/>
                <a:gd name="T13" fmla="*/ 134937 h 227"/>
                <a:gd name="T14" fmla="*/ 449263 w 283"/>
                <a:gd name="T15" fmla="*/ 225425 h 227"/>
                <a:gd name="T16" fmla="*/ 404813 w 283"/>
                <a:gd name="T17" fmla="*/ 269875 h 227"/>
                <a:gd name="T18" fmla="*/ 269875 w 283"/>
                <a:gd name="T19" fmla="*/ 315912 h 227"/>
                <a:gd name="T20" fmla="*/ 223838 w 283"/>
                <a:gd name="T21" fmla="*/ 360362 h 227"/>
                <a:gd name="T22" fmla="*/ 88900 w 283"/>
                <a:gd name="T23" fmla="*/ 360362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3" h="227">
                  <a:moveTo>
                    <a:pt x="56" y="227"/>
                  </a:moveTo>
                  <a:lnTo>
                    <a:pt x="56" y="142"/>
                  </a:lnTo>
                  <a:lnTo>
                    <a:pt x="0" y="85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170" y="199"/>
                  </a:lnTo>
                  <a:lnTo>
                    <a:pt x="141" y="227"/>
                  </a:lnTo>
                  <a:lnTo>
                    <a:pt x="56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2" name="Freeform 65"/>
            <p:cNvSpPr>
              <a:spLocks/>
            </p:cNvSpPr>
            <p:nvPr/>
          </p:nvSpPr>
          <p:spPr bwMode="auto">
            <a:xfrm>
              <a:off x="5410200" y="4935538"/>
              <a:ext cx="630238" cy="585787"/>
            </a:xfrm>
            <a:custGeom>
              <a:avLst/>
              <a:gdLst>
                <a:gd name="T0" fmla="*/ 630238 w 397"/>
                <a:gd name="T1" fmla="*/ 0 h 369"/>
                <a:gd name="T2" fmla="*/ 541338 w 397"/>
                <a:gd name="T3" fmla="*/ 179387 h 369"/>
                <a:gd name="T4" fmla="*/ 630238 w 397"/>
                <a:gd name="T5" fmla="*/ 269875 h 369"/>
                <a:gd name="T6" fmla="*/ 630238 w 397"/>
                <a:gd name="T7" fmla="*/ 314325 h 369"/>
                <a:gd name="T8" fmla="*/ 585788 w 397"/>
                <a:gd name="T9" fmla="*/ 360362 h 369"/>
                <a:gd name="T10" fmla="*/ 630238 w 397"/>
                <a:gd name="T11" fmla="*/ 404812 h 369"/>
                <a:gd name="T12" fmla="*/ 495300 w 397"/>
                <a:gd name="T13" fmla="*/ 450850 h 369"/>
                <a:gd name="T14" fmla="*/ 450850 w 397"/>
                <a:gd name="T15" fmla="*/ 539750 h 369"/>
                <a:gd name="T16" fmla="*/ 360363 w 397"/>
                <a:gd name="T17" fmla="*/ 495300 h 369"/>
                <a:gd name="T18" fmla="*/ 315913 w 397"/>
                <a:gd name="T19" fmla="*/ 539750 h 369"/>
                <a:gd name="T20" fmla="*/ 269875 w 397"/>
                <a:gd name="T21" fmla="*/ 539750 h 369"/>
                <a:gd name="T22" fmla="*/ 225425 w 397"/>
                <a:gd name="T23" fmla="*/ 450850 h 369"/>
                <a:gd name="T24" fmla="*/ 180975 w 397"/>
                <a:gd name="T25" fmla="*/ 450850 h 369"/>
                <a:gd name="T26" fmla="*/ 180975 w 397"/>
                <a:gd name="T27" fmla="*/ 495300 h 369"/>
                <a:gd name="T28" fmla="*/ 90488 w 397"/>
                <a:gd name="T29" fmla="*/ 585787 h 369"/>
                <a:gd name="T30" fmla="*/ 46038 w 397"/>
                <a:gd name="T31" fmla="*/ 539750 h 369"/>
                <a:gd name="T32" fmla="*/ 46038 w 397"/>
                <a:gd name="T33" fmla="*/ 450850 h 369"/>
                <a:gd name="T34" fmla="*/ 0 w 397"/>
                <a:gd name="T35" fmla="*/ 450850 h 369"/>
                <a:gd name="T36" fmla="*/ 0 w 397"/>
                <a:gd name="T37" fmla="*/ 404812 h 369"/>
                <a:gd name="T38" fmla="*/ 0 w 397"/>
                <a:gd name="T39" fmla="*/ 269875 h 369"/>
                <a:gd name="T40" fmla="*/ 0 w 397"/>
                <a:gd name="T41" fmla="*/ 225425 h 369"/>
                <a:gd name="T42" fmla="*/ 46038 w 397"/>
                <a:gd name="T43" fmla="*/ 225425 h 369"/>
                <a:gd name="T44" fmla="*/ 46038 w 397"/>
                <a:gd name="T45" fmla="*/ 134937 h 369"/>
                <a:gd name="T46" fmla="*/ 90488 w 397"/>
                <a:gd name="T47" fmla="*/ 90487 h 369"/>
                <a:gd name="T48" fmla="*/ 134938 w 397"/>
                <a:gd name="T49" fmla="*/ 134937 h 369"/>
                <a:gd name="T50" fmla="*/ 404813 w 397"/>
                <a:gd name="T51" fmla="*/ 134937 h 369"/>
                <a:gd name="T52" fmla="*/ 450850 w 397"/>
                <a:gd name="T53" fmla="*/ 90487 h 369"/>
                <a:gd name="T54" fmla="*/ 585788 w 397"/>
                <a:gd name="T55" fmla="*/ 44450 h 369"/>
                <a:gd name="T56" fmla="*/ 630238 w 397"/>
                <a:gd name="T57" fmla="*/ 0 h 36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1" y="113"/>
                  </a:lnTo>
                  <a:lnTo>
                    <a:pt x="397" y="170"/>
                  </a:lnTo>
                  <a:lnTo>
                    <a:pt x="397" y="198"/>
                  </a:lnTo>
                  <a:lnTo>
                    <a:pt x="369" y="227"/>
                  </a:lnTo>
                  <a:lnTo>
                    <a:pt x="397" y="255"/>
                  </a:lnTo>
                  <a:lnTo>
                    <a:pt x="312" y="284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170" y="340"/>
                  </a:lnTo>
                  <a:lnTo>
                    <a:pt x="142" y="284"/>
                  </a:lnTo>
                  <a:lnTo>
                    <a:pt x="114" y="284"/>
                  </a:lnTo>
                  <a:lnTo>
                    <a:pt x="114" y="312"/>
                  </a:lnTo>
                  <a:lnTo>
                    <a:pt x="57" y="369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85"/>
                  </a:lnTo>
                  <a:lnTo>
                    <a:pt x="57" y="57"/>
                  </a:lnTo>
                  <a:lnTo>
                    <a:pt x="85" y="85"/>
                  </a:lnTo>
                  <a:lnTo>
                    <a:pt x="255" y="85"/>
                  </a:lnTo>
                  <a:lnTo>
                    <a:pt x="284" y="57"/>
                  </a:lnTo>
                  <a:lnTo>
                    <a:pt x="369" y="28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3" name="Freeform 66"/>
            <p:cNvSpPr>
              <a:spLocks/>
            </p:cNvSpPr>
            <p:nvPr/>
          </p:nvSpPr>
          <p:spPr bwMode="auto">
            <a:xfrm>
              <a:off x="5365750" y="4935538"/>
              <a:ext cx="809625" cy="900112"/>
            </a:xfrm>
            <a:custGeom>
              <a:avLst/>
              <a:gdLst>
                <a:gd name="T0" fmla="*/ 44450 w 510"/>
                <a:gd name="T1" fmla="*/ 450850 h 567"/>
                <a:gd name="T2" fmla="*/ 90488 w 510"/>
                <a:gd name="T3" fmla="*/ 450850 h 567"/>
                <a:gd name="T4" fmla="*/ 90488 w 510"/>
                <a:gd name="T5" fmla="*/ 539750 h 567"/>
                <a:gd name="T6" fmla="*/ 134938 w 510"/>
                <a:gd name="T7" fmla="*/ 585787 h 567"/>
                <a:gd name="T8" fmla="*/ 225425 w 510"/>
                <a:gd name="T9" fmla="*/ 495300 h 567"/>
                <a:gd name="T10" fmla="*/ 225425 w 510"/>
                <a:gd name="T11" fmla="*/ 450850 h 567"/>
                <a:gd name="T12" fmla="*/ 269875 w 510"/>
                <a:gd name="T13" fmla="*/ 450850 h 567"/>
                <a:gd name="T14" fmla="*/ 314325 w 510"/>
                <a:gd name="T15" fmla="*/ 539750 h 567"/>
                <a:gd name="T16" fmla="*/ 360363 w 510"/>
                <a:gd name="T17" fmla="*/ 539750 h 567"/>
                <a:gd name="T18" fmla="*/ 404813 w 510"/>
                <a:gd name="T19" fmla="*/ 495300 h 567"/>
                <a:gd name="T20" fmla="*/ 495300 w 510"/>
                <a:gd name="T21" fmla="*/ 539750 h 567"/>
                <a:gd name="T22" fmla="*/ 539750 w 510"/>
                <a:gd name="T23" fmla="*/ 450850 h 567"/>
                <a:gd name="T24" fmla="*/ 674688 w 510"/>
                <a:gd name="T25" fmla="*/ 404812 h 567"/>
                <a:gd name="T26" fmla="*/ 630238 w 510"/>
                <a:gd name="T27" fmla="*/ 360362 h 567"/>
                <a:gd name="T28" fmla="*/ 674688 w 510"/>
                <a:gd name="T29" fmla="*/ 314325 h 567"/>
                <a:gd name="T30" fmla="*/ 674688 w 510"/>
                <a:gd name="T31" fmla="*/ 269875 h 567"/>
                <a:gd name="T32" fmla="*/ 585788 w 510"/>
                <a:gd name="T33" fmla="*/ 179387 h 567"/>
                <a:gd name="T34" fmla="*/ 674688 w 510"/>
                <a:gd name="T35" fmla="*/ 0 h 567"/>
                <a:gd name="T36" fmla="*/ 765175 w 510"/>
                <a:gd name="T37" fmla="*/ 179387 h 567"/>
                <a:gd name="T38" fmla="*/ 765175 w 510"/>
                <a:gd name="T39" fmla="*/ 225425 h 567"/>
                <a:gd name="T40" fmla="*/ 765175 w 510"/>
                <a:gd name="T41" fmla="*/ 450850 h 567"/>
                <a:gd name="T42" fmla="*/ 809625 w 510"/>
                <a:gd name="T43" fmla="*/ 539750 h 567"/>
                <a:gd name="T44" fmla="*/ 765175 w 510"/>
                <a:gd name="T45" fmla="*/ 674687 h 567"/>
                <a:gd name="T46" fmla="*/ 765175 w 510"/>
                <a:gd name="T47" fmla="*/ 765175 h 567"/>
                <a:gd name="T48" fmla="*/ 809625 w 510"/>
                <a:gd name="T49" fmla="*/ 809625 h 567"/>
                <a:gd name="T50" fmla="*/ 765175 w 510"/>
                <a:gd name="T51" fmla="*/ 900112 h 567"/>
                <a:gd name="T52" fmla="*/ 674688 w 510"/>
                <a:gd name="T53" fmla="*/ 855662 h 567"/>
                <a:gd name="T54" fmla="*/ 539750 w 510"/>
                <a:gd name="T55" fmla="*/ 720725 h 567"/>
                <a:gd name="T56" fmla="*/ 404813 w 510"/>
                <a:gd name="T57" fmla="*/ 630237 h 567"/>
                <a:gd name="T58" fmla="*/ 360363 w 510"/>
                <a:gd name="T59" fmla="*/ 720725 h 567"/>
                <a:gd name="T60" fmla="*/ 269875 w 510"/>
                <a:gd name="T61" fmla="*/ 765175 h 567"/>
                <a:gd name="T62" fmla="*/ 134938 w 510"/>
                <a:gd name="T63" fmla="*/ 720725 h 567"/>
                <a:gd name="T64" fmla="*/ 134938 w 510"/>
                <a:gd name="T65" fmla="*/ 855662 h 567"/>
                <a:gd name="T66" fmla="*/ 44450 w 510"/>
                <a:gd name="T67" fmla="*/ 809625 h 567"/>
                <a:gd name="T68" fmla="*/ 0 w 510"/>
                <a:gd name="T69" fmla="*/ 674687 h 567"/>
                <a:gd name="T70" fmla="*/ 44450 w 510"/>
                <a:gd name="T71" fmla="*/ 450850 h 5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10" h="567">
                  <a:moveTo>
                    <a:pt x="28" y="284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312"/>
                  </a:lnTo>
                  <a:lnTo>
                    <a:pt x="142" y="284"/>
                  </a:lnTo>
                  <a:lnTo>
                    <a:pt x="170" y="284"/>
                  </a:lnTo>
                  <a:lnTo>
                    <a:pt x="198" y="340"/>
                  </a:lnTo>
                  <a:lnTo>
                    <a:pt x="227" y="340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40" y="284"/>
                  </a:lnTo>
                  <a:lnTo>
                    <a:pt x="425" y="255"/>
                  </a:lnTo>
                  <a:lnTo>
                    <a:pt x="397" y="227"/>
                  </a:lnTo>
                  <a:lnTo>
                    <a:pt x="425" y="198"/>
                  </a:lnTo>
                  <a:lnTo>
                    <a:pt x="425" y="170"/>
                  </a:lnTo>
                  <a:lnTo>
                    <a:pt x="369" y="113"/>
                  </a:lnTo>
                  <a:lnTo>
                    <a:pt x="425" y="0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482" y="284"/>
                  </a:lnTo>
                  <a:lnTo>
                    <a:pt x="510" y="340"/>
                  </a:lnTo>
                  <a:lnTo>
                    <a:pt x="482" y="425"/>
                  </a:lnTo>
                  <a:lnTo>
                    <a:pt x="482" y="482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39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54"/>
                  </a:lnTo>
                  <a:lnTo>
                    <a:pt x="170" y="482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10"/>
                  </a:lnTo>
                  <a:lnTo>
                    <a:pt x="0" y="425"/>
                  </a:lnTo>
                  <a:lnTo>
                    <a:pt x="28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4" name="Freeform 67"/>
            <p:cNvSpPr>
              <a:spLocks/>
            </p:cNvSpPr>
            <p:nvPr/>
          </p:nvSpPr>
          <p:spPr bwMode="auto">
            <a:xfrm>
              <a:off x="5365750" y="5565775"/>
              <a:ext cx="765175" cy="539750"/>
            </a:xfrm>
            <a:custGeom>
              <a:avLst/>
              <a:gdLst>
                <a:gd name="T0" fmla="*/ 134938 w 482"/>
                <a:gd name="T1" fmla="*/ 225425 h 340"/>
                <a:gd name="T2" fmla="*/ 134938 w 482"/>
                <a:gd name="T3" fmla="*/ 90488 h 340"/>
                <a:gd name="T4" fmla="*/ 269875 w 482"/>
                <a:gd name="T5" fmla="*/ 134938 h 340"/>
                <a:gd name="T6" fmla="*/ 360363 w 482"/>
                <a:gd name="T7" fmla="*/ 90488 h 340"/>
                <a:gd name="T8" fmla="*/ 404813 w 482"/>
                <a:gd name="T9" fmla="*/ 0 h 340"/>
                <a:gd name="T10" fmla="*/ 539750 w 482"/>
                <a:gd name="T11" fmla="*/ 90488 h 340"/>
                <a:gd name="T12" fmla="*/ 674688 w 482"/>
                <a:gd name="T13" fmla="*/ 225425 h 340"/>
                <a:gd name="T14" fmla="*/ 765175 w 482"/>
                <a:gd name="T15" fmla="*/ 269875 h 340"/>
                <a:gd name="T16" fmla="*/ 539750 w 482"/>
                <a:gd name="T17" fmla="*/ 360363 h 340"/>
                <a:gd name="T18" fmla="*/ 495300 w 482"/>
                <a:gd name="T19" fmla="*/ 404813 h 340"/>
                <a:gd name="T20" fmla="*/ 495300 w 482"/>
                <a:gd name="T21" fmla="*/ 495300 h 340"/>
                <a:gd name="T22" fmla="*/ 449263 w 482"/>
                <a:gd name="T23" fmla="*/ 539750 h 340"/>
                <a:gd name="T24" fmla="*/ 404813 w 482"/>
                <a:gd name="T25" fmla="*/ 495300 h 340"/>
                <a:gd name="T26" fmla="*/ 269875 w 482"/>
                <a:gd name="T27" fmla="*/ 495300 h 340"/>
                <a:gd name="T28" fmla="*/ 225425 w 482"/>
                <a:gd name="T29" fmla="*/ 449263 h 340"/>
                <a:gd name="T30" fmla="*/ 179388 w 482"/>
                <a:gd name="T31" fmla="*/ 539750 h 340"/>
                <a:gd name="T32" fmla="*/ 90488 w 482"/>
                <a:gd name="T33" fmla="*/ 539750 h 340"/>
                <a:gd name="T34" fmla="*/ 134938 w 482"/>
                <a:gd name="T35" fmla="*/ 495300 h 340"/>
                <a:gd name="T36" fmla="*/ 44450 w 482"/>
                <a:gd name="T37" fmla="*/ 404813 h 340"/>
                <a:gd name="T38" fmla="*/ 0 w 482"/>
                <a:gd name="T39" fmla="*/ 404813 h 340"/>
                <a:gd name="T40" fmla="*/ 44450 w 482"/>
                <a:gd name="T41" fmla="*/ 314325 h 340"/>
                <a:gd name="T42" fmla="*/ 44450 w 482"/>
                <a:gd name="T43" fmla="*/ 269875 h 340"/>
                <a:gd name="T44" fmla="*/ 134938 w 482"/>
                <a:gd name="T45" fmla="*/ 225425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2" h="340">
                  <a:moveTo>
                    <a:pt x="85" y="142"/>
                  </a:moveTo>
                  <a:lnTo>
                    <a:pt x="85" y="57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425" y="142"/>
                  </a:lnTo>
                  <a:lnTo>
                    <a:pt x="482" y="170"/>
                  </a:lnTo>
                  <a:lnTo>
                    <a:pt x="340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283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5" name="Freeform 68"/>
            <p:cNvSpPr>
              <a:spLocks/>
            </p:cNvSpPr>
            <p:nvPr/>
          </p:nvSpPr>
          <p:spPr bwMode="auto">
            <a:xfrm>
              <a:off x="5545138" y="5835650"/>
              <a:ext cx="676275" cy="585788"/>
            </a:xfrm>
            <a:custGeom>
              <a:avLst/>
              <a:gdLst>
                <a:gd name="T0" fmla="*/ 585788 w 426"/>
                <a:gd name="T1" fmla="*/ 0 h 369"/>
                <a:gd name="T2" fmla="*/ 360363 w 426"/>
                <a:gd name="T3" fmla="*/ 90488 h 369"/>
                <a:gd name="T4" fmla="*/ 315913 w 426"/>
                <a:gd name="T5" fmla="*/ 134938 h 369"/>
                <a:gd name="T6" fmla="*/ 315913 w 426"/>
                <a:gd name="T7" fmla="*/ 225425 h 369"/>
                <a:gd name="T8" fmla="*/ 269875 w 426"/>
                <a:gd name="T9" fmla="*/ 269875 h 369"/>
                <a:gd name="T10" fmla="*/ 225425 w 426"/>
                <a:gd name="T11" fmla="*/ 225425 h 369"/>
                <a:gd name="T12" fmla="*/ 90488 w 426"/>
                <a:gd name="T13" fmla="*/ 225425 h 369"/>
                <a:gd name="T14" fmla="*/ 46038 w 426"/>
                <a:gd name="T15" fmla="*/ 179388 h 369"/>
                <a:gd name="T16" fmla="*/ 0 w 426"/>
                <a:gd name="T17" fmla="*/ 269875 h 369"/>
                <a:gd name="T18" fmla="*/ 0 w 426"/>
                <a:gd name="T19" fmla="*/ 360363 h 369"/>
                <a:gd name="T20" fmla="*/ 46038 w 426"/>
                <a:gd name="T21" fmla="*/ 360363 h 369"/>
                <a:gd name="T22" fmla="*/ 0 w 426"/>
                <a:gd name="T23" fmla="*/ 495300 h 369"/>
                <a:gd name="T24" fmla="*/ 134938 w 426"/>
                <a:gd name="T25" fmla="*/ 539750 h 369"/>
                <a:gd name="T26" fmla="*/ 315913 w 426"/>
                <a:gd name="T27" fmla="*/ 495300 h 369"/>
                <a:gd name="T28" fmla="*/ 495300 w 426"/>
                <a:gd name="T29" fmla="*/ 585788 h 369"/>
                <a:gd name="T30" fmla="*/ 585788 w 426"/>
                <a:gd name="T31" fmla="*/ 539750 h 369"/>
                <a:gd name="T32" fmla="*/ 585788 w 426"/>
                <a:gd name="T33" fmla="*/ 360363 h 369"/>
                <a:gd name="T34" fmla="*/ 676275 w 426"/>
                <a:gd name="T35" fmla="*/ 314325 h 369"/>
                <a:gd name="T36" fmla="*/ 630238 w 426"/>
                <a:gd name="T37" fmla="*/ 314325 h 369"/>
                <a:gd name="T38" fmla="*/ 630238 w 426"/>
                <a:gd name="T39" fmla="*/ 269875 h 369"/>
                <a:gd name="T40" fmla="*/ 676275 w 426"/>
                <a:gd name="T41" fmla="*/ 179388 h 369"/>
                <a:gd name="T42" fmla="*/ 630238 w 426"/>
                <a:gd name="T43" fmla="*/ 179388 h 369"/>
                <a:gd name="T44" fmla="*/ 585788 w 426"/>
                <a:gd name="T45" fmla="*/ 134938 h 369"/>
                <a:gd name="T46" fmla="*/ 630238 w 426"/>
                <a:gd name="T47" fmla="*/ 44450 h 369"/>
                <a:gd name="T48" fmla="*/ 585788 w 426"/>
                <a:gd name="T49" fmla="*/ 0 h 36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6" h="369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99" y="142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57" y="142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199" y="312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69" y="227"/>
                  </a:lnTo>
                  <a:lnTo>
                    <a:pt x="426" y="198"/>
                  </a:lnTo>
                  <a:lnTo>
                    <a:pt x="397" y="198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97" y="28"/>
                  </a:lnTo>
                  <a:lnTo>
                    <a:pt x="36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6" name="Freeform 69"/>
            <p:cNvSpPr>
              <a:spLocks/>
            </p:cNvSpPr>
            <p:nvPr/>
          </p:nvSpPr>
          <p:spPr bwMode="auto">
            <a:xfrm>
              <a:off x="6130925" y="5791200"/>
              <a:ext cx="630238" cy="674688"/>
            </a:xfrm>
            <a:custGeom>
              <a:avLst/>
              <a:gdLst>
                <a:gd name="T0" fmla="*/ 630238 w 397"/>
                <a:gd name="T1" fmla="*/ 88900 h 425"/>
                <a:gd name="T2" fmla="*/ 630238 w 397"/>
                <a:gd name="T3" fmla="*/ 179388 h 425"/>
                <a:gd name="T4" fmla="*/ 584200 w 397"/>
                <a:gd name="T5" fmla="*/ 179388 h 425"/>
                <a:gd name="T6" fmla="*/ 630238 w 397"/>
                <a:gd name="T7" fmla="*/ 314325 h 425"/>
                <a:gd name="T8" fmla="*/ 539750 w 397"/>
                <a:gd name="T9" fmla="*/ 495300 h 425"/>
                <a:gd name="T10" fmla="*/ 314325 w 397"/>
                <a:gd name="T11" fmla="*/ 674688 h 425"/>
                <a:gd name="T12" fmla="*/ 269875 w 397"/>
                <a:gd name="T13" fmla="*/ 674688 h 425"/>
                <a:gd name="T14" fmla="*/ 225425 w 397"/>
                <a:gd name="T15" fmla="*/ 630238 h 425"/>
                <a:gd name="T16" fmla="*/ 134938 w 397"/>
                <a:gd name="T17" fmla="*/ 584200 h 425"/>
                <a:gd name="T18" fmla="*/ 0 w 397"/>
                <a:gd name="T19" fmla="*/ 584200 h 425"/>
                <a:gd name="T20" fmla="*/ 0 w 397"/>
                <a:gd name="T21" fmla="*/ 404813 h 425"/>
                <a:gd name="T22" fmla="*/ 90488 w 397"/>
                <a:gd name="T23" fmla="*/ 358775 h 425"/>
                <a:gd name="T24" fmla="*/ 314325 w 397"/>
                <a:gd name="T25" fmla="*/ 449263 h 425"/>
                <a:gd name="T26" fmla="*/ 360363 w 397"/>
                <a:gd name="T27" fmla="*/ 404813 h 425"/>
                <a:gd name="T28" fmla="*/ 314325 w 397"/>
                <a:gd name="T29" fmla="*/ 358775 h 425"/>
                <a:gd name="T30" fmla="*/ 360363 w 397"/>
                <a:gd name="T31" fmla="*/ 314325 h 425"/>
                <a:gd name="T32" fmla="*/ 360363 w 397"/>
                <a:gd name="T33" fmla="*/ 223838 h 425"/>
                <a:gd name="T34" fmla="*/ 404813 w 397"/>
                <a:gd name="T35" fmla="*/ 223838 h 425"/>
                <a:gd name="T36" fmla="*/ 360363 w 397"/>
                <a:gd name="T37" fmla="*/ 134938 h 425"/>
                <a:gd name="T38" fmla="*/ 404813 w 397"/>
                <a:gd name="T39" fmla="*/ 134938 h 425"/>
                <a:gd name="T40" fmla="*/ 404813 w 397"/>
                <a:gd name="T41" fmla="*/ 44450 h 425"/>
                <a:gd name="T42" fmla="*/ 449263 w 397"/>
                <a:gd name="T43" fmla="*/ 44450 h 425"/>
                <a:gd name="T44" fmla="*/ 449263 w 397"/>
                <a:gd name="T45" fmla="*/ 0 h 425"/>
                <a:gd name="T46" fmla="*/ 630238 w 397"/>
                <a:gd name="T47" fmla="*/ 88900 h 4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425">
                  <a:moveTo>
                    <a:pt x="397" y="56"/>
                  </a:moveTo>
                  <a:lnTo>
                    <a:pt x="397" y="113"/>
                  </a:lnTo>
                  <a:lnTo>
                    <a:pt x="368" y="113"/>
                  </a:lnTo>
                  <a:lnTo>
                    <a:pt x="397" y="198"/>
                  </a:lnTo>
                  <a:lnTo>
                    <a:pt x="340" y="312"/>
                  </a:lnTo>
                  <a:lnTo>
                    <a:pt x="198" y="425"/>
                  </a:lnTo>
                  <a:lnTo>
                    <a:pt x="170" y="425"/>
                  </a:lnTo>
                  <a:lnTo>
                    <a:pt x="142" y="397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0" y="255"/>
                  </a:lnTo>
                  <a:lnTo>
                    <a:pt x="57" y="226"/>
                  </a:lnTo>
                  <a:lnTo>
                    <a:pt x="198" y="283"/>
                  </a:lnTo>
                  <a:lnTo>
                    <a:pt x="227" y="255"/>
                  </a:lnTo>
                  <a:lnTo>
                    <a:pt x="198" y="226"/>
                  </a:lnTo>
                  <a:lnTo>
                    <a:pt x="227" y="198"/>
                  </a:lnTo>
                  <a:lnTo>
                    <a:pt x="227" y="141"/>
                  </a:lnTo>
                  <a:lnTo>
                    <a:pt x="255" y="141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283" y="28"/>
                  </a:lnTo>
                  <a:lnTo>
                    <a:pt x="283" y="0"/>
                  </a:lnTo>
                  <a:lnTo>
                    <a:pt x="397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7" name="Freeform 70"/>
            <p:cNvSpPr>
              <a:spLocks/>
            </p:cNvSpPr>
            <p:nvPr/>
          </p:nvSpPr>
          <p:spPr bwMode="auto">
            <a:xfrm>
              <a:off x="3114675" y="5386388"/>
              <a:ext cx="541338" cy="314325"/>
            </a:xfrm>
            <a:custGeom>
              <a:avLst/>
              <a:gdLst>
                <a:gd name="T0" fmla="*/ 0 w 341"/>
                <a:gd name="T1" fmla="*/ 44450 h 198"/>
                <a:gd name="T2" fmla="*/ 180975 w 341"/>
                <a:gd name="T3" fmla="*/ 0 h 198"/>
                <a:gd name="T4" fmla="*/ 541338 w 341"/>
                <a:gd name="T5" fmla="*/ 179388 h 198"/>
                <a:gd name="T6" fmla="*/ 495300 w 341"/>
                <a:gd name="T7" fmla="*/ 269875 h 198"/>
                <a:gd name="T8" fmla="*/ 450850 w 341"/>
                <a:gd name="T9" fmla="*/ 269875 h 198"/>
                <a:gd name="T10" fmla="*/ 450850 w 341"/>
                <a:gd name="T11" fmla="*/ 223838 h 198"/>
                <a:gd name="T12" fmla="*/ 360363 w 341"/>
                <a:gd name="T13" fmla="*/ 179388 h 198"/>
                <a:gd name="T14" fmla="*/ 315913 w 341"/>
                <a:gd name="T15" fmla="*/ 223838 h 198"/>
                <a:gd name="T16" fmla="*/ 271463 w 341"/>
                <a:gd name="T17" fmla="*/ 314325 h 198"/>
                <a:gd name="T18" fmla="*/ 225425 w 341"/>
                <a:gd name="T19" fmla="*/ 179388 h 198"/>
                <a:gd name="T20" fmla="*/ 136525 w 341"/>
                <a:gd name="T21" fmla="*/ 179388 h 198"/>
                <a:gd name="T22" fmla="*/ 136525 w 341"/>
                <a:gd name="T23" fmla="*/ 134938 h 198"/>
                <a:gd name="T24" fmla="*/ 0 w 341"/>
                <a:gd name="T25" fmla="*/ 44450 h 1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1" h="198">
                  <a:moveTo>
                    <a:pt x="0" y="28"/>
                  </a:moveTo>
                  <a:lnTo>
                    <a:pt x="114" y="0"/>
                  </a:lnTo>
                  <a:lnTo>
                    <a:pt x="341" y="113"/>
                  </a:lnTo>
                  <a:lnTo>
                    <a:pt x="312" y="170"/>
                  </a:lnTo>
                  <a:lnTo>
                    <a:pt x="284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199" y="141"/>
                  </a:lnTo>
                  <a:lnTo>
                    <a:pt x="171" y="198"/>
                  </a:lnTo>
                  <a:lnTo>
                    <a:pt x="142" y="113"/>
                  </a:lnTo>
                  <a:lnTo>
                    <a:pt x="86" y="113"/>
                  </a:lnTo>
                  <a:lnTo>
                    <a:pt x="86" y="85"/>
                  </a:lnTo>
                  <a:lnTo>
                    <a:pt x="0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8" name="Freeform 71"/>
            <p:cNvSpPr>
              <a:spLocks/>
            </p:cNvSpPr>
            <p:nvPr/>
          </p:nvSpPr>
          <p:spPr bwMode="auto">
            <a:xfrm>
              <a:off x="3025775" y="6105525"/>
              <a:ext cx="495300" cy="360363"/>
            </a:xfrm>
            <a:custGeom>
              <a:avLst/>
              <a:gdLst>
                <a:gd name="T0" fmla="*/ 314325 w 312"/>
                <a:gd name="T1" fmla="*/ 360363 h 227"/>
                <a:gd name="T2" fmla="*/ 179388 w 312"/>
                <a:gd name="T3" fmla="*/ 225425 h 227"/>
                <a:gd name="T4" fmla="*/ 0 w 312"/>
                <a:gd name="T5" fmla="*/ 134938 h 227"/>
                <a:gd name="T6" fmla="*/ 269875 w 312"/>
                <a:gd name="T7" fmla="*/ 180975 h 227"/>
                <a:gd name="T8" fmla="*/ 314325 w 312"/>
                <a:gd name="T9" fmla="*/ 90488 h 227"/>
                <a:gd name="T10" fmla="*/ 404813 w 312"/>
                <a:gd name="T11" fmla="*/ 0 h 227"/>
                <a:gd name="T12" fmla="*/ 495300 w 312"/>
                <a:gd name="T13" fmla="*/ 0 h 227"/>
                <a:gd name="T14" fmla="*/ 449263 w 312"/>
                <a:gd name="T15" fmla="*/ 134938 h 227"/>
                <a:gd name="T16" fmla="*/ 449263 w 312"/>
                <a:gd name="T17" fmla="*/ 315913 h 227"/>
                <a:gd name="T18" fmla="*/ 404813 w 312"/>
                <a:gd name="T19" fmla="*/ 360363 h 227"/>
                <a:gd name="T20" fmla="*/ 314325 w 312"/>
                <a:gd name="T21" fmla="*/ 360363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2" h="227">
                  <a:moveTo>
                    <a:pt x="198" y="227"/>
                  </a:moveTo>
                  <a:lnTo>
                    <a:pt x="113" y="142"/>
                  </a:lnTo>
                  <a:lnTo>
                    <a:pt x="0" y="85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3" y="85"/>
                  </a:lnTo>
                  <a:lnTo>
                    <a:pt x="283" y="199"/>
                  </a:lnTo>
                  <a:lnTo>
                    <a:pt x="255" y="227"/>
                  </a:lnTo>
                  <a:lnTo>
                    <a:pt x="198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39" name="Freeform 72"/>
            <p:cNvSpPr>
              <a:spLocks/>
            </p:cNvSpPr>
            <p:nvPr/>
          </p:nvSpPr>
          <p:spPr bwMode="auto">
            <a:xfrm>
              <a:off x="3025775" y="5880100"/>
              <a:ext cx="404813" cy="406400"/>
            </a:xfrm>
            <a:custGeom>
              <a:avLst/>
              <a:gdLst>
                <a:gd name="T0" fmla="*/ 0 w 255"/>
                <a:gd name="T1" fmla="*/ 360363 h 256"/>
                <a:gd name="T2" fmla="*/ 88900 w 255"/>
                <a:gd name="T3" fmla="*/ 225425 h 256"/>
                <a:gd name="T4" fmla="*/ 88900 w 255"/>
                <a:gd name="T5" fmla="*/ 134938 h 256"/>
                <a:gd name="T6" fmla="*/ 179388 w 255"/>
                <a:gd name="T7" fmla="*/ 90488 h 256"/>
                <a:gd name="T8" fmla="*/ 225425 w 255"/>
                <a:gd name="T9" fmla="*/ 0 h 256"/>
                <a:gd name="T10" fmla="*/ 314325 w 255"/>
                <a:gd name="T11" fmla="*/ 0 h 256"/>
                <a:gd name="T12" fmla="*/ 314325 w 255"/>
                <a:gd name="T13" fmla="*/ 46038 h 256"/>
                <a:gd name="T14" fmla="*/ 404813 w 255"/>
                <a:gd name="T15" fmla="*/ 90488 h 256"/>
                <a:gd name="T16" fmla="*/ 360363 w 255"/>
                <a:gd name="T17" fmla="*/ 134938 h 256"/>
                <a:gd name="T18" fmla="*/ 404813 w 255"/>
                <a:gd name="T19" fmla="*/ 225425 h 256"/>
                <a:gd name="T20" fmla="*/ 314325 w 255"/>
                <a:gd name="T21" fmla="*/ 315913 h 256"/>
                <a:gd name="T22" fmla="*/ 269875 w 255"/>
                <a:gd name="T23" fmla="*/ 406400 h 256"/>
                <a:gd name="T24" fmla="*/ 0 w 255"/>
                <a:gd name="T25" fmla="*/ 360363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5" h="256">
                  <a:moveTo>
                    <a:pt x="0" y="227"/>
                  </a:moveTo>
                  <a:lnTo>
                    <a:pt x="56" y="142"/>
                  </a:lnTo>
                  <a:lnTo>
                    <a:pt x="56" y="85"/>
                  </a:lnTo>
                  <a:lnTo>
                    <a:pt x="113" y="57"/>
                  </a:lnTo>
                  <a:lnTo>
                    <a:pt x="142" y="0"/>
                  </a:lnTo>
                  <a:lnTo>
                    <a:pt x="198" y="0"/>
                  </a:lnTo>
                  <a:lnTo>
                    <a:pt x="198" y="29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99"/>
                  </a:lnTo>
                  <a:lnTo>
                    <a:pt x="170" y="256"/>
                  </a:lnTo>
                  <a:lnTo>
                    <a:pt x="0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0" name="Freeform 73"/>
            <p:cNvSpPr>
              <a:spLocks/>
            </p:cNvSpPr>
            <p:nvPr/>
          </p:nvSpPr>
          <p:spPr bwMode="auto">
            <a:xfrm>
              <a:off x="3295650" y="6826250"/>
              <a:ext cx="404813" cy="449263"/>
            </a:xfrm>
            <a:custGeom>
              <a:avLst/>
              <a:gdLst>
                <a:gd name="T0" fmla="*/ 404813 w 255"/>
                <a:gd name="T1" fmla="*/ 269875 h 283"/>
                <a:gd name="T2" fmla="*/ 134938 w 255"/>
                <a:gd name="T3" fmla="*/ 449263 h 283"/>
                <a:gd name="T4" fmla="*/ 44450 w 255"/>
                <a:gd name="T5" fmla="*/ 269875 h 283"/>
                <a:gd name="T6" fmla="*/ 0 w 255"/>
                <a:gd name="T7" fmla="*/ 134938 h 283"/>
                <a:gd name="T8" fmla="*/ 90488 w 255"/>
                <a:gd name="T9" fmla="*/ 88900 h 283"/>
                <a:gd name="T10" fmla="*/ 179388 w 255"/>
                <a:gd name="T11" fmla="*/ 0 h 283"/>
                <a:gd name="T12" fmla="*/ 314325 w 255"/>
                <a:gd name="T13" fmla="*/ 88900 h 283"/>
                <a:gd name="T14" fmla="*/ 314325 w 255"/>
                <a:gd name="T15" fmla="*/ 179388 h 283"/>
                <a:gd name="T16" fmla="*/ 404813 w 255"/>
                <a:gd name="T17" fmla="*/ 269875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83">
                  <a:moveTo>
                    <a:pt x="255" y="170"/>
                  </a:moveTo>
                  <a:lnTo>
                    <a:pt x="85" y="283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7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198" y="113"/>
                  </a:lnTo>
                  <a:lnTo>
                    <a:pt x="255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1" name="Freeform 74"/>
            <p:cNvSpPr>
              <a:spLocks/>
            </p:cNvSpPr>
            <p:nvPr/>
          </p:nvSpPr>
          <p:spPr bwMode="auto">
            <a:xfrm>
              <a:off x="2979738" y="6330950"/>
              <a:ext cx="360362" cy="269875"/>
            </a:xfrm>
            <a:custGeom>
              <a:avLst/>
              <a:gdLst>
                <a:gd name="T0" fmla="*/ 225425 w 227"/>
                <a:gd name="T1" fmla="*/ 0 h 170"/>
                <a:gd name="T2" fmla="*/ 90487 w 227"/>
                <a:gd name="T3" fmla="*/ 44450 h 170"/>
                <a:gd name="T4" fmla="*/ 90487 w 227"/>
                <a:gd name="T5" fmla="*/ 134938 h 170"/>
                <a:gd name="T6" fmla="*/ 0 w 227"/>
                <a:gd name="T7" fmla="*/ 179388 h 170"/>
                <a:gd name="T8" fmla="*/ 0 w 227"/>
                <a:gd name="T9" fmla="*/ 269875 h 170"/>
                <a:gd name="T10" fmla="*/ 90487 w 227"/>
                <a:gd name="T11" fmla="*/ 225425 h 170"/>
                <a:gd name="T12" fmla="*/ 134937 w 227"/>
                <a:gd name="T13" fmla="*/ 179388 h 170"/>
                <a:gd name="T14" fmla="*/ 225425 w 227"/>
                <a:gd name="T15" fmla="*/ 225425 h 170"/>
                <a:gd name="T16" fmla="*/ 271462 w 227"/>
                <a:gd name="T17" fmla="*/ 179388 h 170"/>
                <a:gd name="T18" fmla="*/ 315912 w 227"/>
                <a:gd name="T19" fmla="*/ 225425 h 170"/>
                <a:gd name="T20" fmla="*/ 360362 w 227"/>
                <a:gd name="T21" fmla="*/ 134938 h 170"/>
                <a:gd name="T22" fmla="*/ 225425 w 227"/>
                <a:gd name="T23" fmla="*/ 0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170">
                  <a:moveTo>
                    <a:pt x="142" y="0"/>
                  </a:moveTo>
                  <a:lnTo>
                    <a:pt x="57" y="28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85" y="113"/>
                  </a:lnTo>
                  <a:lnTo>
                    <a:pt x="142" y="142"/>
                  </a:lnTo>
                  <a:lnTo>
                    <a:pt x="171" y="113"/>
                  </a:lnTo>
                  <a:lnTo>
                    <a:pt x="199" y="142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2" name="Freeform 75"/>
            <p:cNvSpPr>
              <a:spLocks/>
            </p:cNvSpPr>
            <p:nvPr/>
          </p:nvSpPr>
          <p:spPr bwMode="auto">
            <a:xfrm>
              <a:off x="2935288" y="6240463"/>
              <a:ext cx="269875" cy="269875"/>
            </a:xfrm>
            <a:custGeom>
              <a:avLst/>
              <a:gdLst>
                <a:gd name="T0" fmla="*/ 44450 w 170"/>
                <a:gd name="T1" fmla="*/ 269875 h 170"/>
                <a:gd name="T2" fmla="*/ 0 w 170"/>
                <a:gd name="T3" fmla="*/ 134938 h 170"/>
                <a:gd name="T4" fmla="*/ 90488 w 170"/>
                <a:gd name="T5" fmla="*/ 0 h 170"/>
                <a:gd name="T6" fmla="*/ 269875 w 170"/>
                <a:gd name="T7" fmla="*/ 90488 h 170"/>
                <a:gd name="T8" fmla="*/ 134938 w 170"/>
                <a:gd name="T9" fmla="*/ 134938 h 170"/>
                <a:gd name="T10" fmla="*/ 134938 w 170"/>
                <a:gd name="T11" fmla="*/ 225425 h 170"/>
                <a:gd name="T12" fmla="*/ 44450 w 170"/>
                <a:gd name="T13" fmla="*/ 269875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70">
                  <a:moveTo>
                    <a:pt x="28" y="170"/>
                  </a:moveTo>
                  <a:lnTo>
                    <a:pt x="0" y="85"/>
                  </a:lnTo>
                  <a:lnTo>
                    <a:pt x="57" y="0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28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3" name="Freeform 76"/>
            <p:cNvSpPr>
              <a:spLocks/>
            </p:cNvSpPr>
            <p:nvPr/>
          </p:nvSpPr>
          <p:spPr bwMode="auto">
            <a:xfrm>
              <a:off x="2305050" y="6015038"/>
              <a:ext cx="450850" cy="630237"/>
            </a:xfrm>
            <a:custGeom>
              <a:avLst/>
              <a:gdLst>
                <a:gd name="T0" fmla="*/ 0 w 284"/>
                <a:gd name="T1" fmla="*/ 46037 h 397"/>
                <a:gd name="T2" fmla="*/ 90488 w 284"/>
                <a:gd name="T3" fmla="*/ 0 h 397"/>
                <a:gd name="T4" fmla="*/ 180975 w 284"/>
                <a:gd name="T5" fmla="*/ 46037 h 397"/>
                <a:gd name="T6" fmla="*/ 315913 w 284"/>
                <a:gd name="T7" fmla="*/ 46037 h 397"/>
                <a:gd name="T8" fmla="*/ 360363 w 284"/>
                <a:gd name="T9" fmla="*/ 46037 h 397"/>
                <a:gd name="T10" fmla="*/ 404813 w 284"/>
                <a:gd name="T11" fmla="*/ 90487 h 397"/>
                <a:gd name="T12" fmla="*/ 450850 w 284"/>
                <a:gd name="T13" fmla="*/ 90487 h 397"/>
                <a:gd name="T14" fmla="*/ 450850 w 284"/>
                <a:gd name="T15" fmla="*/ 271462 h 397"/>
                <a:gd name="T16" fmla="*/ 404813 w 284"/>
                <a:gd name="T17" fmla="*/ 271462 h 397"/>
                <a:gd name="T18" fmla="*/ 360363 w 284"/>
                <a:gd name="T19" fmla="*/ 450850 h 397"/>
                <a:gd name="T20" fmla="*/ 360363 w 284"/>
                <a:gd name="T21" fmla="*/ 541337 h 397"/>
                <a:gd name="T22" fmla="*/ 315913 w 284"/>
                <a:gd name="T23" fmla="*/ 630237 h 397"/>
                <a:gd name="T24" fmla="*/ 269875 w 284"/>
                <a:gd name="T25" fmla="*/ 450850 h 397"/>
                <a:gd name="T26" fmla="*/ 180975 w 284"/>
                <a:gd name="T27" fmla="*/ 495300 h 397"/>
                <a:gd name="T28" fmla="*/ 46038 w 284"/>
                <a:gd name="T29" fmla="*/ 450850 h 397"/>
                <a:gd name="T30" fmla="*/ 46038 w 284"/>
                <a:gd name="T31" fmla="*/ 360362 h 397"/>
                <a:gd name="T32" fmla="*/ 90488 w 284"/>
                <a:gd name="T33" fmla="*/ 315912 h 397"/>
                <a:gd name="T34" fmla="*/ 0 w 284"/>
                <a:gd name="T35" fmla="*/ 46037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4" h="397">
                  <a:moveTo>
                    <a:pt x="0" y="29"/>
                  </a:moveTo>
                  <a:lnTo>
                    <a:pt x="57" y="0"/>
                  </a:lnTo>
                  <a:lnTo>
                    <a:pt x="114" y="29"/>
                  </a:lnTo>
                  <a:lnTo>
                    <a:pt x="199" y="29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255" y="171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99" y="397"/>
                  </a:lnTo>
                  <a:lnTo>
                    <a:pt x="170" y="284"/>
                  </a:lnTo>
                  <a:lnTo>
                    <a:pt x="114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57" y="199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4" name="Freeform 77"/>
            <p:cNvSpPr>
              <a:spLocks/>
            </p:cNvSpPr>
            <p:nvPr/>
          </p:nvSpPr>
          <p:spPr bwMode="auto">
            <a:xfrm>
              <a:off x="2665413" y="6105525"/>
              <a:ext cx="360362" cy="495300"/>
            </a:xfrm>
            <a:custGeom>
              <a:avLst/>
              <a:gdLst>
                <a:gd name="T0" fmla="*/ 90487 w 227"/>
                <a:gd name="T1" fmla="*/ 0 h 312"/>
                <a:gd name="T2" fmla="*/ 225425 w 227"/>
                <a:gd name="T3" fmla="*/ 134938 h 312"/>
                <a:gd name="T4" fmla="*/ 269875 w 227"/>
                <a:gd name="T5" fmla="*/ 90488 h 312"/>
                <a:gd name="T6" fmla="*/ 360362 w 227"/>
                <a:gd name="T7" fmla="*/ 134938 h 312"/>
                <a:gd name="T8" fmla="*/ 269875 w 227"/>
                <a:gd name="T9" fmla="*/ 269875 h 312"/>
                <a:gd name="T10" fmla="*/ 314325 w 227"/>
                <a:gd name="T11" fmla="*/ 404813 h 312"/>
                <a:gd name="T12" fmla="*/ 314325 w 227"/>
                <a:gd name="T13" fmla="*/ 495300 h 312"/>
                <a:gd name="T14" fmla="*/ 269875 w 227"/>
                <a:gd name="T15" fmla="*/ 360363 h 312"/>
                <a:gd name="T16" fmla="*/ 179387 w 227"/>
                <a:gd name="T17" fmla="*/ 360363 h 312"/>
                <a:gd name="T18" fmla="*/ 134937 w 227"/>
                <a:gd name="T19" fmla="*/ 404813 h 312"/>
                <a:gd name="T20" fmla="*/ 0 w 227"/>
                <a:gd name="T21" fmla="*/ 360363 h 312"/>
                <a:gd name="T22" fmla="*/ 44450 w 227"/>
                <a:gd name="T23" fmla="*/ 180975 h 312"/>
                <a:gd name="T24" fmla="*/ 90487 w 227"/>
                <a:gd name="T25" fmla="*/ 180975 h 312"/>
                <a:gd name="T26" fmla="*/ 90487 w 227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7" h="312">
                  <a:moveTo>
                    <a:pt x="57" y="0"/>
                  </a:moveTo>
                  <a:lnTo>
                    <a:pt x="142" y="85"/>
                  </a:lnTo>
                  <a:lnTo>
                    <a:pt x="170" y="57"/>
                  </a:lnTo>
                  <a:lnTo>
                    <a:pt x="227" y="85"/>
                  </a:lnTo>
                  <a:lnTo>
                    <a:pt x="170" y="170"/>
                  </a:lnTo>
                  <a:lnTo>
                    <a:pt x="198" y="255"/>
                  </a:lnTo>
                  <a:lnTo>
                    <a:pt x="198" y="312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28" y="114"/>
                  </a:lnTo>
                  <a:lnTo>
                    <a:pt x="57" y="114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5" name="Freeform 78"/>
            <p:cNvSpPr>
              <a:spLocks/>
            </p:cNvSpPr>
            <p:nvPr/>
          </p:nvSpPr>
          <p:spPr bwMode="auto">
            <a:xfrm>
              <a:off x="2395538" y="5791200"/>
              <a:ext cx="225425" cy="269875"/>
            </a:xfrm>
            <a:custGeom>
              <a:avLst/>
              <a:gdLst>
                <a:gd name="T0" fmla="*/ 0 w 142"/>
                <a:gd name="T1" fmla="*/ 223838 h 170"/>
                <a:gd name="T2" fmla="*/ 134938 w 142"/>
                <a:gd name="T3" fmla="*/ 134938 h 170"/>
                <a:gd name="T4" fmla="*/ 179388 w 142"/>
                <a:gd name="T5" fmla="*/ 0 h 170"/>
                <a:gd name="T6" fmla="*/ 225425 w 142"/>
                <a:gd name="T7" fmla="*/ 179388 h 170"/>
                <a:gd name="T8" fmla="*/ 225425 w 142"/>
                <a:gd name="T9" fmla="*/ 269875 h 170"/>
                <a:gd name="T10" fmla="*/ 90488 w 142"/>
                <a:gd name="T11" fmla="*/ 269875 h 170"/>
                <a:gd name="T12" fmla="*/ 0 w 142"/>
                <a:gd name="T13" fmla="*/ 22383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141"/>
                  </a:moveTo>
                  <a:lnTo>
                    <a:pt x="85" y="85"/>
                  </a:lnTo>
                  <a:lnTo>
                    <a:pt x="113" y="0"/>
                  </a:lnTo>
                  <a:lnTo>
                    <a:pt x="142" y="113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0" y="1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6" name="Freeform 79"/>
            <p:cNvSpPr>
              <a:spLocks/>
            </p:cNvSpPr>
            <p:nvPr/>
          </p:nvSpPr>
          <p:spPr bwMode="auto">
            <a:xfrm>
              <a:off x="2755900" y="5835650"/>
              <a:ext cx="449263" cy="404813"/>
            </a:xfrm>
            <a:custGeom>
              <a:avLst/>
              <a:gdLst>
                <a:gd name="T0" fmla="*/ 0 w 283"/>
                <a:gd name="T1" fmla="*/ 269875 h 255"/>
                <a:gd name="T2" fmla="*/ 0 w 283"/>
                <a:gd name="T3" fmla="*/ 179388 h 255"/>
                <a:gd name="T4" fmla="*/ 134938 w 283"/>
                <a:gd name="T5" fmla="*/ 179388 h 255"/>
                <a:gd name="T6" fmla="*/ 223838 w 283"/>
                <a:gd name="T7" fmla="*/ 0 h 255"/>
                <a:gd name="T8" fmla="*/ 314325 w 283"/>
                <a:gd name="T9" fmla="*/ 0 h 255"/>
                <a:gd name="T10" fmla="*/ 404813 w 283"/>
                <a:gd name="T11" fmla="*/ 44450 h 255"/>
                <a:gd name="T12" fmla="*/ 449263 w 283"/>
                <a:gd name="T13" fmla="*/ 134938 h 255"/>
                <a:gd name="T14" fmla="*/ 358775 w 283"/>
                <a:gd name="T15" fmla="*/ 179388 h 255"/>
                <a:gd name="T16" fmla="*/ 358775 w 283"/>
                <a:gd name="T17" fmla="*/ 269875 h 255"/>
                <a:gd name="T18" fmla="*/ 269875 w 283"/>
                <a:gd name="T19" fmla="*/ 404813 h 255"/>
                <a:gd name="T20" fmla="*/ 179388 w 283"/>
                <a:gd name="T21" fmla="*/ 360363 h 255"/>
                <a:gd name="T22" fmla="*/ 134938 w 283"/>
                <a:gd name="T23" fmla="*/ 404813 h 255"/>
                <a:gd name="T24" fmla="*/ 0 w 283"/>
                <a:gd name="T25" fmla="*/ 269875 h 2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55">
                  <a:moveTo>
                    <a:pt x="0" y="170"/>
                  </a:moveTo>
                  <a:lnTo>
                    <a:pt x="0" y="113"/>
                  </a:lnTo>
                  <a:lnTo>
                    <a:pt x="85" y="113"/>
                  </a:lnTo>
                  <a:lnTo>
                    <a:pt x="141" y="0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170" y="255"/>
                  </a:lnTo>
                  <a:lnTo>
                    <a:pt x="113" y="227"/>
                  </a:lnTo>
                  <a:lnTo>
                    <a:pt x="85" y="255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7" name="Freeform 80"/>
            <p:cNvSpPr>
              <a:spLocks/>
            </p:cNvSpPr>
            <p:nvPr/>
          </p:nvSpPr>
          <p:spPr bwMode="auto">
            <a:xfrm>
              <a:off x="2979738" y="5565775"/>
              <a:ext cx="406400" cy="404813"/>
            </a:xfrm>
            <a:custGeom>
              <a:avLst/>
              <a:gdLst>
                <a:gd name="T0" fmla="*/ 406400 w 256"/>
                <a:gd name="T1" fmla="*/ 134938 h 255"/>
                <a:gd name="T2" fmla="*/ 360363 w 256"/>
                <a:gd name="T3" fmla="*/ 269875 h 255"/>
                <a:gd name="T4" fmla="*/ 360363 w 256"/>
                <a:gd name="T5" fmla="*/ 314325 h 255"/>
                <a:gd name="T6" fmla="*/ 271463 w 256"/>
                <a:gd name="T7" fmla="*/ 314325 h 255"/>
                <a:gd name="T8" fmla="*/ 225425 w 256"/>
                <a:gd name="T9" fmla="*/ 404813 h 255"/>
                <a:gd name="T10" fmla="*/ 180975 w 256"/>
                <a:gd name="T11" fmla="*/ 314325 h 255"/>
                <a:gd name="T12" fmla="*/ 90488 w 256"/>
                <a:gd name="T13" fmla="*/ 269875 h 255"/>
                <a:gd name="T14" fmla="*/ 90488 w 256"/>
                <a:gd name="T15" fmla="*/ 225425 h 255"/>
                <a:gd name="T16" fmla="*/ 0 w 256"/>
                <a:gd name="T17" fmla="*/ 134938 h 255"/>
                <a:gd name="T18" fmla="*/ 0 w 256"/>
                <a:gd name="T19" fmla="*/ 44450 h 255"/>
                <a:gd name="T20" fmla="*/ 90488 w 256"/>
                <a:gd name="T21" fmla="*/ 0 h 255"/>
                <a:gd name="T22" fmla="*/ 134938 w 256"/>
                <a:gd name="T23" fmla="*/ 44450 h 255"/>
                <a:gd name="T24" fmla="*/ 225425 w 256"/>
                <a:gd name="T25" fmla="*/ 0 h 255"/>
                <a:gd name="T26" fmla="*/ 360363 w 256"/>
                <a:gd name="T27" fmla="*/ 0 h 255"/>
                <a:gd name="T28" fmla="*/ 406400 w 256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6" h="255">
                  <a:moveTo>
                    <a:pt x="256" y="85"/>
                  </a:moveTo>
                  <a:lnTo>
                    <a:pt x="227" y="170"/>
                  </a:lnTo>
                  <a:lnTo>
                    <a:pt x="227" y="198"/>
                  </a:lnTo>
                  <a:lnTo>
                    <a:pt x="171" y="198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227" y="0"/>
                  </a:lnTo>
                  <a:lnTo>
                    <a:pt x="256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8" name="Freeform 81"/>
            <p:cNvSpPr>
              <a:spLocks/>
            </p:cNvSpPr>
            <p:nvPr/>
          </p:nvSpPr>
          <p:spPr bwMode="auto">
            <a:xfrm>
              <a:off x="2755900" y="5475288"/>
              <a:ext cx="314325" cy="360362"/>
            </a:xfrm>
            <a:custGeom>
              <a:avLst/>
              <a:gdLst>
                <a:gd name="T0" fmla="*/ 223838 w 198"/>
                <a:gd name="T1" fmla="*/ 360362 h 227"/>
                <a:gd name="T2" fmla="*/ 314325 w 198"/>
                <a:gd name="T3" fmla="*/ 360362 h 227"/>
                <a:gd name="T4" fmla="*/ 314325 w 198"/>
                <a:gd name="T5" fmla="*/ 315912 h 227"/>
                <a:gd name="T6" fmla="*/ 223838 w 198"/>
                <a:gd name="T7" fmla="*/ 225425 h 227"/>
                <a:gd name="T8" fmla="*/ 223838 w 198"/>
                <a:gd name="T9" fmla="*/ 134937 h 227"/>
                <a:gd name="T10" fmla="*/ 314325 w 198"/>
                <a:gd name="T11" fmla="*/ 90487 h 227"/>
                <a:gd name="T12" fmla="*/ 269875 w 198"/>
                <a:gd name="T13" fmla="*/ 46037 h 227"/>
                <a:gd name="T14" fmla="*/ 179388 w 198"/>
                <a:gd name="T15" fmla="*/ 0 h 227"/>
                <a:gd name="T16" fmla="*/ 134938 w 198"/>
                <a:gd name="T17" fmla="*/ 46037 h 227"/>
                <a:gd name="T18" fmla="*/ 44450 w 198"/>
                <a:gd name="T19" fmla="*/ 46037 h 227"/>
                <a:gd name="T20" fmla="*/ 44450 w 198"/>
                <a:gd name="T21" fmla="*/ 134937 h 227"/>
                <a:gd name="T22" fmla="*/ 0 w 198"/>
                <a:gd name="T23" fmla="*/ 180975 h 227"/>
                <a:gd name="T24" fmla="*/ 88900 w 198"/>
                <a:gd name="T25" fmla="*/ 225425 h 227"/>
                <a:gd name="T26" fmla="*/ 179388 w 198"/>
                <a:gd name="T27" fmla="*/ 360362 h 227"/>
                <a:gd name="T28" fmla="*/ 223838 w 198"/>
                <a:gd name="T29" fmla="*/ 360362 h 2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8" h="227">
                  <a:moveTo>
                    <a:pt x="141" y="227"/>
                  </a:moveTo>
                  <a:lnTo>
                    <a:pt x="198" y="227"/>
                  </a:lnTo>
                  <a:lnTo>
                    <a:pt x="198" y="199"/>
                  </a:lnTo>
                  <a:lnTo>
                    <a:pt x="141" y="142"/>
                  </a:lnTo>
                  <a:lnTo>
                    <a:pt x="141" y="85"/>
                  </a:lnTo>
                  <a:lnTo>
                    <a:pt x="198" y="57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56" y="142"/>
                  </a:lnTo>
                  <a:lnTo>
                    <a:pt x="113" y="227"/>
                  </a:lnTo>
                  <a:lnTo>
                    <a:pt x="141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49" name="Freeform 82"/>
            <p:cNvSpPr>
              <a:spLocks/>
            </p:cNvSpPr>
            <p:nvPr/>
          </p:nvSpPr>
          <p:spPr bwMode="auto">
            <a:xfrm>
              <a:off x="2574925" y="5656263"/>
              <a:ext cx="404813" cy="449262"/>
            </a:xfrm>
            <a:custGeom>
              <a:avLst/>
              <a:gdLst>
                <a:gd name="T0" fmla="*/ 180975 w 255"/>
                <a:gd name="T1" fmla="*/ 0 h 283"/>
                <a:gd name="T2" fmla="*/ 134938 w 255"/>
                <a:gd name="T3" fmla="*/ 0 h 283"/>
                <a:gd name="T4" fmla="*/ 46038 w 255"/>
                <a:gd name="T5" fmla="*/ 44450 h 283"/>
                <a:gd name="T6" fmla="*/ 0 w 255"/>
                <a:gd name="T7" fmla="*/ 134937 h 283"/>
                <a:gd name="T8" fmla="*/ 46038 w 255"/>
                <a:gd name="T9" fmla="*/ 314325 h 283"/>
                <a:gd name="T10" fmla="*/ 46038 w 255"/>
                <a:gd name="T11" fmla="*/ 404812 h 283"/>
                <a:gd name="T12" fmla="*/ 90488 w 255"/>
                <a:gd name="T13" fmla="*/ 404812 h 283"/>
                <a:gd name="T14" fmla="*/ 134938 w 255"/>
                <a:gd name="T15" fmla="*/ 449262 h 283"/>
                <a:gd name="T16" fmla="*/ 180975 w 255"/>
                <a:gd name="T17" fmla="*/ 449262 h 283"/>
                <a:gd name="T18" fmla="*/ 180975 w 255"/>
                <a:gd name="T19" fmla="*/ 358775 h 283"/>
                <a:gd name="T20" fmla="*/ 315913 w 255"/>
                <a:gd name="T21" fmla="*/ 358775 h 283"/>
                <a:gd name="T22" fmla="*/ 404813 w 255"/>
                <a:gd name="T23" fmla="*/ 179387 h 283"/>
                <a:gd name="T24" fmla="*/ 360363 w 255"/>
                <a:gd name="T25" fmla="*/ 179387 h 283"/>
                <a:gd name="T26" fmla="*/ 269875 w 255"/>
                <a:gd name="T27" fmla="*/ 44450 h 283"/>
                <a:gd name="T28" fmla="*/ 180975 w 255"/>
                <a:gd name="T29" fmla="*/ 0 h 2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5" h="283">
                  <a:moveTo>
                    <a:pt x="114" y="0"/>
                  </a:moveTo>
                  <a:lnTo>
                    <a:pt x="85" y="0"/>
                  </a:lnTo>
                  <a:lnTo>
                    <a:pt x="29" y="28"/>
                  </a:lnTo>
                  <a:lnTo>
                    <a:pt x="0" y="85"/>
                  </a:lnTo>
                  <a:lnTo>
                    <a:pt x="29" y="198"/>
                  </a:lnTo>
                  <a:lnTo>
                    <a:pt x="29" y="255"/>
                  </a:lnTo>
                  <a:lnTo>
                    <a:pt x="57" y="255"/>
                  </a:lnTo>
                  <a:lnTo>
                    <a:pt x="85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99" y="226"/>
                  </a:lnTo>
                  <a:lnTo>
                    <a:pt x="255" y="113"/>
                  </a:lnTo>
                  <a:lnTo>
                    <a:pt x="227" y="113"/>
                  </a:lnTo>
                  <a:lnTo>
                    <a:pt x="170" y="28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0" name="Freeform 83"/>
            <p:cNvSpPr>
              <a:spLocks/>
            </p:cNvSpPr>
            <p:nvPr/>
          </p:nvSpPr>
          <p:spPr bwMode="auto">
            <a:xfrm>
              <a:off x="2439988" y="5430838"/>
              <a:ext cx="269875" cy="360362"/>
            </a:xfrm>
            <a:custGeom>
              <a:avLst/>
              <a:gdLst>
                <a:gd name="T0" fmla="*/ 269875 w 170"/>
                <a:gd name="T1" fmla="*/ 225425 h 227"/>
                <a:gd name="T2" fmla="*/ 225425 w 170"/>
                <a:gd name="T3" fmla="*/ 134937 h 227"/>
                <a:gd name="T4" fmla="*/ 225425 w 170"/>
                <a:gd name="T5" fmla="*/ 44450 h 227"/>
                <a:gd name="T6" fmla="*/ 180975 w 170"/>
                <a:gd name="T7" fmla="*/ 0 h 227"/>
                <a:gd name="T8" fmla="*/ 134938 w 170"/>
                <a:gd name="T9" fmla="*/ 90487 h 227"/>
                <a:gd name="T10" fmla="*/ 46038 w 170"/>
                <a:gd name="T11" fmla="*/ 90487 h 227"/>
                <a:gd name="T12" fmla="*/ 0 w 170"/>
                <a:gd name="T13" fmla="*/ 179387 h 227"/>
                <a:gd name="T14" fmla="*/ 134938 w 170"/>
                <a:gd name="T15" fmla="*/ 360362 h 227"/>
                <a:gd name="T16" fmla="*/ 180975 w 170"/>
                <a:gd name="T17" fmla="*/ 269875 h 227"/>
                <a:gd name="T18" fmla="*/ 269875 w 170"/>
                <a:gd name="T19" fmla="*/ 2254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0" h="227">
                  <a:moveTo>
                    <a:pt x="170" y="142"/>
                  </a:moveTo>
                  <a:lnTo>
                    <a:pt x="142" y="85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57"/>
                  </a:lnTo>
                  <a:lnTo>
                    <a:pt x="29" y="57"/>
                  </a:lnTo>
                  <a:lnTo>
                    <a:pt x="0" y="113"/>
                  </a:lnTo>
                  <a:lnTo>
                    <a:pt x="85" y="227"/>
                  </a:lnTo>
                  <a:lnTo>
                    <a:pt x="114" y="170"/>
                  </a:lnTo>
                  <a:lnTo>
                    <a:pt x="17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1" name="Freeform 84"/>
            <p:cNvSpPr>
              <a:spLocks/>
            </p:cNvSpPr>
            <p:nvPr/>
          </p:nvSpPr>
          <p:spPr bwMode="auto">
            <a:xfrm>
              <a:off x="2260600" y="5205413"/>
              <a:ext cx="360363" cy="404812"/>
            </a:xfrm>
            <a:custGeom>
              <a:avLst/>
              <a:gdLst>
                <a:gd name="T0" fmla="*/ 179388 w 227"/>
                <a:gd name="T1" fmla="*/ 404812 h 255"/>
                <a:gd name="T2" fmla="*/ 0 w 227"/>
                <a:gd name="T3" fmla="*/ 225425 h 255"/>
                <a:gd name="T4" fmla="*/ 44450 w 227"/>
                <a:gd name="T5" fmla="*/ 0 h 255"/>
                <a:gd name="T6" fmla="*/ 90488 w 227"/>
                <a:gd name="T7" fmla="*/ 90487 h 255"/>
                <a:gd name="T8" fmla="*/ 179388 w 227"/>
                <a:gd name="T9" fmla="*/ 134937 h 255"/>
                <a:gd name="T10" fmla="*/ 269875 w 227"/>
                <a:gd name="T11" fmla="*/ 90487 h 255"/>
                <a:gd name="T12" fmla="*/ 314325 w 227"/>
                <a:gd name="T13" fmla="*/ 180975 h 255"/>
                <a:gd name="T14" fmla="*/ 360363 w 227"/>
                <a:gd name="T15" fmla="*/ 180975 h 255"/>
                <a:gd name="T16" fmla="*/ 360363 w 227"/>
                <a:gd name="T17" fmla="*/ 225425 h 255"/>
                <a:gd name="T18" fmla="*/ 314325 w 227"/>
                <a:gd name="T19" fmla="*/ 315912 h 255"/>
                <a:gd name="T20" fmla="*/ 225425 w 227"/>
                <a:gd name="T21" fmla="*/ 315912 h 255"/>
                <a:gd name="T22" fmla="*/ 179388 w 227"/>
                <a:gd name="T23" fmla="*/ 404812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55">
                  <a:moveTo>
                    <a:pt x="113" y="255"/>
                  </a:moveTo>
                  <a:lnTo>
                    <a:pt x="0" y="142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85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27" y="114"/>
                  </a:lnTo>
                  <a:lnTo>
                    <a:pt x="227" y="142"/>
                  </a:lnTo>
                  <a:lnTo>
                    <a:pt x="198" y="199"/>
                  </a:lnTo>
                  <a:lnTo>
                    <a:pt x="142" y="199"/>
                  </a:lnTo>
                  <a:lnTo>
                    <a:pt x="113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2" name="Freeform 85"/>
            <p:cNvSpPr>
              <a:spLocks/>
            </p:cNvSpPr>
            <p:nvPr/>
          </p:nvSpPr>
          <p:spPr bwMode="auto">
            <a:xfrm>
              <a:off x="2305050" y="5070475"/>
              <a:ext cx="450850" cy="315913"/>
            </a:xfrm>
            <a:custGeom>
              <a:avLst/>
              <a:gdLst>
                <a:gd name="T0" fmla="*/ 0 w 284"/>
                <a:gd name="T1" fmla="*/ 134938 h 199"/>
                <a:gd name="T2" fmla="*/ 0 w 284"/>
                <a:gd name="T3" fmla="*/ 90488 h 199"/>
                <a:gd name="T4" fmla="*/ 180975 w 284"/>
                <a:gd name="T5" fmla="*/ 0 h 199"/>
                <a:gd name="T6" fmla="*/ 450850 w 284"/>
                <a:gd name="T7" fmla="*/ 179388 h 199"/>
                <a:gd name="T8" fmla="*/ 315913 w 284"/>
                <a:gd name="T9" fmla="*/ 315913 h 199"/>
                <a:gd name="T10" fmla="*/ 269875 w 284"/>
                <a:gd name="T11" fmla="*/ 315913 h 199"/>
                <a:gd name="T12" fmla="*/ 225425 w 284"/>
                <a:gd name="T13" fmla="*/ 225425 h 199"/>
                <a:gd name="T14" fmla="*/ 134938 w 284"/>
                <a:gd name="T15" fmla="*/ 269875 h 199"/>
                <a:gd name="T16" fmla="*/ 46038 w 284"/>
                <a:gd name="T17" fmla="*/ 225425 h 199"/>
                <a:gd name="T18" fmla="*/ 0 w 284"/>
                <a:gd name="T19" fmla="*/ 134938 h 1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" h="199">
                  <a:moveTo>
                    <a:pt x="0" y="85"/>
                  </a:moveTo>
                  <a:lnTo>
                    <a:pt x="0" y="57"/>
                  </a:lnTo>
                  <a:lnTo>
                    <a:pt x="114" y="0"/>
                  </a:lnTo>
                  <a:lnTo>
                    <a:pt x="284" y="113"/>
                  </a:lnTo>
                  <a:lnTo>
                    <a:pt x="199" y="199"/>
                  </a:lnTo>
                  <a:lnTo>
                    <a:pt x="170" y="199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3" name="Freeform 86"/>
            <p:cNvSpPr>
              <a:spLocks/>
            </p:cNvSpPr>
            <p:nvPr/>
          </p:nvSpPr>
          <p:spPr bwMode="auto">
            <a:xfrm>
              <a:off x="2620963" y="5249863"/>
              <a:ext cx="314325" cy="406400"/>
            </a:xfrm>
            <a:custGeom>
              <a:avLst/>
              <a:gdLst>
                <a:gd name="T0" fmla="*/ 134938 w 198"/>
                <a:gd name="T1" fmla="*/ 0 h 256"/>
                <a:gd name="T2" fmla="*/ 314325 w 198"/>
                <a:gd name="T3" fmla="*/ 136525 h 256"/>
                <a:gd name="T4" fmla="*/ 179388 w 198"/>
                <a:gd name="T5" fmla="*/ 180975 h 256"/>
                <a:gd name="T6" fmla="*/ 179388 w 198"/>
                <a:gd name="T7" fmla="*/ 360363 h 256"/>
                <a:gd name="T8" fmla="*/ 134938 w 198"/>
                <a:gd name="T9" fmla="*/ 406400 h 256"/>
                <a:gd name="T10" fmla="*/ 88900 w 198"/>
                <a:gd name="T11" fmla="*/ 406400 h 256"/>
                <a:gd name="T12" fmla="*/ 44450 w 198"/>
                <a:gd name="T13" fmla="*/ 315913 h 256"/>
                <a:gd name="T14" fmla="*/ 44450 w 198"/>
                <a:gd name="T15" fmla="*/ 225425 h 256"/>
                <a:gd name="T16" fmla="*/ 0 w 198"/>
                <a:gd name="T17" fmla="*/ 180975 h 256"/>
                <a:gd name="T18" fmla="*/ 0 w 198"/>
                <a:gd name="T19" fmla="*/ 136525 h 256"/>
                <a:gd name="T20" fmla="*/ 134938 w 198"/>
                <a:gd name="T21" fmla="*/ 0 h 2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256">
                  <a:moveTo>
                    <a:pt x="85" y="0"/>
                  </a:moveTo>
                  <a:lnTo>
                    <a:pt x="198" y="86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85" y="256"/>
                  </a:lnTo>
                  <a:lnTo>
                    <a:pt x="56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86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4" name="Freeform 87"/>
            <p:cNvSpPr>
              <a:spLocks/>
            </p:cNvSpPr>
            <p:nvPr/>
          </p:nvSpPr>
          <p:spPr bwMode="auto">
            <a:xfrm>
              <a:off x="2800350" y="5386388"/>
              <a:ext cx="450850" cy="223837"/>
            </a:xfrm>
            <a:custGeom>
              <a:avLst/>
              <a:gdLst>
                <a:gd name="T0" fmla="*/ 314325 w 284"/>
                <a:gd name="T1" fmla="*/ 44450 h 141"/>
                <a:gd name="T2" fmla="*/ 225425 w 284"/>
                <a:gd name="T3" fmla="*/ 44450 h 141"/>
                <a:gd name="T4" fmla="*/ 134938 w 284"/>
                <a:gd name="T5" fmla="*/ 0 h 141"/>
                <a:gd name="T6" fmla="*/ 0 w 284"/>
                <a:gd name="T7" fmla="*/ 44450 h 141"/>
                <a:gd name="T8" fmla="*/ 0 w 284"/>
                <a:gd name="T9" fmla="*/ 134937 h 141"/>
                <a:gd name="T10" fmla="*/ 90488 w 284"/>
                <a:gd name="T11" fmla="*/ 134937 h 141"/>
                <a:gd name="T12" fmla="*/ 134938 w 284"/>
                <a:gd name="T13" fmla="*/ 88900 h 141"/>
                <a:gd name="T14" fmla="*/ 225425 w 284"/>
                <a:gd name="T15" fmla="*/ 134937 h 141"/>
                <a:gd name="T16" fmla="*/ 314325 w 284"/>
                <a:gd name="T17" fmla="*/ 223837 h 141"/>
                <a:gd name="T18" fmla="*/ 404813 w 284"/>
                <a:gd name="T19" fmla="*/ 179387 h 141"/>
                <a:gd name="T20" fmla="*/ 450850 w 284"/>
                <a:gd name="T21" fmla="*/ 179387 h 141"/>
                <a:gd name="T22" fmla="*/ 450850 w 284"/>
                <a:gd name="T23" fmla="*/ 134937 h 141"/>
                <a:gd name="T24" fmla="*/ 314325 w 284"/>
                <a:gd name="T25" fmla="*/ 44450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141">
                  <a:moveTo>
                    <a:pt x="198" y="28"/>
                  </a:moveTo>
                  <a:lnTo>
                    <a:pt x="142" y="28"/>
                  </a:lnTo>
                  <a:lnTo>
                    <a:pt x="85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198" y="141"/>
                  </a:lnTo>
                  <a:lnTo>
                    <a:pt x="255" y="113"/>
                  </a:lnTo>
                  <a:lnTo>
                    <a:pt x="284" y="113"/>
                  </a:lnTo>
                  <a:lnTo>
                    <a:pt x="284" y="85"/>
                  </a:lnTo>
                  <a:lnTo>
                    <a:pt x="19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5" name="Freeform 88"/>
            <p:cNvSpPr>
              <a:spLocks/>
            </p:cNvSpPr>
            <p:nvPr/>
          </p:nvSpPr>
          <p:spPr bwMode="auto">
            <a:xfrm>
              <a:off x="4779963" y="5340350"/>
              <a:ext cx="720725" cy="855663"/>
            </a:xfrm>
            <a:custGeom>
              <a:avLst/>
              <a:gdLst>
                <a:gd name="T0" fmla="*/ 630238 w 454"/>
                <a:gd name="T1" fmla="*/ 539750 h 539"/>
                <a:gd name="T2" fmla="*/ 495300 w 454"/>
                <a:gd name="T3" fmla="*/ 630238 h 539"/>
                <a:gd name="T4" fmla="*/ 406400 w 454"/>
                <a:gd name="T5" fmla="*/ 630238 h 539"/>
                <a:gd name="T6" fmla="*/ 315913 w 454"/>
                <a:gd name="T7" fmla="*/ 809625 h 539"/>
                <a:gd name="T8" fmla="*/ 225425 w 454"/>
                <a:gd name="T9" fmla="*/ 855663 h 539"/>
                <a:gd name="T10" fmla="*/ 90488 w 454"/>
                <a:gd name="T11" fmla="*/ 720725 h 539"/>
                <a:gd name="T12" fmla="*/ 134938 w 454"/>
                <a:gd name="T13" fmla="*/ 674688 h 539"/>
                <a:gd name="T14" fmla="*/ 46038 w 454"/>
                <a:gd name="T15" fmla="*/ 495300 h 539"/>
                <a:gd name="T16" fmla="*/ 0 w 454"/>
                <a:gd name="T17" fmla="*/ 495300 h 539"/>
                <a:gd name="T18" fmla="*/ 46038 w 454"/>
                <a:gd name="T19" fmla="*/ 315913 h 539"/>
                <a:gd name="T20" fmla="*/ 180975 w 454"/>
                <a:gd name="T21" fmla="*/ 269875 h 539"/>
                <a:gd name="T22" fmla="*/ 225425 w 454"/>
                <a:gd name="T23" fmla="*/ 315913 h 539"/>
                <a:gd name="T24" fmla="*/ 225425 w 454"/>
                <a:gd name="T25" fmla="*/ 180975 h 539"/>
                <a:gd name="T26" fmla="*/ 271463 w 454"/>
                <a:gd name="T27" fmla="*/ 180975 h 539"/>
                <a:gd name="T28" fmla="*/ 271463 w 454"/>
                <a:gd name="T29" fmla="*/ 134938 h 539"/>
                <a:gd name="T30" fmla="*/ 360363 w 454"/>
                <a:gd name="T31" fmla="*/ 134938 h 539"/>
                <a:gd name="T32" fmla="*/ 450850 w 454"/>
                <a:gd name="T33" fmla="*/ 90488 h 539"/>
                <a:gd name="T34" fmla="*/ 450850 w 454"/>
                <a:gd name="T35" fmla="*/ 46038 h 539"/>
                <a:gd name="T36" fmla="*/ 541338 w 454"/>
                <a:gd name="T37" fmla="*/ 46038 h 539"/>
                <a:gd name="T38" fmla="*/ 630238 w 454"/>
                <a:gd name="T39" fmla="*/ 0 h 539"/>
                <a:gd name="T40" fmla="*/ 630238 w 454"/>
                <a:gd name="T41" fmla="*/ 46038 h 539"/>
                <a:gd name="T42" fmla="*/ 585788 w 454"/>
                <a:gd name="T43" fmla="*/ 269875 h 539"/>
                <a:gd name="T44" fmla="*/ 630238 w 454"/>
                <a:gd name="T45" fmla="*/ 404813 h 539"/>
                <a:gd name="T46" fmla="*/ 720725 w 454"/>
                <a:gd name="T47" fmla="*/ 450850 h 539"/>
                <a:gd name="T48" fmla="*/ 630238 w 454"/>
                <a:gd name="T49" fmla="*/ 495300 h 539"/>
                <a:gd name="T50" fmla="*/ 630238 w 454"/>
                <a:gd name="T51" fmla="*/ 539750 h 5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539">
                  <a:moveTo>
                    <a:pt x="397" y="340"/>
                  </a:moveTo>
                  <a:lnTo>
                    <a:pt x="312" y="397"/>
                  </a:lnTo>
                  <a:lnTo>
                    <a:pt x="256" y="397"/>
                  </a:lnTo>
                  <a:lnTo>
                    <a:pt x="199" y="510"/>
                  </a:lnTo>
                  <a:lnTo>
                    <a:pt x="142" y="539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199"/>
                  </a:lnTo>
                  <a:lnTo>
                    <a:pt x="114" y="170"/>
                  </a:lnTo>
                  <a:lnTo>
                    <a:pt x="142" y="199"/>
                  </a:lnTo>
                  <a:lnTo>
                    <a:pt x="142" y="114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227" y="85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341" y="29"/>
                  </a:lnTo>
                  <a:lnTo>
                    <a:pt x="397" y="0"/>
                  </a:lnTo>
                  <a:lnTo>
                    <a:pt x="397" y="29"/>
                  </a:lnTo>
                  <a:lnTo>
                    <a:pt x="369" y="170"/>
                  </a:lnTo>
                  <a:lnTo>
                    <a:pt x="397" y="255"/>
                  </a:lnTo>
                  <a:lnTo>
                    <a:pt x="454" y="284"/>
                  </a:lnTo>
                  <a:lnTo>
                    <a:pt x="397" y="312"/>
                  </a:lnTo>
                  <a:lnTo>
                    <a:pt x="397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6" name="Freeform 89"/>
            <p:cNvSpPr>
              <a:spLocks/>
            </p:cNvSpPr>
            <p:nvPr/>
          </p:nvSpPr>
          <p:spPr bwMode="auto">
            <a:xfrm>
              <a:off x="4600575" y="5070475"/>
              <a:ext cx="630238" cy="450850"/>
            </a:xfrm>
            <a:custGeom>
              <a:avLst/>
              <a:gdLst>
                <a:gd name="T0" fmla="*/ 630238 w 397"/>
                <a:gd name="T1" fmla="*/ 315913 h 284"/>
                <a:gd name="T2" fmla="*/ 585788 w 397"/>
                <a:gd name="T3" fmla="*/ 269875 h 284"/>
                <a:gd name="T4" fmla="*/ 495300 w 397"/>
                <a:gd name="T5" fmla="*/ 269875 h 284"/>
                <a:gd name="T6" fmla="*/ 450850 w 397"/>
                <a:gd name="T7" fmla="*/ 134938 h 284"/>
                <a:gd name="T8" fmla="*/ 404813 w 397"/>
                <a:gd name="T9" fmla="*/ 90488 h 284"/>
                <a:gd name="T10" fmla="*/ 450850 w 397"/>
                <a:gd name="T11" fmla="*/ 0 h 284"/>
                <a:gd name="T12" fmla="*/ 360363 w 397"/>
                <a:gd name="T13" fmla="*/ 0 h 284"/>
                <a:gd name="T14" fmla="*/ 314325 w 397"/>
                <a:gd name="T15" fmla="*/ 134938 h 284"/>
                <a:gd name="T16" fmla="*/ 179388 w 397"/>
                <a:gd name="T17" fmla="*/ 134938 h 284"/>
                <a:gd name="T18" fmla="*/ 134938 w 397"/>
                <a:gd name="T19" fmla="*/ 225425 h 284"/>
                <a:gd name="T20" fmla="*/ 44450 w 397"/>
                <a:gd name="T21" fmla="*/ 225425 h 284"/>
                <a:gd name="T22" fmla="*/ 0 w 397"/>
                <a:gd name="T23" fmla="*/ 269875 h 284"/>
                <a:gd name="T24" fmla="*/ 90488 w 397"/>
                <a:gd name="T25" fmla="*/ 269875 h 284"/>
                <a:gd name="T26" fmla="*/ 44450 w 397"/>
                <a:gd name="T27" fmla="*/ 360363 h 284"/>
                <a:gd name="T28" fmla="*/ 179388 w 397"/>
                <a:gd name="T29" fmla="*/ 360363 h 284"/>
                <a:gd name="T30" fmla="*/ 225425 w 397"/>
                <a:gd name="T31" fmla="*/ 315913 h 284"/>
                <a:gd name="T32" fmla="*/ 404813 w 397"/>
                <a:gd name="T33" fmla="*/ 404813 h 284"/>
                <a:gd name="T34" fmla="*/ 404813 w 397"/>
                <a:gd name="T35" fmla="*/ 450850 h 284"/>
                <a:gd name="T36" fmla="*/ 450850 w 397"/>
                <a:gd name="T37" fmla="*/ 450850 h 284"/>
                <a:gd name="T38" fmla="*/ 450850 w 397"/>
                <a:gd name="T39" fmla="*/ 404813 h 284"/>
                <a:gd name="T40" fmla="*/ 539750 w 397"/>
                <a:gd name="T41" fmla="*/ 404813 h 284"/>
                <a:gd name="T42" fmla="*/ 630238 w 397"/>
                <a:gd name="T43" fmla="*/ 360363 h 284"/>
                <a:gd name="T44" fmla="*/ 630238 w 397"/>
                <a:gd name="T45" fmla="*/ 315913 h 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284">
                  <a:moveTo>
                    <a:pt x="397" y="199"/>
                  </a:moveTo>
                  <a:lnTo>
                    <a:pt x="369" y="170"/>
                  </a:lnTo>
                  <a:lnTo>
                    <a:pt x="312" y="170"/>
                  </a:lnTo>
                  <a:lnTo>
                    <a:pt x="284" y="85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198" y="85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113" y="227"/>
                  </a:lnTo>
                  <a:lnTo>
                    <a:pt x="142" y="199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284" y="284"/>
                  </a:lnTo>
                  <a:lnTo>
                    <a:pt x="284" y="255"/>
                  </a:lnTo>
                  <a:lnTo>
                    <a:pt x="340" y="255"/>
                  </a:lnTo>
                  <a:lnTo>
                    <a:pt x="397" y="227"/>
                  </a:lnTo>
                  <a:lnTo>
                    <a:pt x="397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7" name="Freeform 90"/>
            <p:cNvSpPr>
              <a:spLocks/>
            </p:cNvSpPr>
            <p:nvPr/>
          </p:nvSpPr>
          <p:spPr bwMode="auto">
            <a:xfrm>
              <a:off x="4330700" y="5160963"/>
              <a:ext cx="674688" cy="539750"/>
            </a:xfrm>
            <a:custGeom>
              <a:avLst/>
              <a:gdLst>
                <a:gd name="T0" fmla="*/ 314325 w 425"/>
                <a:gd name="T1" fmla="*/ 134938 h 340"/>
                <a:gd name="T2" fmla="*/ 179388 w 425"/>
                <a:gd name="T3" fmla="*/ 0 h 340"/>
                <a:gd name="T4" fmla="*/ 134938 w 425"/>
                <a:gd name="T5" fmla="*/ 0 h 340"/>
                <a:gd name="T6" fmla="*/ 90488 w 425"/>
                <a:gd name="T7" fmla="*/ 44450 h 340"/>
                <a:gd name="T8" fmla="*/ 44450 w 425"/>
                <a:gd name="T9" fmla="*/ 134938 h 340"/>
                <a:gd name="T10" fmla="*/ 90488 w 425"/>
                <a:gd name="T11" fmla="*/ 134938 h 340"/>
                <a:gd name="T12" fmla="*/ 90488 w 425"/>
                <a:gd name="T13" fmla="*/ 225425 h 340"/>
                <a:gd name="T14" fmla="*/ 0 w 425"/>
                <a:gd name="T15" fmla="*/ 360363 h 340"/>
                <a:gd name="T16" fmla="*/ 44450 w 425"/>
                <a:gd name="T17" fmla="*/ 360363 h 340"/>
                <a:gd name="T18" fmla="*/ 90488 w 425"/>
                <a:gd name="T19" fmla="*/ 449263 h 340"/>
                <a:gd name="T20" fmla="*/ 134938 w 425"/>
                <a:gd name="T21" fmla="*/ 539750 h 340"/>
                <a:gd name="T22" fmla="*/ 225425 w 425"/>
                <a:gd name="T23" fmla="*/ 539750 h 340"/>
                <a:gd name="T24" fmla="*/ 404813 w 425"/>
                <a:gd name="T25" fmla="*/ 404813 h 340"/>
                <a:gd name="T26" fmla="*/ 495300 w 425"/>
                <a:gd name="T27" fmla="*/ 495300 h 340"/>
                <a:gd name="T28" fmla="*/ 630238 w 425"/>
                <a:gd name="T29" fmla="*/ 449263 h 340"/>
                <a:gd name="T30" fmla="*/ 674688 w 425"/>
                <a:gd name="T31" fmla="*/ 495300 h 340"/>
                <a:gd name="T32" fmla="*/ 674688 w 425"/>
                <a:gd name="T33" fmla="*/ 314325 h 340"/>
                <a:gd name="T34" fmla="*/ 495300 w 425"/>
                <a:gd name="T35" fmla="*/ 225425 h 340"/>
                <a:gd name="T36" fmla="*/ 449263 w 425"/>
                <a:gd name="T37" fmla="*/ 269875 h 340"/>
                <a:gd name="T38" fmla="*/ 314325 w 425"/>
                <a:gd name="T39" fmla="*/ 269875 h 340"/>
                <a:gd name="T40" fmla="*/ 360363 w 425"/>
                <a:gd name="T41" fmla="*/ 179388 h 340"/>
                <a:gd name="T42" fmla="*/ 269875 w 425"/>
                <a:gd name="T43" fmla="*/ 179388 h 340"/>
                <a:gd name="T44" fmla="*/ 314325 w 425"/>
                <a:gd name="T45" fmla="*/ 134938 h 3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25" h="340">
                  <a:moveTo>
                    <a:pt x="198" y="85"/>
                  </a:moveTo>
                  <a:lnTo>
                    <a:pt x="113" y="0"/>
                  </a:lnTo>
                  <a:lnTo>
                    <a:pt x="85" y="0"/>
                  </a:lnTo>
                  <a:lnTo>
                    <a:pt x="57" y="28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28" y="227"/>
                  </a:lnTo>
                  <a:lnTo>
                    <a:pt x="57" y="283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55" y="255"/>
                  </a:lnTo>
                  <a:lnTo>
                    <a:pt x="312" y="312"/>
                  </a:lnTo>
                  <a:lnTo>
                    <a:pt x="397" y="283"/>
                  </a:lnTo>
                  <a:lnTo>
                    <a:pt x="425" y="312"/>
                  </a:lnTo>
                  <a:lnTo>
                    <a:pt x="425" y="198"/>
                  </a:lnTo>
                  <a:lnTo>
                    <a:pt x="312" y="142"/>
                  </a:lnTo>
                  <a:lnTo>
                    <a:pt x="283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8" name="Freeform 91"/>
            <p:cNvSpPr>
              <a:spLocks/>
            </p:cNvSpPr>
            <p:nvPr/>
          </p:nvSpPr>
          <p:spPr bwMode="auto">
            <a:xfrm>
              <a:off x="4465638" y="4979988"/>
              <a:ext cx="585787" cy="315912"/>
            </a:xfrm>
            <a:custGeom>
              <a:avLst/>
              <a:gdLst>
                <a:gd name="T0" fmla="*/ 585787 w 369"/>
                <a:gd name="T1" fmla="*/ 90487 h 199"/>
                <a:gd name="T2" fmla="*/ 539750 w 369"/>
                <a:gd name="T3" fmla="*/ 0 h 199"/>
                <a:gd name="T4" fmla="*/ 404812 w 369"/>
                <a:gd name="T5" fmla="*/ 90487 h 199"/>
                <a:gd name="T6" fmla="*/ 360362 w 369"/>
                <a:gd name="T7" fmla="*/ 46037 h 199"/>
                <a:gd name="T8" fmla="*/ 269875 w 369"/>
                <a:gd name="T9" fmla="*/ 0 h 199"/>
                <a:gd name="T10" fmla="*/ 179387 w 369"/>
                <a:gd name="T11" fmla="*/ 46037 h 199"/>
                <a:gd name="T12" fmla="*/ 90487 w 369"/>
                <a:gd name="T13" fmla="*/ 46037 h 199"/>
                <a:gd name="T14" fmla="*/ 90487 w 369"/>
                <a:gd name="T15" fmla="*/ 134937 h 199"/>
                <a:gd name="T16" fmla="*/ 0 w 369"/>
                <a:gd name="T17" fmla="*/ 134937 h 199"/>
                <a:gd name="T18" fmla="*/ 0 w 369"/>
                <a:gd name="T19" fmla="*/ 180975 h 199"/>
                <a:gd name="T20" fmla="*/ 44450 w 369"/>
                <a:gd name="T21" fmla="*/ 180975 h 199"/>
                <a:gd name="T22" fmla="*/ 179387 w 369"/>
                <a:gd name="T23" fmla="*/ 315912 h 199"/>
                <a:gd name="T24" fmla="*/ 269875 w 369"/>
                <a:gd name="T25" fmla="*/ 315912 h 199"/>
                <a:gd name="T26" fmla="*/ 314325 w 369"/>
                <a:gd name="T27" fmla="*/ 225425 h 199"/>
                <a:gd name="T28" fmla="*/ 449262 w 369"/>
                <a:gd name="T29" fmla="*/ 225425 h 199"/>
                <a:gd name="T30" fmla="*/ 495300 w 369"/>
                <a:gd name="T31" fmla="*/ 90487 h 199"/>
                <a:gd name="T32" fmla="*/ 585787 w 369"/>
                <a:gd name="T33" fmla="*/ 90487 h 19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9" h="199">
                  <a:moveTo>
                    <a:pt x="369" y="57"/>
                  </a:moveTo>
                  <a:lnTo>
                    <a:pt x="340" y="0"/>
                  </a:lnTo>
                  <a:lnTo>
                    <a:pt x="255" y="57"/>
                  </a:lnTo>
                  <a:lnTo>
                    <a:pt x="227" y="29"/>
                  </a:lnTo>
                  <a:lnTo>
                    <a:pt x="170" y="0"/>
                  </a:lnTo>
                  <a:lnTo>
                    <a:pt x="113" y="29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28" y="114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57"/>
                  </a:lnTo>
                  <a:lnTo>
                    <a:pt x="369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59" name="Freeform 92"/>
            <p:cNvSpPr>
              <a:spLocks/>
            </p:cNvSpPr>
            <p:nvPr/>
          </p:nvSpPr>
          <p:spPr bwMode="auto">
            <a:xfrm>
              <a:off x="4556125" y="5565775"/>
              <a:ext cx="449263" cy="630238"/>
            </a:xfrm>
            <a:custGeom>
              <a:avLst/>
              <a:gdLst>
                <a:gd name="T0" fmla="*/ 179388 w 283"/>
                <a:gd name="T1" fmla="*/ 0 h 397"/>
                <a:gd name="T2" fmla="*/ 0 w 283"/>
                <a:gd name="T3" fmla="*/ 134938 h 397"/>
                <a:gd name="T4" fmla="*/ 0 w 283"/>
                <a:gd name="T5" fmla="*/ 225425 h 397"/>
                <a:gd name="T6" fmla="*/ 134938 w 283"/>
                <a:gd name="T7" fmla="*/ 269875 h 397"/>
                <a:gd name="T8" fmla="*/ 179388 w 283"/>
                <a:gd name="T9" fmla="*/ 495300 h 397"/>
                <a:gd name="T10" fmla="*/ 269875 w 283"/>
                <a:gd name="T11" fmla="*/ 539750 h 397"/>
                <a:gd name="T12" fmla="*/ 358775 w 283"/>
                <a:gd name="T13" fmla="*/ 630238 h 397"/>
                <a:gd name="T14" fmla="*/ 449263 w 283"/>
                <a:gd name="T15" fmla="*/ 630238 h 397"/>
                <a:gd name="T16" fmla="*/ 314325 w 283"/>
                <a:gd name="T17" fmla="*/ 495300 h 397"/>
                <a:gd name="T18" fmla="*/ 358775 w 283"/>
                <a:gd name="T19" fmla="*/ 449263 h 397"/>
                <a:gd name="T20" fmla="*/ 269875 w 283"/>
                <a:gd name="T21" fmla="*/ 269875 h 397"/>
                <a:gd name="T22" fmla="*/ 223838 w 283"/>
                <a:gd name="T23" fmla="*/ 269875 h 397"/>
                <a:gd name="T24" fmla="*/ 269875 w 283"/>
                <a:gd name="T25" fmla="*/ 90488 h 397"/>
                <a:gd name="T26" fmla="*/ 179388 w 283"/>
                <a:gd name="T27" fmla="*/ 0 h 3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397">
                  <a:moveTo>
                    <a:pt x="113" y="0"/>
                  </a:moveTo>
                  <a:lnTo>
                    <a:pt x="0" y="85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170" y="170"/>
                  </a:lnTo>
                  <a:lnTo>
                    <a:pt x="141" y="170"/>
                  </a:lnTo>
                  <a:lnTo>
                    <a:pt x="170" y="57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0" name="Freeform 93"/>
            <p:cNvSpPr>
              <a:spLocks/>
            </p:cNvSpPr>
            <p:nvPr/>
          </p:nvSpPr>
          <p:spPr bwMode="auto">
            <a:xfrm>
              <a:off x="4735513" y="5880100"/>
              <a:ext cx="765175" cy="1081088"/>
            </a:xfrm>
            <a:custGeom>
              <a:avLst/>
              <a:gdLst>
                <a:gd name="T0" fmla="*/ 0 w 482"/>
                <a:gd name="T1" fmla="*/ 946150 h 681"/>
                <a:gd name="T2" fmla="*/ 44450 w 482"/>
                <a:gd name="T3" fmla="*/ 855663 h 681"/>
                <a:gd name="T4" fmla="*/ 179388 w 482"/>
                <a:gd name="T5" fmla="*/ 765175 h 681"/>
                <a:gd name="T6" fmla="*/ 225425 w 482"/>
                <a:gd name="T7" fmla="*/ 811213 h 681"/>
                <a:gd name="T8" fmla="*/ 225425 w 482"/>
                <a:gd name="T9" fmla="*/ 630238 h 681"/>
                <a:gd name="T10" fmla="*/ 315913 w 482"/>
                <a:gd name="T11" fmla="*/ 585788 h 681"/>
                <a:gd name="T12" fmla="*/ 404813 w 482"/>
                <a:gd name="T13" fmla="*/ 406400 h 681"/>
                <a:gd name="T14" fmla="*/ 360363 w 482"/>
                <a:gd name="T15" fmla="*/ 269875 h 681"/>
                <a:gd name="T16" fmla="*/ 450850 w 482"/>
                <a:gd name="T17" fmla="*/ 90488 h 681"/>
                <a:gd name="T18" fmla="*/ 539750 w 482"/>
                <a:gd name="T19" fmla="*/ 90488 h 681"/>
                <a:gd name="T20" fmla="*/ 674688 w 482"/>
                <a:gd name="T21" fmla="*/ 0 h 681"/>
                <a:gd name="T22" fmla="*/ 630238 w 482"/>
                <a:gd name="T23" fmla="*/ 90488 h 681"/>
                <a:gd name="T24" fmla="*/ 674688 w 482"/>
                <a:gd name="T25" fmla="*/ 90488 h 681"/>
                <a:gd name="T26" fmla="*/ 765175 w 482"/>
                <a:gd name="T27" fmla="*/ 180975 h 681"/>
                <a:gd name="T28" fmla="*/ 720725 w 482"/>
                <a:gd name="T29" fmla="*/ 225425 h 681"/>
                <a:gd name="T30" fmla="*/ 720725 w 482"/>
                <a:gd name="T31" fmla="*/ 406400 h 681"/>
                <a:gd name="T32" fmla="*/ 674688 w 482"/>
                <a:gd name="T33" fmla="*/ 495300 h 681"/>
                <a:gd name="T34" fmla="*/ 585788 w 482"/>
                <a:gd name="T35" fmla="*/ 541338 h 681"/>
                <a:gd name="T36" fmla="*/ 495300 w 482"/>
                <a:gd name="T37" fmla="*/ 630238 h 681"/>
                <a:gd name="T38" fmla="*/ 404813 w 482"/>
                <a:gd name="T39" fmla="*/ 765175 h 681"/>
                <a:gd name="T40" fmla="*/ 404813 w 482"/>
                <a:gd name="T41" fmla="*/ 855663 h 681"/>
                <a:gd name="T42" fmla="*/ 315913 w 482"/>
                <a:gd name="T43" fmla="*/ 946150 h 681"/>
                <a:gd name="T44" fmla="*/ 134938 w 482"/>
                <a:gd name="T45" fmla="*/ 1081088 h 681"/>
                <a:gd name="T46" fmla="*/ 0 w 482"/>
                <a:gd name="T47" fmla="*/ 946150 h 6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681">
                  <a:moveTo>
                    <a:pt x="0" y="596"/>
                  </a:moveTo>
                  <a:lnTo>
                    <a:pt x="28" y="539"/>
                  </a:lnTo>
                  <a:lnTo>
                    <a:pt x="113" y="482"/>
                  </a:lnTo>
                  <a:lnTo>
                    <a:pt x="142" y="511"/>
                  </a:lnTo>
                  <a:lnTo>
                    <a:pt x="142" y="397"/>
                  </a:lnTo>
                  <a:lnTo>
                    <a:pt x="199" y="369"/>
                  </a:lnTo>
                  <a:lnTo>
                    <a:pt x="255" y="256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425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82" y="114"/>
                  </a:lnTo>
                  <a:lnTo>
                    <a:pt x="454" y="142"/>
                  </a:lnTo>
                  <a:lnTo>
                    <a:pt x="454" y="256"/>
                  </a:lnTo>
                  <a:lnTo>
                    <a:pt x="425" y="312"/>
                  </a:lnTo>
                  <a:lnTo>
                    <a:pt x="369" y="341"/>
                  </a:lnTo>
                  <a:lnTo>
                    <a:pt x="312" y="397"/>
                  </a:lnTo>
                  <a:lnTo>
                    <a:pt x="255" y="482"/>
                  </a:lnTo>
                  <a:lnTo>
                    <a:pt x="255" y="539"/>
                  </a:lnTo>
                  <a:lnTo>
                    <a:pt x="199" y="596"/>
                  </a:lnTo>
                  <a:lnTo>
                    <a:pt x="85" y="681"/>
                  </a:lnTo>
                  <a:lnTo>
                    <a:pt x="0" y="59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1" name="Freeform 94"/>
            <p:cNvSpPr>
              <a:spLocks/>
            </p:cNvSpPr>
            <p:nvPr/>
          </p:nvSpPr>
          <p:spPr bwMode="auto">
            <a:xfrm>
              <a:off x="4870450" y="6691313"/>
              <a:ext cx="855663" cy="495300"/>
            </a:xfrm>
            <a:custGeom>
              <a:avLst/>
              <a:gdLst>
                <a:gd name="T0" fmla="*/ 0 w 539"/>
                <a:gd name="T1" fmla="*/ 269875 h 312"/>
                <a:gd name="T2" fmla="*/ 180975 w 539"/>
                <a:gd name="T3" fmla="*/ 134938 h 312"/>
                <a:gd name="T4" fmla="*/ 269875 w 539"/>
                <a:gd name="T5" fmla="*/ 269875 h 312"/>
                <a:gd name="T6" fmla="*/ 450850 w 539"/>
                <a:gd name="T7" fmla="*/ 44450 h 312"/>
                <a:gd name="T8" fmla="*/ 539750 w 539"/>
                <a:gd name="T9" fmla="*/ 0 h 312"/>
                <a:gd name="T10" fmla="*/ 855663 w 539"/>
                <a:gd name="T11" fmla="*/ 44450 h 312"/>
                <a:gd name="T12" fmla="*/ 855663 w 539"/>
                <a:gd name="T13" fmla="*/ 134938 h 312"/>
                <a:gd name="T14" fmla="*/ 765175 w 539"/>
                <a:gd name="T15" fmla="*/ 179388 h 312"/>
                <a:gd name="T16" fmla="*/ 585788 w 539"/>
                <a:gd name="T17" fmla="*/ 223838 h 312"/>
                <a:gd name="T18" fmla="*/ 539750 w 539"/>
                <a:gd name="T19" fmla="*/ 404813 h 312"/>
                <a:gd name="T20" fmla="*/ 450850 w 539"/>
                <a:gd name="T21" fmla="*/ 495300 h 312"/>
                <a:gd name="T22" fmla="*/ 315913 w 539"/>
                <a:gd name="T23" fmla="*/ 358775 h 312"/>
                <a:gd name="T24" fmla="*/ 0 w 539"/>
                <a:gd name="T25" fmla="*/ 269875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9" h="312">
                  <a:moveTo>
                    <a:pt x="0" y="170"/>
                  </a:moveTo>
                  <a:lnTo>
                    <a:pt x="114" y="85"/>
                  </a:lnTo>
                  <a:lnTo>
                    <a:pt x="170" y="170"/>
                  </a:lnTo>
                  <a:lnTo>
                    <a:pt x="284" y="28"/>
                  </a:lnTo>
                  <a:lnTo>
                    <a:pt x="34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199" y="226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2" name="Freeform 95"/>
            <p:cNvSpPr>
              <a:spLocks/>
            </p:cNvSpPr>
            <p:nvPr/>
          </p:nvSpPr>
          <p:spPr bwMode="auto">
            <a:xfrm>
              <a:off x="5051425" y="6105525"/>
              <a:ext cx="989013" cy="855663"/>
            </a:xfrm>
            <a:custGeom>
              <a:avLst/>
              <a:gdLst>
                <a:gd name="T0" fmla="*/ 674688 w 623"/>
                <a:gd name="T1" fmla="*/ 630238 h 539"/>
                <a:gd name="T2" fmla="*/ 763588 w 623"/>
                <a:gd name="T3" fmla="*/ 585788 h 539"/>
                <a:gd name="T4" fmla="*/ 763588 w 623"/>
                <a:gd name="T5" fmla="*/ 495300 h 539"/>
                <a:gd name="T6" fmla="*/ 854075 w 623"/>
                <a:gd name="T7" fmla="*/ 360363 h 539"/>
                <a:gd name="T8" fmla="*/ 944563 w 623"/>
                <a:gd name="T9" fmla="*/ 404813 h 539"/>
                <a:gd name="T10" fmla="*/ 989013 w 623"/>
                <a:gd name="T11" fmla="*/ 360363 h 539"/>
                <a:gd name="T12" fmla="*/ 989013 w 623"/>
                <a:gd name="T13" fmla="*/ 315913 h 539"/>
                <a:gd name="T14" fmla="*/ 809625 w 623"/>
                <a:gd name="T15" fmla="*/ 225425 h 539"/>
                <a:gd name="T16" fmla="*/ 628650 w 623"/>
                <a:gd name="T17" fmla="*/ 269875 h 539"/>
                <a:gd name="T18" fmla="*/ 493713 w 623"/>
                <a:gd name="T19" fmla="*/ 225425 h 539"/>
                <a:gd name="T20" fmla="*/ 539750 w 623"/>
                <a:gd name="T21" fmla="*/ 90488 h 539"/>
                <a:gd name="T22" fmla="*/ 493713 w 623"/>
                <a:gd name="T23" fmla="*/ 90488 h 539"/>
                <a:gd name="T24" fmla="*/ 493713 w 623"/>
                <a:gd name="T25" fmla="*/ 0 h 539"/>
                <a:gd name="T26" fmla="*/ 404813 w 623"/>
                <a:gd name="T27" fmla="*/ 0 h 539"/>
                <a:gd name="T28" fmla="*/ 404813 w 623"/>
                <a:gd name="T29" fmla="*/ 180975 h 539"/>
                <a:gd name="T30" fmla="*/ 358775 w 623"/>
                <a:gd name="T31" fmla="*/ 269875 h 539"/>
                <a:gd name="T32" fmla="*/ 269875 w 623"/>
                <a:gd name="T33" fmla="*/ 315913 h 539"/>
                <a:gd name="T34" fmla="*/ 179388 w 623"/>
                <a:gd name="T35" fmla="*/ 404813 h 539"/>
                <a:gd name="T36" fmla="*/ 88900 w 623"/>
                <a:gd name="T37" fmla="*/ 539750 h 539"/>
                <a:gd name="T38" fmla="*/ 88900 w 623"/>
                <a:gd name="T39" fmla="*/ 630238 h 539"/>
                <a:gd name="T40" fmla="*/ 0 w 623"/>
                <a:gd name="T41" fmla="*/ 720725 h 539"/>
                <a:gd name="T42" fmla="*/ 88900 w 623"/>
                <a:gd name="T43" fmla="*/ 855663 h 539"/>
                <a:gd name="T44" fmla="*/ 269875 w 623"/>
                <a:gd name="T45" fmla="*/ 630238 h 539"/>
                <a:gd name="T46" fmla="*/ 358775 w 623"/>
                <a:gd name="T47" fmla="*/ 585788 h 539"/>
                <a:gd name="T48" fmla="*/ 674688 w 623"/>
                <a:gd name="T49" fmla="*/ 630238 h 5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3" h="539">
                  <a:moveTo>
                    <a:pt x="425" y="397"/>
                  </a:moveTo>
                  <a:lnTo>
                    <a:pt x="481" y="369"/>
                  </a:lnTo>
                  <a:lnTo>
                    <a:pt x="481" y="312"/>
                  </a:lnTo>
                  <a:lnTo>
                    <a:pt x="538" y="227"/>
                  </a:lnTo>
                  <a:lnTo>
                    <a:pt x="595" y="255"/>
                  </a:lnTo>
                  <a:lnTo>
                    <a:pt x="623" y="227"/>
                  </a:lnTo>
                  <a:lnTo>
                    <a:pt x="623" y="199"/>
                  </a:lnTo>
                  <a:lnTo>
                    <a:pt x="510" y="142"/>
                  </a:lnTo>
                  <a:lnTo>
                    <a:pt x="396" y="170"/>
                  </a:lnTo>
                  <a:lnTo>
                    <a:pt x="311" y="142"/>
                  </a:lnTo>
                  <a:lnTo>
                    <a:pt x="340" y="57"/>
                  </a:lnTo>
                  <a:lnTo>
                    <a:pt x="311" y="57"/>
                  </a:lnTo>
                  <a:lnTo>
                    <a:pt x="311" y="0"/>
                  </a:lnTo>
                  <a:lnTo>
                    <a:pt x="255" y="0"/>
                  </a:lnTo>
                  <a:lnTo>
                    <a:pt x="255" y="114"/>
                  </a:lnTo>
                  <a:lnTo>
                    <a:pt x="226" y="170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56" y="539"/>
                  </a:lnTo>
                  <a:lnTo>
                    <a:pt x="170" y="397"/>
                  </a:lnTo>
                  <a:lnTo>
                    <a:pt x="226" y="369"/>
                  </a:lnTo>
                  <a:lnTo>
                    <a:pt x="425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3" name="Freeform 96"/>
            <p:cNvSpPr>
              <a:spLocks/>
            </p:cNvSpPr>
            <p:nvPr/>
          </p:nvSpPr>
          <p:spPr bwMode="auto">
            <a:xfrm>
              <a:off x="5500688" y="6600825"/>
              <a:ext cx="900112" cy="990600"/>
            </a:xfrm>
            <a:custGeom>
              <a:avLst/>
              <a:gdLst>
                <a:gd name="T0" fmla="*/ 495300 w 567"/>
                <a:gd name="T1" fmla="*/ 990600 h 624"/>
                <a:gd name="T2" fmla="*/ 179387 w 567"/>
                <a:gd name="T3" fmla="*/ 900113 h 624"/>
                <a:gd name="T4" fmla="*/ 0 w 567"/>
                <a:gd name="T5" fmla="*/ 720725 h 624"/>
                <a:gd name="T6" fmla="*/ 225425 w 567"/>
                <a:gd name="T7" fmla="*/ 495300 h 624"/>
                <a:gd name="T8" fmla="*/ 269875 w 567"/>
                <a:gd name="T9" fmla="*/ 404813 h 624"/>
                <a:gd name="T10" fmla="*/ 360362 w 567"/>
                <a:gd name="T11" fmla="*/ 360363 h 624"/>
                <a:gd name="T12" fmla="*/ 360362 w 567"/>
                <a:gd name="T13" fmla="*/ 179388 h 624"/>
                <a:gd name="T14" fmla="*/ 450850 w 567"/>
                <a:gd name="T15" fmla="*/ 134938 h 624"/>
                <a:gd name="T16" fmla="*/ 539750 w 567"/>
                <a:gd name="T17" fmla="*/ 0 h 624"/>
                <a:gd name="T18" fmla="*/ 630237 w 567"/>
                <a:gd name="T19" fmla="*/ 0 h 624"/>
                <a:gd name="T20" fmla="*/ 765175 w 567"/>
                <a:gd name="T21" fmla="*/ 225425 h 624"/>
                <a:gd name="T22" fmla="*/ 855662 w 567"/>
                <a:gd name="T23" fmla="*/ 314325 h 624"/>
                <a:gd name="T24" fmla="*/ 900112 w 567"/>
                <a:gd name="T25" fmla="*/ 449263 h 624"/>
                <a:gd name="T26" fmla="*/ 674687 w 567"/>
                <a:gd name="T27" fmla="*/ 539750 h 624"/>
                <a:gd name="T28" fmla="*/ 720725 w 567"/>
                <a:gd name="T29" fmla="*/ 674688 h 624"/>
                <a:gd name="T30" fmla="*/ 585787 w 567"/>
                <a:gd name="T31" fmla="*/ 944563 h 624"/>
                <a:gd name="T32" fmla="*/ 495300 w 567"/>
                <a:gd name="T33" fmla="*/ 990600 h 6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624">
                  <a:moveTo>
                    <a:pt x="312" y="624"/>
                  </a:moveTo>
                  <a:lnTo>
                    <a:pt x="113" y="567"/>
                  </a:lnTo>
                  <a:lnTo>
                    <a:pt x="0" y="454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85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482" y="142"/>
                  </a:lnTo>
                  <a:lnTo>
                    <a:pt x="539" y="198"/>
                  </a:lnTo>
                  <a:lnTo>
                    <a:pt x="567" y="283"/>
                  </a:lnTo>
                  <a:lnTo>
                    <a:pt x="425" y="340"/>
                  </a:lnTo>
                  <a:lnTo>
                    <a:pt x="454" y="425"/>
                  </a:lnTo>
                  <a:lnTo>
                    <a:pt x="369" y="595"/>
                  </a:lnTo>
                  <a:lnTo>
                    <a:pt x="312" y="62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4" name="Freeform 97"/>
            <p:cNvSpPr>
              <a:spLocks/>
            </p:cNvSpPr>
            <p:nvPr/>
          </p:nvSpPr>
          <p:spPr bwMode="auto">
            <a:xfrm>
              <a:off x="5321300" y="6465888"/>
              <a:ext cx="854075" cy="855662"/>
            </a:xfrm>
            <a:custGeom>
              <a:avLst/>
              <a:gdLst>
                <a:gd name="T0" fmla="*/ 179388 w 538"/>
                <a:gd name="T1" fmla="*/ 855662 h 539"/>
                <a:gd name="T2" fmla="*/ 0 w 538"/>
                <a:gd name="T3" fmla="*/ 720725 h 539"/>
                <a:gd name="T4" fmla="*/ 88900 w 538"/>
                <a:gd name="T5" fmla="*/ 630237 h 539"/>
                <a:gd name="T6" fmla="*/ 134938 w 538"/>
                <a:gd name="T7" fmla="*/ 449262 h 539"/>
                <a:gd name="T8" fmla="*/ 314325 w 538"/>
                <a:gd name="T9" fmla="*/ 404812 h 539"/>
                <a:gd name="T10" fmla="*/ 404813 w 538"/>
                <a:gd name="T11" fmla="*/ 360362 h 539"/>
                <a:gd name="T12" fmla="*/ 404813 w 538"/>
                <a:gd name="T13" fmla="*/ 269875 h 539"/>
                <a:gd name="T14" fmla="*/ 493713 w 538"/>
                <a:gd name="T15" fmla="*/ 225425 h 539"/>
                <a:gd name="T16" fmla="*/ 493713 w 538"/>
                <a:gd name="T17" fmla="*/ 134937 h 539"/>
                <a:gd name="T18" fmla="*/ 584200 w 538"/>
                <a:gd name="T19" fmla="*/ 0 h 539"/>
                <a:gd name="T20" fmla="*/ 674688 w 538"/>
                <a:gd name="T21" fmla="*/ 44450 h 539"/>
                <a:gd name="T22" fmla="*/ 719138 w 538"/>
                <a:gd name="T23" fmla="*/ 0 h 539"/>
                <a:gd name="T24" fmla="*/ 854075 w 538"/>
                <a:gd name="T25" fmla="*/ 0 h 539"/>
                <a:gd name="T26" fmla="*/ 854075 w 538"/>
                <a:gd name="T27" fmla="*/ 90487 h 539"/>
                <a:gd name="T28" fmla="*/ 809625 w 538"/>
                <a:gd name="T29" fmla="*/ 134937 h 539"/>
                <a:gd name="T30" fmla="*/ 719138 w 538"/>
                <a:gd name="T31" fmla="*/ 134937 h 539"/>
                <a:gd name="T32" fmla="*/ 630238 w 538"/>
                <a:gd name="T33" fmla="*/ 269875 h 539"/>
                <a:gd name="T34" fmla="*/ 539750 w 538"/>
                <a:gd name="T35" fmla="*/ 314325 h 539"/>
                <a:gd name="T36" fmla="*/ 539750 w 538"/>
                <a:gd name="T37" fmla="*/ 495300 h 539"/>
                <a:gd name="T38" fmla="*/ 449263 w 538"/>
                <a:gd name="T39" fmla="*/ 539750 h 539"/>
                <a:gd name="T40" fmla="*/ 404813 w 538"/>
                <a:gd name="T41" fmla="*/ 630237 h 539"/>
                <a:gd name="T42" fmla="*/ 179388 w 538"/>
                <a:gd name="T43" fmla="*/ 855662 h 5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38" h="539">
                  <a:moveTo>
                    <a:pt x="113" y="539"/>
                  </a:moveTo>
                  <a:lnTo>
                    <a:pt x="0" y="454"/>
                  </a:lnTo>
                  <a:lnTo>
                    <a:pt x="56" y="397"/>
                  </a:lnTo>
                  <a:lnTo>
                    <a:pt x="85" y="283"/>
                  </a:lnTo>
                  <a:lnTo>
                    <a:pt x="198" y="255"/>
                  </a:lnTo>
                  <a:lnTo>
                    <a:pt x="255" y="227"/>
                  </a:lnTo>
                  <a:lnTo>
                    <a:pt x="255" y="170"/>
                  </a:lnTo>
                  <a:lnTo>
                    <a:pt x="311" y="142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85"/>
                  </a:lnTo>
                  <a:lnTo>
                    <a:pt x="453" y="85"/>
                  </a:lnTo>
                  <a:lnTo>
                    <a:pt x="397" y="170"/>
                  </a:lnTo>
                  <a:lnTo>
                    <a:pt x="340" y="198"/>
                  </a:lnTo>
                  <a:lnTo>
                    <a:pt x="340" y="312"/>
                  </a:lnTo>
                  <a:lnTo>
                    <a:pt x="283" y="340"/>
                  </a:lnTo>
                  <a:lnTo>
                    <a:pt x="255" y="397"/>
                  </a:lnTo>
                  <a:lnTo>
                    <a:pt x="113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5" name="Freeform 98"/>
            <p:cNvSpPr>
              <a:spLocks/>
            </p:cNvSpPr>
            <p:nvPr/>
          </p:nvSpPr>
          <p:spPr bwMode="auto">
            <a:xfrm>
              <a:off x="6626225" y="7635875"/>
              <a:ext cx="404813" cy="585788"/>
            </a:xfrm>
            <a:custGeom>
              <a:avLst/>
              <a:gdLst>
                <a:gd name="T0" fmla="*/ 0 w 255"/>
                <a:gd name="T1" fmla="*/ 314325 h 369"/>
                <a:gd name="T2" fmla="*/ 44450 w 255"/>
                <a:gd name="T3" fmla="*/ 269875 h 369"/>
                <a:gd name="T4" fmla="*/ 134938 w 255"/>
                <a:gd name="T5" fmla="*/ 269875 h 369"/>
                <a:gd name="T6" fmla="*/ 223838 w 255"/>
                <a:gd name="T7" fmla="*/ 225425 h 369"/>
                <a:gd name="T8" fmla="*/ 179388 w 255"/>
                <a:gd name="T9" fmla="*/ 179388 h 369"/>
                <a:gd name="T10" fmla="*/ 223838 w 255"/>
                <a:gd name="T11" fmla="*/ 134938 h 369"/>
                <a:gd name="T12" fmla="*/ 223838 w 255"/>
                <a:gd name="T13" fmla="*/ 44450 h 369"/>
                <a:gd name="T14" fmla="*/ 269875 w 255"/>
                <a:gd name="T15" fmla="*/ 0 h 369"/>
                <a:gd name="T16" fmla="*/ 404813 w 255"/>
                <a:gd name="T17" fmla="*/ 90488 h 369"/>
                <a:gd name="T18" fmla="*/ 314325 w 255"/>
                <a:gd name="T19" fmla="*/ 585788 h 369"/>
                <a:gd name="T20" fmla="*/ 0 w 255"/>
                <a:gd name="T21" fmla="*/ 314325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369">
                  <a:moveTo>
                    <a:pt x="0" y="198"/>
                  </a:moveTo>
                  <a:lnTo>
                    <a:pt x="28" y="170"/>
                  </a:lnTo>
                  <a:lnTo>
                    <a:pt x="85" y="170"/>
                  </a:lnTo>
                  <a:lnTo>
                    <a:pt x="141" y="142"/>
                  </a:lnTo>
                  <a:lnTo>
                    <a:pt x="113" y="113"/>
                  </a:lnTo>
                  <a:lnTo>
                    <a:pt x="141" y="85"/>
                  </a:lnTo>
                  <a:lnTo>
                    <a:pt x="141" y="28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198" y="369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6" name="Freeform 99"/>
            <p:cNvSpPr>
              <a:spLocks/>
            </p:cNvSpPr>
            <p:nvPr/>
          </p:nvSpPr>
          <p:spPr bwMode="auto">
            <a:xfrm>
              <a:off x="6535738" y="7096125"/>
              <a:ext cx="674687" cy="630238"/>
            </a:xfrm>
            <a:custGeom>
              <a:avLst/>
              <a:gdLst>
                <a:gd name="T0" fmla="*/ 495300 w 425"/>
                <a:gd name="T1" fmla="*/ 630238 h 397"/>
                <a:gd name="T2" fmla="*/ 495300 w 425"/>
                <a:gd name="T3" fmla="*/ 495300 h 397"/>
                <a:gd name="T4" fmla="*/ 674687 w 425"/>
                <a:gd name="T5" fmla="*/ 449263 h 397"/>
                <a:gd name="T6" fmla="*/ 539750 w 425"/>
                <a:gd name="T7" fmla="*/ 225425 h 397"/>
                <a:gd name="T8" fmla="*/ 630237 w 425"/>
                <a:gd name="T9" fmla="*/ 44450 h 397"/>
                <a:gd name="T10" fmla="*/ 450850 w 425"/>
                <a:gd name="T11" fmla="*/ 0 h 397"/>
                <a:gd name="T12" fmla="*/ 225425 w 425"/>
                <a:gd name="T13" fmla="*/ 44450 h 397"/>
                <a:gd name="T14" fmla="*/ 90487 w 425"/>
                <a:gd name="T15" fmla="*/ 44450 h 397"/>
                <a:gd name="T16" fmla="*/ 0 w 425"/>
                <a:gd name="T17" fmla="*/ 134938 h 397"/>
                <a:gd name="T18" fmla="*/ 225425 w 425"/>
                <a:gd name="T19" fmla="*/ 404813 h 397"/>
                <a:gd name="T20" fmla="*/ 360362 w 425"/>
                <a:gd name="T21" fmla="*/ 539750 h 397"/>
                <a:gd name="T22" fmla="*/ 495300 w 425"/>
                <a:gd name="T23" fmla="*/ 630238 h 3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5" h="397">
                  <a:moveTo>
                    <a:pt x="312" y="397"/>
                  </a:moveTo>
                  <a:lnTo>
                    <a:pt x="312" y="312"/>
                  </a:lnTo>
                  <a:lnTo>
                    <a:pt x="425" y="283"/>
                  </a:lnTo>
                  <a:lnTo>
                    <a:pt x="340" y="142"/>
                  </a:lnTo>
                  <a:lnTo>
                    <a:pt x="397" y="28"/>
                  </a:lnTo>
                  <a:lnTo>
                    <a:pt x="284" y="0"/>
                  </a:lnTo>
                  <a:lnTo>
                    <a:pt x="142" y="28"/>
                  </a:lnTo>
                  <a:lnTo>
                    <a:pt x="57" y="28"/>
                  </a:lnTo>
                  <a:lnTo>
                    <a:pt x="0" y="85"/>
                  </a:lnTo>
                  <a:lnTo>
                    <a:pt x="142" y="255"/>
                  </a:lnTo>
                  <a:lnTo>
                    <a:pt x="227" y="340"/>
                  </a:lnTo>
                  <a:lnTo>
                    <a:pt x="312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7" name="Freeform 100"/>
            <p:cNvSpPr>
              <a:spLocks/>
            </p:cNvSpPr>
            <p:nvPr/>
          </p:nvSpPr>
          <p:spPr bwMode="auto">
            <a:xfrm>
              <a:off x="6265863" y="6600825"/>
              <a:ext cx="1125537" cy="630238"/>
            </a:xfrm>
            <a:custGeom>
              <a:avLst/>
              <a:gdLst>
                <a:gd name="T0" fmla="*/ 900112 w 709"/>
                <a:gd name="T1" fmla="*/ 539750 h 397"/>
                <a:gd name="T2" fmla="*/ 1125537 w 709"/>
                <a:gd name="T3" fmla="*/ 179388 h 397"/>
                <a:gd name="T4" fmla="*/ 944562 w 709"/>
                <a:gd name="T5" fmla="*/ 0 h 397"/>
                <a:gd name="T6" fmla="*/ 855662 w 709"/>
                <a:gd name="T7" fmla="*/ 44450 h 397"/>
                <a:gd name="T8" fmla="*/ 855662 w 709"/>
                <a:gd name="T9" fmla="*/ 134938 h 397"/>
                <a:gd name="T10" fmla="*/ 944562 w 709"/>
                <a:gd name="T11" fmla="*/ 179388 h 397"/>
                <a:gd name="T12" fmla="*/ 990600 w 709"/>
                <a:gd name="T13" fmla="*/ 269875 h 397"/>
                <a:gd name="T14" fmla="*/ 900112 w 709"/>
                <a:gd name="T15" fmla="*/ 360363 h 397"/>
                <a:gd name="T16" fmla="*/ 855662 w 709"/>
                <a:gd name="T17" fmla="*/ 269875 h 397"/>
                <a:gd name="T18" fmla="*/ 765175 w 709"/>
                <a:gd name="T19" fmla="*/ 314325 h 397"/>
                <a:gd name="T20" fmla="*/ 630237 w 709"/>
                <a:gd name="T21" fmla="*/ 269875 h 397"/>
                <a:gd name="T22" fmla="*/ 630237 w 709"/>
                <a:gd name="T23" fmla="*/ 225425 h 397"/>
                <a:gd name="T24" fmla="*/ 360362 w 709"/>
                <a:gd name="T25" fmla="*/ 179388 h 397"/>
                <a:gd name="T26" fmla="*/ 269875 w 709"/>
                <a:gd name="T27" fmla="*/ 179388 h 397"/>
                <a:gd name="T28" fmla="*/ 179387 w 709"/>
                <a:gd name="T29" fmla="*/ 225425 h 397"/>
                <a:gd name="T30" fmla="*/ 90487 w 709"/>
                <a:gd name="T31" fmla="*/ 179388 h 397"/>
                <a:gd name="T32" fmla="*/ 0 w 709"/>
                <a:gd name="T33" fmla="*/ 225425 h 397"/>
                <a:gd name="T34" fmla="*/ 90487 w 709"/>
                <a:gd name="T35" fmla="*/ 314325 h 397"/>
                <a:gd name="T36" fmla="*/ 134937 w 709"/>
                <a:gd name="T37" fmla="*/ 449263 h 397"/>
                <a:gd name="T38" fmla="*/ 134937 w 709"/>
                <a:gd name="T39" fmla="*/ 495300 h 397"/>
                <a:gd name="T40" fmla="*/ 269875 w 709"/>
                <a:gd name="T41" fmla="*/ 630238 h 397"/>
                <a:gd name="T42" fmla="*/ 360362 w 709"/>
                <a:gd name="T43" fmla="*/ 539750 h 397"/>
                <a:gd name="T44" fmla="*/ 495300 w 709"/>
                <a:gd name="T45" fmla="*/ 539750 h 397"/>
                <a:gd name="T46" fmla="*/ 720725 w 709"/>
                <a:gd name="T47" fmla="*/ 495300 h 397"/>
                <a:gd name="T48" fmla="*/ 900112 w 709"/>
                <a:gd name="T49" fmla="*/ 53975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09" h="397">
                  <a:moveTo>
                    <a:pt x="567" y="340"/>
                  </a:moveTo>
                  <a:lnTo>
                    <a:pt x="709" y="113"/>
                  </a:lnTo>
                  <a:lnTo>
                    <a:pt x="595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95" y="113"/>
                  </a:lnTo>
                  <a:lnTo>
                    <a:pt x="624" y="170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13" y="142"/>
                  </a:lnTo>
                  <a:lnTo>
                    <a:pt x="57" y="113"/>
                  </a:lnTo>
                  <a:lnTo>
                    <a:pt x="0" y="142"/>
                  </a:lnTo>
                  <a:lnTo>
                    <a:pt x="57" y="198"/>
                  </a:lnTo>
                  <a:lnTo>
                    <a:pt x="85" y="283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454" y="312"/>
                  </a:lnTo>
                  <a:lnTo>
                    <a:pt x="567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8" name="Freeform 101"/>
            <p:cNvSpPr>
              <a:spLocks/>
            </p:cNvSpPr>
            <p:nvPr/>
          </p:nvSpPr>
          <p:spPr bwMode="auto">
            <a:xfrm>
              <a:off x="6626225" y="6465888"/>
              <a:ext cx="404813" cy="360362"/>
            </a:xfrm>
            <a:custGeom>
              <a:avLst/>
              <a:gdLst>
                <a:gd name="T0" fmla="*/ 0 w 255"/>
                <a:gd name="T1" fmla="*/ 314325 h 227"/>
                <a:gd name="T2" fmla="*/ 134938 w 255"/>
                <a:gd name="T3" fmla="*/ 269875 h 227"/>
                <a:gd name="T4" fmla="*/ 223838 w 255"/>
                <a:gd name="T5" fmla="*/ 44450 h 227"/>
                <a:gd name="T6" fmla="*/ 314325 w 255"/>
                <a:gd name="T7" fmla="*/ 44450 h 227"/>
                <a:gd name="T8" fmla="*/ 314325 w 255"/>
                <a:gd name="T9" fmla="*/ 0 h 227"/>
                <a:gd name="T10" fmla="*/ 404813 w 255"/>
                <a:gd name="T11" fmla="*/ 0 h 227"/>
                <a:gd name="T12" fmla="*/ 360363 w 255"/>
                <a:gd name="T13" fmla="*/ 269875 h 227"/>
                <a:gd name="T14" fmla="*/ 269875 w 255"/>
                <a:gd name="T15" fmla="*/ 360362 h 227"/>
                <a:gd name="T16" fmla="*/ 0 w 255"/>
                <a:gd name="T17" fmla="*/ 314325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27">
                  <a:moveTo>
                    <a:pt x="0" y="198"/>
                  </a:moveTo>
                  <a:lnTo>
                    <a:pt x="85" y="170"/>
                  </a:lnTo>
                  <a:lnTo>
                    <a:pt x="141" y="28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227" y="170"/>
                  </a:lnTo>
                  <a:lnTo>
                    <a:pt x="170" y="227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69" name="Freeform 102"/>
            <p:cNvSpPr>
              <a:spLocks/>
            </p:cNvSpPr>
            <p:nvPr/>
          </p:nvSpPr>
          <p:spPr bwMode="auto">
            <a:xfrm>
              <a:off x="6040438" y="5970588"/>
              <a:ext cx="946150" cy="720725"/>
            </a:xfrm>
            <a:custGeom>
              <a:avLst/>
              <a:gdLst>
                <a:gd name="T0" fmla="*/ 134938 w 596"/>
                <a:gd name="T1" fmla="*/ 585788 h 454"/>
                <a:gd name="T2" fmla="*/ 269875 w 596"/>
                <a:gd name="T3" fmla="*/ 585788 h 454"/>
                <a:gd name="T4" fmla="*/ 315913 w 596"/>
                <a:gd name="T5" fmla="*/ 720725 h 454"/>
                <a:gd name="T6" fmla="*/ 495300 w 596"/>
                <a:gd name="T7" fmla="*/ 720725 h 454"/>
                <a:gd name="T8" fmla="*/ 585788 w 596"/>
                <a:gd name="T9" fmla="*/ 674688 h 454"/>
                <a:gd name="T10" fmla="*/ 630238 w 596"/>
                <a:gd name="T11" fmla="*/ 585788 h 454"/>
                <a:gd name="T12" fmla="*/ 630238 w 596"/>
                <a:gd name="T13" fmla="*/ 539750 h 454"/>
                <a:gd name="T14" fmla="*/ 674688 w 596"/>
                <a:gd name="T15" fmla="*/ 495300 h 454"/>
                <a:gd name="T16" fmla="*/ 809625 w 596"/>
                <a:gd name="T17" fmla="*/ 495300 h 454"/>
                <a:gd name="T18" fmla="*/ 809625 w 596"/>
                <a:gd name="T19" fmla="*/ 539750 h 454"/>
                <a:gd name="T20" fmla="*/ 900113 w 596"/>
                <a:gd name="T21" fmla="*/ 539750 h 454"/>
                <a:gd name="T22" fmla="*/ 900113 w 596"/>
                <a:gd name="T23" fmla="*/ 495300 h 454"/>
                <a:gd name="T24" fmla="*/ 946150 w 596"/>
                <a:gd name="T25" fmla="*/ 404813 h 454"/>
                <a:gd name="T26" fmla="*/ 855663 w 596"/>
                <a:gd name="T27" fmla="*/ 269875 h 454"/>
                <a:gd name="T28" fmla="*/ 900113 w 596"/>
                <a:gd name="T29" fmla="*/ 134938 h 454"/>
                <a:gd name="T30" fmla="*/ 855663 w 596"/>
                <a:gd name="T31" fmla="*/ 90488 h 454"/>
                <a:gd name="T32" fmla="*/ 900113 w 596"/>
                <a:gd name="T33" fmla="*/ 44450 h 454"/>
                <a:gd name="T34" fmla="*/ 900113 w 596"/>
                <a:gd name="T35" fmla="*/ 0 h 454"/>
                <a:gd name="T36" fmla="*/ 674688 w 596"/>
                <a:gd name="T37" fmla="*/ 0 h 454"/>
                <a:gd name="T38" fmla="*/ 720725 w 596"/>
                <a:gd name="T39" fmla="*/ 134938 h 454"/>
                <a:gd name="T40" fmla="*/ 630238 w 596"/>
                <a:gd name="T41" fmla="*/ 315913 h 454"/>
                <a:gd name="T42" fmla="*/ 404813 w 596"/>
                <a:gd name="T43" fmla="*/ 495300 h 454"/>
                <a:gd name="T44" fmla="*/ 360363 w 596"/>
                <a:gd name="T45" fmla="*/ 495300 h 454"/>
                <a:gd name="T46" fmla="*/ 315913 w 596"/>
                <a:gd name="T47" fmla="*/ 450850 h 454"/>
                <a:gd name="T48" fmla="*/ 225425 w 596"/>
                <a:gd name="T49" fmla="*/ 404813 h 454"/>
                <a:gd name="T50" fmla="*/ 90488 w 596"/>
                <a:gd name="T51" fmla="*/ 404813 h 454"/>
                <a:gd name="T52" fmla="*/ 0 w 596"/>
                <a:gd name="T53" fmla="*/ 450850 h 454"/>
                <a:gd name="T54" fmla="*/ 0 w 596"/>
                <a:gd name="T55" fmla="*/ 495300 h 454"/>
                <a:gd name="T56" fmla="*/ 134938 w 596"/>
                <a:gd name="T57" fmla="*/ 495300 h 454"/>
                <a:gd name="T58" fmla="*/ 134938 w 596"/>
                <a:gd name="T59" fmla="*/ 585788 h 4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96" h="454">
                  <a:moveTo>
                    <a:pt x="85" y="369"/>
                  </a:moveTo>
                  <a:lnTo>
                    <a:pt x="170" y="369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69" y="425"/>
                  </a:lnTo>
                  <a:lnTo>
                    <a:pt x="397" y="369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510" y="312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12"/>
                  </a:lnTo>
                  <a:lnTo>
                    <a:pt x="596" y="255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567" y="28"/>
                  </a:lnTo>
                  <a:lnTo>
                    <a:pt x="567" y="0"/>
                  </a:lnTo>
                  <a:lnTo>
                    <a:pt x="425" y="0"/>
                  </a:lnTo>
                  <a:lnTo>
                    <a:pt x="454" y="85"/>
                  </a:lnTo>
                  <a:lnTo>
                    <a:pt x="397" y="199"/>
                  </a:lnTo>
                  <a:lnTo>
                    <a:pt x="255" y="312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142" y="255"/>
                  </a:lnTo>
                  <a:lnTo>
                    <a:pt x="57" y="255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0" name="Freeform 103"/>
            <p:cNvSpPr>
              <a:spLocks/>
            </p:cNvSpPr>
            <p:nvPr/>
          </p:nvSpPr>
          <p:spPr bwMode="auto">
            <a:xfrm>
              <a:off x="6130925" y="6465888"/>
              <a:ext cx="719138" cy="360362"/>
            </a:xfrm>
            <a:custGeom>
              <a:avLst/>
              <a:gdLst>
                <a:gd name="T0" fmla="*/ 179388 w 453"/>
                <a:gd name="T1" fmla="*/ 90487 h 227"/>
                <a:gd name="T2" fmla="*/ 44450 w 453"/>
                <a:gd name="T3" fmla="*/ 90487 h 227"/>
                <a:gd name="T4" fmla="*/ 0 w 453"/>
                <a:gd name="T5" fmla="*/ 134937 h 227"/>
                <a:gd name="T6" fmla="*/ 134938 w 453"/>
                <a:gd name="T7" fmla="*/ 360362 h 227"/>
                <a:gd name="T8" fmla="*/ 225425 w 453"/>
                <a:gd name="T9" fmla="*/ 314325 h 227"/>
                <a:gd name="T10" fmla="*/ 314325 w 453"/>
                <a:gd name="T11" fmla="*/ 360362 h 227"/>
                <a:gd name="T12" fmla="*/ 404813 w 453"/>
                <a:gd name="T13" fmla="*/ 314325 h 227"/>
                <a:gd name="T14" fmla="*/ 495300 w 453"/>
                <a:gd name="T15" fmla="*/ 314325 h 227"/>
                <a:gd name="T16" fmla="*/ 630238 w 453"/>
                <a:gd name="T17" fmla="*/ 269875 h 227"/>
                <a:gd name="T18" fmla="*/ 719138 w 453"/>
                <a:gd name="T19" fmla="*/ 44450 h 227"/>
                <a:gd name="T20" fmla="*/ 719138 w 453"/>
                <a:gd name="T21" fmla="*/ 0 h 227"/>
                <a:gd name="T22" fmla="*/ 584200 w 453"/>
                <a:gd name="T23" fmla="*/ 0 h 227"/>
                <a:gd name="T24" fmla="*/ 539750 w 453"/>
                <a:gd name="T25" fmla="*/ 44450 h 227"/>
                <a:gd name="T26" fmla="*/ 539750 w 453"/>
                <a:gd name="T27" fmla="*/ 90487 h 227"/>
                <a:gd name="T28" fmla="*/ 495300 w 453"/>
                <a:gd name="T29" fmla="*/ 179387 h 227"/>
                <a:gd name="T30" fmla="*/ 404813 w 453"/>
                <a:gd name="T31" fmla="*/ 225425 h 227"/>
                <a:gd name="T32" fmla="*/ 225425 w 453"/>
                <a:gd name="T33" fmla="*/ 225425 h 227"/>
                <a:gd name="T34" fmla="*/ 179388 w 453"/>
                <a:gd name="T35" fmla="*/ 90487 h 2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3" h="227">
                  <a:moveTo>
                    <a:pt x="113" y="57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85" y="227"/>
                  </a:lnTo>
                  <a:lnTo>
                    <a:pt x="142" y="198"/>
                  </a:lnTo>
                  <a:lnTo>
                    <a:pt x="198" y="227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97" y="170"/>
                  </a:lnTo>
                  <a:lnTo>
                    <a:pt x="453" y="28"/>
                  </a:lnTo>
                  <a:lnTo>
                    <a:pt x="453" y="0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340" y="57"/>
                  </a:lnTo>
                  <a:lnTo>
                    <a:pt x="312" y="113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113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1" name="Freeform 104"/>
            <p:cNvSpPr>
              <a:spLocks/>
            </p:cNvSpPr>
            <p:nvPr/>
          </p:nvSpPr>
          <p:spPr bwMode="auto">
            <a:xfrm>
              <a:off x="6896100" y="5970588"/>
              <a:ext cx="360363" cy="990600"/>
            </a:xfrm>
            <a:custGeom>
              <a:avLst/>
              <a:gdLst>
                <a:gd name="T0" fmla="*/ 134938 w 227"/>
                <a:gd name="T1" fmla="*/ 90488 h 624"/>
                <a:gd name="T2" fmla="*/ 179388 w 227"/>
                <a:gd name="T3" fmla="*/ 0 h 624"/>
                <a:gd name="T4" fmla="*/ 269875 w 227"/>
                <a:gd name="T5" fmla="*/ 0 h 624"/>
                <a:gd name="T6" fmla="*/ 269875 w 227"/>
                <a:gd name="T7" fmla="*/ 90488 h 624"/>
                <a:gd name="T8" fmla="*/ 360363 w 227"/>
                <a:gd name="T9" fmla="*/ 90488 h 624"/>
                <a:gd name="T10" fmla="*/ 360363 w 227"/>
                <a:gd name="T11" fmla="*/ 179388 h 624"/>
                <a:gd name="T12" fmla="*/ 269875 w 227"/>
                <a:gd name="T13" fmla="*/ 179388 h 624"/>
                <a:gd name="T14" fmla="*/ 314325 w 227"/>
                <a:gd name="T15" fmla="*/ 269875 h 624"/>
                <a:gd name="T16" fmla="*/ 225425 w 227"/>
                <a:gd name="T17" fmla="*/ 360363 h 624"/>
                <a:gd name="T18" fmla="*/ 225425 w 227"/>
                <a:gd name="T19" fmla="*/ 450850 h 624"/>
                <a:gd name="T20" fmla="*/ 179388 w 227"/>
                <a:gd name="T21" fmla="*/ 495300 h 624"/>
                <a:gd name="T22" fmla="*/ 225425 w 227"/>
                <a:gd name="T23" fmla="*/ 674688 h 624"/>
                <a:gd name="T24" fmla="*/ 225425 w 227"/>
                <a:gd name="T25" fmla="*/ 765175 h 624"/>
                <a:gd name="T26" fmla="*/ 314325 w 227"/>
                <a:gd name="T27" fmla="*/ 809625 h 624"/>
                <a:gd name="T28" fmla="*/ 360363 w 227"/>
                <a:gd name="T29" fmla="*/ 900113 h 624"/>
                <a:gd name="T30" fmla="*/ 269875 w 227"/>
                <a:gd name="T31" fmla="*/ 990600 h 624"/>
                <a:gd name="T32" fmla="*/ 225425 w 227"/>
                <a:gd name="T33" fmla="*/ 900113 h 624"/>
                <a:gd name="T34" fmla="*/ 134938 w 227"/>
                <a:gd name="T35" fmla="*/ 944563 h 624"/>
                <a:gd name="T36" fmla="*/ 0 w 227"/>
                <a:gd name="T37" fmla="*/ 900113 h 624"/>
                <a:gd name="T38" fmla="*/ 0 w 227"/>
                <a:gd name="T39" fmla="*/ 855663 h 624"/>
                <a:gd name="T40" fmla="*/ 90488 w 227"/>
                <a:gd name="T41" fmla="*/ 765175 h 624"/>
                <a:gd name="T42" fmla="*/ 134938 w 227"/>
                <a:gd name="T43" fmla="*/ 495300 h 624"/>
                <a:gd name="T44" fmla="*/ 44450 w 227"/>
                <a:gd name="T45" fmla="*/ 495300 h 624"/>
                <a:gd name="T46" fmla="*/ 90488 w 227"/>
                <a:gd name="T47" fmla="*/ 404813 h 624"/>
                <a:gd name="T48" fmla="*/ 0 w 227"/>
                <a:gd name="T49" fmla="*/ 269875 h 624"/>
                <a:gd name="T50" fmla="*/ 44450 w 227"/>
                <a:gd name="T51" fmla="*/ 134938 h 624"/>
                <a:gd name="T52" fmla="*/ 0 w 227"/>
                <a:gd name="T53" fmla="*/ 90488 h 624"/>
                <a:gd name="T54" fmla="*/ 44450 w 227"/>
                <a:gd name="T55" fmla="*/ 44450 h 624"/>
                <a:gd name="T56" fmla="*/ 90488 w 227"/>
                <a:gd name="T57" fmla="*/ 44450 h 624"/>
                <a:gd name="T58" fmla="*/ 134938 w 227"/>
                <a:gd name="T59" fmla="*/ 90488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7" h="624">
                  <a:moveTo>
                    <a:pt x="85" y="57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98" y="170"/>
                  </a:lnTo>
                  <a:lnTo>
                    <a:pt x="142" y="227"/>
                  </a:lnTo>
                  <a:lnTo>
                    <a:pt x="142" y="284"/>
                  </a:lnTo>
                  <a:lnTo>
                    <a:pt x="113" y="312"/>
                  </a:lnTo>
                  <a:lnTo>
                    <a:pt x="142" y="425"/>
                  </a:lnTo>
                  <a:lnTo>
                    <a:pt x="142" y="482"/>
                  </a:lnTo>
                  <a:lnTo>
                    <a:pt x="198" y="510"/>
                  </a:lnTo>
                  <a:lnTo>
                    <a:pt x="227" y="567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85" y="595"/>
                  </a:lnTo>
                  <a:lnTo>
                    <a:pt x="0" y="567"/>
                  </a:lnTo>
                  <a:lnTo>
                    <a:pt x="0" y="539"/>
                  </a:lnTo>
                  <a:lnTo>
                    <a:pt x="57" y="482"/>
                  </a:lnTo>
                  <a:lnTo>
                    <a:pt x="85" y="312"/>
                  </a:lnTo>
                  <a:lnTo>
                    <a:pt x="28" y="312"/>
                  </a:lnTo>
                  <a:lnTo>
                    <a:pt x="57" y="255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28" y="28"/>
                  </a:lnTo>
                  <a:lnTo>
                    <a:pt x="57" y="28"/>
                  </a:lnTo>
                  <a:lnTo>
                    <a:pt x="8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2" name="Freeform 105"/>
            <p:cNvSpPr>
              <a:spLocks/>
            </p:cNvSpPr>
            <p:nvPr/>
          </p:nvSpPr>
          <p:spPr bwMode="auto">
            <a:xfrm>
              <a:off x="7075488" y="5610225"/>
              <a:ext cx="404812" cy="539750"/>
            </a:xfrm>
            <a:custGeom>
              <a:avLst/>
              <a:gdLst>
                <a:gd name="T0" fmla="*/ 0 w 255"/>
                <a:gd name="T1" fmla="*/ 90488 h 340"/>
                <a:gd name="T2" fmla="*/ 90487 w 255"/>
                <a:gd name="T3" fmla="*/ 46038 h 340"/>
                <a:gd name="T4" fmla="*/ 134937 w 255"/>
                <a:gd name="T5" fmla="*/ 0 h 340"/>
                <a:gd name="T6" fmla="*/ 269875 w 255"/>
                <a:gd name="T7" fmla="*/ 134938 h 340"/>
                <a:gd name="T8" fmla="*/ 360362 w 255"/>
                <a:gd name="T9" fmla="*/ 90488 h 340"/>
                <a:gd name="T10" fmla="*/ 404812 w 255"/>
                <a:gd name="T11" fmla="*/ 180975 h 340"/>
                <a:gd name="T12" fmla="*/ 360362 w 255"/>
                <a:gd name="T13" fmla="*/ 315913 h 340"/>
                <a:gd name="T14" fmla="*/ 404812 w 255"/>
                <a:gd name="T15" fmla="*/ 360363 h 340"/>
                <a:gd name="T16" fmla="*/ 360362 w 255"/>
                <a:gd name="T17" fmla="*/ 495300 h 340"/>
                <a:gd name="T18" fmla="*/ 180975 w 255"/>
                <a:gd name="T19" fmla="*/ 539750 h 340"/>
                <a:gd name="T20" fmla="*/ 180975 w 255"/>
                <a:gd name="T21" fmla="*/ 450850 h 340"/>
                <a:gd name="T22" fmla="*/ 90487 w 255"/>
                <a:gd name="T23" fmla="*/ 450850 h 340"/>
                <a:gd name="T24" fmla="*/ 90487 w 255"/>
                <a:gd name="T25" fmla="*/ 360363 h 340"/>
                <a:gd name="T26" fmla="*/ 0 w 255"/>
                <a:gd name="T27" fmla="*/ 360363 h 340"/>
                <a:gd name="T28" fmla="*/ 90487 w 255"/>
                <a:gd name="T29" fmla="*/ 269875 h 340"/>
                <a:gd name="T30" fmla="*/ 0 w 255"/>
                <a:gd name="T31" fmla="*/ 90488 h 3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340">
                  <a:moveTo>
                    <a:pt x="0" y="57"/>
                  </a:moveTo>
                  <a:lnTo>
                    <a:pt x="57" y="29"/>
                  </a:lnTo>
                  <a:lnTo>
                    <a:pt x="85" y="0"/>
                  </a:lnTo>
                  <a:lnTo>
                    <a:pt x="170" y="85"/>
                  </a:lnTo>
                  <a:lnTo>
                    <a:pt x="227" y="57"/>
                  </a:lnTo>
                  <a:lnTo>
                    <a:pt x="255" y="114"/>
                  </a:lnTo>
                  <a:lnTo>
                    <a:pt x="227" y="199"/>
                  </a:lnTo>
                  <a:lnTo>
                    <a:pt x="255" y="227"/>
                  </a:lnTo>
                  <a:lnTo>
                    <a:pt x="227" y="312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3" name="Freeform 106"/>
            <p:cNvSpPr>
              <a:spLocks/>
            </p:cNvSpPr>
            <p:nvPr/>
          </p:nvSpPr>
          <p:spPr bwMode="auto">
            <a:xfrm>
              <a:off x="7075488" y="6105525"/>
              <a:ext cx="450850" cy="674688"/>
            </a:xfrm>
            <a:custGeom>
              <a:avLst/>
              <a:gdLst>
                <a:gd name="T0" fmla="*/ 360363 w 284"/>
                <a:gd name="T1" fmla="*/ 0 h 425"/>
                <a:gd name="T2" fmla="*/ 180975 w 284"/>
                <a:gd name="T3" fmla="*/ 44450 h 425"/>
                <a:gd name="T4" fmla="*/ 90488 w 284"/>
                <a:gd name="T5" fmla="*/ 44450 h 425"/>
                <a:gd name="T6" fmla="*/ 134938 w 284"/>
                <a:gd name="T7" fmla="*/ 134938 h 425"/>
                <a:gd name="T8" fmla="*/ 46038 w 284"/>
                <a:gd name="T9" fmla="*/ 225425 h 425"/>
                <a:gd name="T10" fmla="*/ 46038 w 284"/>
                <a:gd name="T11" fmla="*/ 315913 h 425"/>
                <a:gd name="T12" fmla="*/ 0 w 284"/>
                <a:gd name="T13" fmla="*/ 360363 h 425"/>
                <a:gd name="T14" fmla="*/ 46038 w 284"/>
                <a:gd name="T15" fmla="*/ 539750 h 425"/>
                <a:gd name="T16" fmla="*/ 134938 w 284"/>
                <a:gd name="T17" fmla="*/ 495300 h 425"/>
                <a:gd name="T18" fmla="*/ 315913 w 284"/>
                <a:gd name="T19" fmla="*/ 674688 h 425"/>
                <a:gd name="T20" fmla="*/ 404813 w 284"/>
                <a:gd name="T21" fmla="*/ 495300 h 425"/>
                <a:gd name="T22" fmla="*/ 450850 w 284"/>
                <a:gd name="T23" fmla="*/ 450850 h 425"/>
                <a:gd name="T24" fmla="*/ 450850 w 284"/>
                <a:gd name="T25" fmla="*/ 225425 h 425"/>
                <a:gd name="T26" fmla="*/ 360363 w 284"/>
                <a:gd name="T27" fmla="*/ 134938 h 425"/>
                <a:gd name="T28" fmla="*/ 404813 w 284"/>
                <a:gd name="T29" fmla="*/ 44450 h 425"/>
                <a:gd name="T30" fmla="*/ 360363 w 284"/>
                <a:gd name="T31" fmla="*/ 0 h 4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425">
                  <a:moveTo>
                    <a:pt x="227" y="0"/>
                  </a:moveTo>
                  <a:lnTo>
                    <a:pt x="114" y="28"/>
                  </a:lnTo>
                  <a:lnTo>
                    <a:pt x="57" y="28"/>
                  </a:lnTo>
                  <a:lnTo>
                    <a:pt x="85" y="85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0" y="227"/>
                  </a:lnTo>
                  <a:lnTo>
                    <a:pt x="29" y="340"/>
                  </a:lnTo>
                  <a:lnTo>
                    <a:pt x="85" y="312"/>
                  </a:lnTo>
                  <a:lnTo>
                    <a:pt x="199" y="425"/>
                  </a:lnTo>
                  <a:lnTo>
                    <a:pt x="255" y="312"/>
                  </a:lnTo>
                  <a:lnTo>
                    <a:pt x="284" y="284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28"/>
                  </a:lnTo>
                  <a:lnTo>
                    <a:pt x="22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4" name="Freeform 107"/>
            <p:cNvSpPr>
              <a:spLocks/>
            </p:cNvSpPr>
            <p:nvPr/>
          </p:nvSpPr>
          <p:spPr bwMode="auto">
            <a:xfrm>
              <a:off x="7435850" y="5475288"/>
              <a:ext cx="495300" cy="1081087"/>
            </a:xfrm>
            <a:custGeom>
              <a:avLst/>
              <a:gdLst>
                <a:gd name="T0" fmla="*/ 90488 w 312"/>
                <a:gd name="T1" fmla="*/ 1081087 h 681"/>
                <a:gd name="T2" fmla="*/ 495300 w 312"/>
                <a:gd name="T3" fmla="*/ 720725 h 681"/>
                <a:gd name="T4" fmla="*/ 360363 w 312"/>
                <a:gd name="T5" fmla="*/ 585787 h 681"/>
                <a:gd name="T6" fmla="*/ 360363 w 312"/>
                <a:gd name="T7" fmla="*/ 495300 h 681"/>
                <a:gd name="T8" fmla="*/ 314325 w 312"/>
                <a:gd name="T9" fmla="*/ 404812 h 681"/>
                <a:gd name="T10" fmla="*/ 225425 w 312"/>
                <a:gd name="T11" fmla="*/ 404812 h 681"/>
                <a:gd name="T12" fmla="*/ 269875 w 312"/>
                <a:gd name="T13" fmla="*/ 225425 h 681"/>
                <a:gd name="T14" fmla="*/ 314325 w 312"/>
                <a:gd name="T15" fmla="*/ 180975 h 681"/>
                <a:gd name="T16" fmla="*/ 360363 w 312"/>
                <a:gd name="T17" fmla="*/ 90487 h 681"/>
                <a:gd name="T18" fmla="*/ 360363 w 312"/>
                <a:gd name="T19" fmla="*/ 0 h 681"/>
                <a:gd name="T20" fmla="*/ 179388 w 312"/>
                <a:gd name="T21" fmla="*/ 90487 h 681"/>
                <a:gd name="T22" fmla="*/ 0 w 312"/>
                <a:gd name="T23" fmla="*/ 225425 h 681"/>
                <a:gd name="T24" fmla="*/ 44450 w 312"/>
                <a:gd name="T25" fmla="*/ 315912 h 681"/>
                <a:gd name="T26" fmla="*/ 0 w 312"/>
                <a:gd name="T27" fmla="*/ 450850 h 681"/>
                <a:gd name="T28" fmla="*/ 44450 w 312"/>
                <a:gd name="T29" fmla="*/ 495300 h 681"/>
                <a:gd name="T30" fmla="*/ 0 w 312"/>
                <a:gd name="T31" fmla="*/ 630237 h 681"/>
                <a:gd name="T32" fmla="*/ 44450 w 312"/>
                <a:gd name="T33" fmla="*/ 674687 h 681"/>
                <a:gd name="T34" fmla="*/ 0 w 312"/>
                <a:gd name="T35" fmla="*/ 765175 h 681"/>
                <a:gd name="T36" fmla="*/ 90488 w 312"/>
                <a:gd name="T37" fmla="*/ 855662 h 681"/>
                <a:gd name="T38" fmla="*/ 90488 w 312"/>
                <a:gd name="T39" fmla="*/ 1081087 h 6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2" h="681">
                  <a:moveTo>
                    <a:pt x="57" y="681"/>
                  </a:moveTo>
                  <a:lnTo>
                    <a:pt x="312" y="454"/>
                  </a:lnTo>
                  <a:lnTo>
                    <a:pt x="227" y="369"/>
                  </a:lnTo>
                  <a:lnTo>
                    <a:pt x="227" y="312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3" y="57"/>
                  </a:lnTo>
                  <a:lnTo>
                    <a:pt x="0" y="142"/>
                  </a:lnTo>
                  <a:lnTo>
                    <a:pt x="28" y="199"/>
                  </a:lnTo>
                  <a:lnTo>
                    <a:pt x="0" y="284"/>
                  </a:lnTo>
                  <a:lnTo>
                    <a:pt x="28" y="312"/>
                  </a:lnTo>
                  <a:lnTo>
                    <a:pt x="0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57" y="539"/>
                  </a:lnTo>
                  <a:lnTo>
                    <a:pt x="57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5" name="Freeform 108"/>
            <p:cNvSpPr>
              <a:spLocks/>
            </p:cNvSpPr>
            <p:nvPr/>
          </p:nvSpPr>
          <p:spPr bwMode="auto">
            <a:xfrm>
              <a:off x="7661275" y="5565775"/>
              <a:ext cx="495300" cy="630238"/>
            </a:xfrm>
            <a:custGeom>
              <a:avLst/>
              <a:gdLst>
                <a:gd name="T0" fmla="*/ 134938 w 312"/>
                <a:gd name="T1" fmla="*/ 0 h 397"/>
                <a:gd name="T2" fmla="*/ 179388 w 312"/>
                <a:gd name="T3" fmla="*/ 0 h 397"/>
                <a:gd name="T4" fmla="*/ 225425 w 312"/>
                <a:gd name="T5" fmla="*/ 90488 h 397"/>
                <a:gd name="T6" fmla="*/ 314325 w 312"/>
                <a:gd name="T7" fmla="*/ 90488 h 397"/>
                <a:gd name="T8" fmla="*/ 360363 w 312"/>
                <a:gd name="T9" fmla="*/ 134938 h 397"/>
                <a:gd name="T10" fmla="*/ 314325 w 312"/>
                <a:gd name="T11" fmla="*/ 314325 h 397"/>
                <a:gd name="T12" fmla="*/ 449263 w 312"/>
                <a:gd name="T13" fmla="*/ 404813 h 397"/>
                <a:gd name="T14" fmla="*/ 495300 w 312"/>
                <a:gd name="T15" fmla="*/ 495300 h 397"/>
                <a:gd name="T16" fmla="*/ 360363 w 312"/>
                <a:gd name="T17" fmla="*/ 539750 h 397"/>
                <a:gd name="T18" fmla="*/ 269875 w 312"/>
                <a:gd name="T19" fmla="*/ 630238 h 397"/>
                <a:gd name="T20" fmla="*/ 134938 w 312"/>
                <a:gd name="T21" fmla="*/ 495300 h 397"/>
                <a:gd name="T22" fmla="*/ 134938 w 312"/>
                <a:gd name="T23" fmla="*/ 404813 h 397"/>
                <a:gd name="T24" fmla="*/ 88900 w 312"/>
                <a:gd name="T25" fmla="*/ 314325 h 397"/>
                <a:gd name="T26" fmla="*/ 0 w 312"/>
                <a:gd name="T27" fmla="*/ 314325 h 397"/>
                <a:gd name="T28" fmla="*/ 44450 w 312"/>
                <a:gd name="T29" fmla="*/ 134938 h 397"/>
                <a:gd name="T30" fmla="*/ 88900 w 312"/>
                <a:gd name="T31" fmla="*/ 90488 h 397"/>
                <a:gd name="T32" fmla="*/ 134938 w 312"/>
                <a:gd name="T33" fmla="*/ 0 h 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2" h="397">
                  <a:moveTo>
                    <a:pt x="85" y="0"/>
                  </a:moveTo>
                  <a:lnTo>
                    <a:pt x="113" y="0"/>
                  </a:lnTo>
                  <a:lnTo>
                    <a:pt x="142" y="57"/>
                  </a:lnTo>
                  <a:lnTo>
                    <a:pt x="198" y="57"/>
                  </a:lnTo>
                  <a:lnTo>
                    <a:pt x="227" y="85"/>
                  </a:lnTo>
                  <a:lnTo>
                    <a:pt x="198" y="198"/>
                  </a:lnTo>
                  <a:lnTo>
                    <a:pt x="283" y="255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85" y="312"/>
                  </a:lnTo>
                  <a:lnTo>
                    <a:pt x="85" y="255"/>
                  </a:lnTo>
                  <a:lnTo>
                    <a:pt x="56" y="198"/>
                  </a:lnTo>
                  <a:lnTo>
                    <a:pt x="0" y="198"/>
                  </a:lnTo>
                  <a:lnTo>
                    <a:pt x="28" y="85"/>
                  </a:lnTo>
                  <a:lnTo>
                    <a:pt x="56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6" name="Freeform 109"/>
            <p:cNvSpPr>
              <a:spLocks/>
            </p:cNvSpPr>
            <p:nvPr/>
          </p:nvSpPr>
          <p:spPr bwMode="auto">
            <a:xfrm>
              <a:off x="7165975" y="5340350"/>
              <a:ext cx="674688" cy="404813"/>
            </a:xfrm>
            <a:custGeom>
              <a:avLst/>
              <a:gdLst>
                <a:gd name="T0" fmla="*/ 674688 w 425"/>
                <a:gd name="T1" fmla="*/ 46038 h 255"/>
                <a:gd name="T2" fmla="*/ 630238 w 425"/>
                <a:gd name="T3" fmla="*/ 134938 h 255"/>
                <a:gd name="T4" fmla="*/ 449263 w 425"/>
                <a:gd name="T5" fmla="*/ 225425 h 255"/>
                <a:gd name="T6" fmla="*/ 269875 w 425"/>
                <a:gd name="T7" fmla="*/ 360363 h 255"/>
                <a:gd name="T8" fmla="*/ 179388 w 425"/>
                <a:gd name="T9" fmla="*/ 404813 h 255"/>
                <a:gd name="T10" fmla="*/ 44450 w 425"/>
                <a:gd name="T11" fmla="*/ 269875 h 255"/>
                <a:gd name="T12" fmla="*/ 0 w 425"/>
                <a:gd name="T13" fmla="*/ 180975 h 255"/>
                <a:gd name="T14" fmla="*/ 44450 w 425"/>
                <a:gd name="T15" fmla="*/ 90488 h 255"/>
                <a:gd name="T16" fmla="*/ 44450 w 425"/>
                <a:gd name="T17" fmla="*/ 0 h 255"/>
                <a:gd name="T18" fmla="*/ 269875 w 425"/>
                <a:gd name="T19" fmla="*/ 46038 h 255"/>
                <a:gd name="T20" fmla="*/ 449263 w 425"/>
                <a:gd name="T21" fmla="*/ 0 h 255"/>
                <a:gd name="T22" fmla="*/ 495300 w 425"/>
                <a:gd name="T23" fmla="*/ 46038 h 255"/>
                <a:gd name="T24" fmla="*/ 630238 w 425"/>
                <a:gd name="T25" fmla="*/ 46038 h 255"/>
                <a:gd name="T26" fmla="*/ 674688 w 425"/>
                <a:gd name="T27" fmla="*/ 46038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255">
                  <a:moveTo>
                    <a:pt x="425" y="29"/>
                  </a:moveTo>
                  <a:lnTo>
                    <a:pt x="397" y="85"/>
                  </a:lnTo>
                  <a:lnTo>
                    <a:pt x="283" y="142"/>
                  </a:lnTo>
                  <a:lnTo>
                    <a:pt x="170" y="227"/>
                  </a:lnTo>
                  <a:lnTo>
                    <a:pt x="113" y="255"/>
                  </a:lnTo>
                  <a:lnTo>
                    <a:pt x="28" y="170"/>
                  </a:lnTo>
                  <a:lnTo>
                    <a:pt x="0" y="114"/>
                  </a:lnTo>
                  <a:lnTo>
                    <a:pt x="28" y="57"/>
                  </a:lnTo>
                  <a:lnTo>
                    <a:pt x="28" y="0"/>
                  </a:lnTo>
                  <a:lnTo>
                    <a:pt x="170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97" y="29"/>
                  </a:lnTo>
                  <a:lnTo>
                    <a:pt x="425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7" name="Freeform 110"/>
            <p:cNvSpPr>
              <a:spLocks/>
            </p:cNvSpPr>
            <p:nvPr/>
          </p:nvSpPr>
          <p:spPr bwMode="auto">
            <a:xfrm>
              <a:off x="6715125" y="5295900"/>
              <a:ext cx="495300" cy="404813"/>
            </a:xfrm>
            <a:custGeom>
              <a:avLst/>
              <a:gdLst>
                <a:gd name="T0" fmla="*/ 495300 w 312"/>
                <a:gd name="T1" fmla="*/ 134938 h 255"/>
                <a:gd name="T2" fmla="*/ 315913 w 312"/>
                <a:gd name="T3" fmla="*/ 134938 h 255"/>
                <a:gd name="T4" fmla="*/ 0 w 312"/>
                <a:gd name="T5" fmla="*/ 0 h 255"/>
                <a:gd name="T6" fmla="*/ 0 w 312"/>
                <a:gd name="T7" fmla="*/ 134938 h 255"/>
                <a:gd name="T8" fmla="*/ 90488 w 312"/>
                <a:gd name="T9" fmla="*/ 225425 h 255"/>
                <a:gd name="T10" fmla="*/ 180975 w 312"/>
                <a:gd name="T11" fmla="*/ 269875 h 255"/>
                <a:gd name="T12" fmla="*/ 134938 w 312"/>
                <a:gd name="T13" fmla="*/ 360363 h 255"/>
                <a:gd name="T14" fmla="*/ 225425 w 312"/>
                <a:gd name="T15" fmla="*/ 360363 h 255"/>
                <a:gd name="T16" fmla="*/ 225425 w 312"/>
                <a:gd name="T17" fmla="*/ 269875 h 255"/>
                <a:gd name="T18" fmla="*/ 360363 w 312"/>
                <a:gd name="T19" fmla="*/ 314325 h 255"/>
                <a:gd name="T20" fmla="*/ 360363 w 312"/>
                <a:gd name="T21" fmla="*/ 404813 h 255"/>
                <a:gd name="T22" fmla="*/ 450850 w 312"/>
                <a:gd name="T23" fmla="*/ 360363 h 255"/>
                <a:gd name="T24" fmla="*/ 495300 w 312"/>
                <a:gd name="T25" fmla="*/ 314325 h 255"/>
                <a:gd name="T26" fmla="*/ 450850 w 312"/>
                <a:gd name="T27" fmla="*/ 225425 h 255"/>
                <a:gd name="T28" fmla="*/ 495300 w 312"/>
                <a:gd name="T29" fmla="*/ 134938 h 2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255">
                  <a:moveTo>
                    <a:pt x="312" y="85"/>
                  </a:moveTo>
                  <a:lnTo>
                    <a:pt x="199" y="85"/>
                  </a:lnTo>
                  <a:lnTo>
                    <a:pt x="0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85" y="227"/>
                  </a:lnTo>
                  <a:lnTo>
                    <a:pt x="142" y="227"/>
                  </a:lnTo>
                  <a:lnTo>
                    <a:pt x="142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284" y="142"/>
                  </a:lnTo>
                  <a:lnTo>
                    <a:pt x="312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8" name="Freeform 111"/>
            <p:cNvSpPr>
              <a:spLocks/>
            </p:cNvSpPr>
            <p:nvPr/>
          </p:nvSpPr>
          <p:spPr bwMode="auto">
            <a:xfrm>
              <a:off x="6535738" y="4530725"/>
              <a:ext cx="674687" cy="900113"/>
            </a:xfrm>
            <a:custGeom>
              <a:avLst/>
              <a:gdLst>
                <a:gd name="T0" fmla="*/ 360362 w 425"/>
                <a:gd name="T1" fmla="*/ 90488 h 567"/>
                <a:gd name="T2" fmla="*/ 269875 w 425"/>
                <a:gd name="T3" fmla="*/ 0 h 567"/>
                <a:gd name="T4" fmla="*/ 225425 w 425"/>
                <a:gd name="T5" fmla="*/ 0 h 567"/>
                <a:gd name="T6" fmla="*/ 90487 w 425"/>
                <a:gd name="T7" fmla="*/ 90488 h 567"/>
                <a:gd name="T8" fmla="*/ 44450 w 425"/>
                <a:gd name="T9" fmla="*/ 90488 h 567"/>
                <a:gd name="T10" fmla="*/ 0 w 425"/>
                <a:gd name="T11" fmla="*/ 179388 h 567"/>
                <a:gd name="T12" fmla="*/ 44450 w 425"/>
                <a:gd name="T13" fmla="*/ 179388 h 567"/>
                <a:gd name="T14" fmla="*/ 90487 w 425"/>
                <a:gd name="T15" fmla="*/ 269875 h 567"/>
                <a:gd name="T16" fmla="*/ 44450 w 425"/>
                <a:gd name="T17" fmla="*/ 360363 h 567"/>
                <a:gd name="T18" fmla="*/ 44450 w 425"/>
                <a:gd name="T19" fmla="*/ 495300 h 567"/>
                <a:gd name="T20" fmla="*/ 134937 w 425"/>
                <a:gd name="T21" fmla="*/ 495300 h 567"/>
                <a:gd name="T22" fmla="*/ 269875 w 425"/>
                <a:gd name="T23" fmla="*/ 630238 h 567"/>
                <a:gd name="T24" fmla="*/ 134937 w 425"/>
                <a:gd name="T25" fmla="*/ 719138 h 567"/>
                <a:gd name="T26" fmla="*/ 179387 w 425"/>
                <a:gd name="T27" fmla="*/ 765175 h 567"/>
                <a:gd name="T28" fmla="*/ 495300 w 425"/>
                <a:gd name="T29" fmla="*/ 900113 h 567"/>
                <a:gd name="T30" fmla="*/ 674687 w 425"/>
                <a:gd name="T31" fmla="*/ 900113 h 567"/>
                <a:gd name="T32" fmla="*/ 674687 w 425"/>
                <a:gd name="T33" fmla="*/ 719138 h 567"/>
                <a:gd name="T34" fmla="*/ 495300 w 425"/>
                <a:gd name="T35" fmla="*/ 630238 h 567"/>
                <a:gd name="T36" fmla="*/ 495300 w 425"/>
                <a:gd name="T37" fmla="*/ 584200 h 567"/>
                <a:gd name="T38" fmla="*/ 314325 w 425"/>
                <a:gd name="T39" fmla="*/ 360363 h 567"/>
                <a:gd name="T40" fmla="*/ 360362 w 425"/>
                <a:gd name="T41" fmla="*/ 269875 h 567"/>
                <a:gd name="T42" fmla="*/ 360362 w 425"/>
                <a:gd name="T43" fmla="*/ 90488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5" h="567">
                  <a:moveTo>
                    <a:pt x="227" y="57"/>
                  </a:moveTo>
                  <a:lnTo>
                    <a:pt x="170" y="0"/>
                  </a:lnTo>
                  <a:lnTo>
                    <a:pt x="142" y="0"/>
                  </a:lnTo>
                  <a:lnTo>
                    <a:pt x="57" y="57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28" y="113"/>
                  </a:lnTo>
                  <a:lnTo>
                    <a:pt x="57" y="170"/>
                  </a:lnTo>
                  <a:lnTo>
                    <a:pt x="28" y="227"/>
                  </a:lnTo>
                  <a:lnTo>
                    <a:pt x="28" y="312"/>
                  </a:lnTo>
                  <a:lnTo>
                    <a:pt x="85" y="312"/>
                  </a:lnTo>
                  <a:lnTo>
                    <a:pt x="170" y="397"/>
                  </a:lnTo>
                  <a:lnTo>
                    <a:pt x="85" y="453"/>
                  </a:lnTo>
                  <a:lnTo>
                    <a:pt x="113" y="482"/>
                  </a:lnTo>
                  <a:lnTo>
                    <a:pt x="312" y="567"/>
                  </a:lnTo>
                  <a:lnTo>
                    <a:pt x="425" y="567"/>
                  </a:lnTo>
                  <a:lnTo>
                    <a:pt x="425" y="453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198" y="227"/>
                  </a:lnTo>
                  <a:lnTo>
                    <a:pt x="227" y="170"/>
                  </a:lnTo>
                  <a:lnTo>
                    <a:pt x="227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79" name="Freeform 112"/>
            <p:cNvSpPr>
              <a:spLocks/>
            </p:cNvSpPr>
            <p:nvPr/>
          </p:nvSpPr>
          <p:spPr bwMode="auto">
            <a:xfrm>
              <a:off x="7570788" y="4079875"/>
              <a:ext cx="315912" cy="406400"/>
            </a:xfrm>
            <a:custGeom>
              <a:avLst/>
              <a:gdLst>
                <a:gd name="T0" fmla="*/ 225425 w 199"/>
                <a:gd name="T1" fmla="*/ 0 h 256"/>
                <a:gd name="T2" fmla="*/ 0 w 199"/>
                <a:gd name="T3" fmla="*/ 90488 h 256"/>
                <a:gd name="T4" fmla="*/ 44450 w 199"/>
                <a:gd name="T5" fmla="*/ 271463 h 256"/>
                <a:gd name="T6" fmla="*/ 0 w 199"/>
                <a:gd name="T7" fmla="*/ 360363 h 256"/>
                <a:gd name="T8" fmla="*/ 44450 w 199"/>
                <a:gd name="T9" fmla="*/ 406400 h 256"/>
                <a:gd name="T10" fmla="*/ 90487 w 199"/>
                <a:gd name="T11" fmla="*/ 360363 h 256"/>
                <a:gd name="T12" fmla="*/ 134937 w 199"/>
                <a:gd name="T13" fmla="*/ 360363 h 256"/>
                <a:gd name="T14" fmla="*/ 134937 w 199"/>
                <a:gd name="T15" fmla="*/ 406400 h 256"/>
                <a:gd name="T16" fmla="*/ 179387 w 199"/>
                <a:gd name="T17" fmla="*/ 406400 h 256"/>
                <a:gd name="T18" fmla="*/ 179387 w 199"/>
                <a:gd name="T19" fmla="*/ 360363 h 256"/>
                <a:gd name="T20" fmla="*/ 315912 w 199"/>
                <a:gd name="T21" fmla="*/ 360363 h 256"/>
                <a:gd name="T22" fmla="*/ 225425 w 199"/>
                <a:gd name="T23" fmla="*/ 225425 h 256"/>
                <a:gd name="T24" fmla="*/ 225425 w 19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9" h="256">
                  <a:moveTo>
                    <a:pt x="142" y="0"/>
                  </a:moveTo>
                  <a:lnTo>
                    <a:pt x="0" y="57"/>
                  </a:lnTo>
                  <a:lnTo>
                    <a:pt x="28" y="171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85" y="256"/>
                  </a:lnTo>
                  <a:lnTo>
                    <a:pt x="113" y="256"/>
                  </a:lnTo>
                  <a:lnTo>
                    <a:pt x="113" y="227"/>
                  </a:lnTo>
                  <a:lnTo>
                    <a:pt x="199" y="227"/>
                  </a:lnTo>
                  <a:lnTo>
                    <a:pt x="142" y="142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0" name="Freeform 113"/>
            <p:cNvSpPr>
              <a:spLocks/>
            </p:cNvSpPr>
            <p:nvPr/>
          </p:nvSpPr>
          <p:spPr bwMode="auto">
            <a:xfrm>
              <a:off x="4421188" y="4079875"/>
              <a:ext cx="179387" cy="180975"/>
            </a:xfrm>
            <a:custGeom>
              <a:avLst/>
              <a:gdLst>
                <a:gd name="T0" fmla="*/ 44450 w 113"/>
                <a:gd name="T1" fmla="*/ 0 h 114"/>
                <a:gd name="T2" fmla="*/ 44450 w 113"/>
                <a:gd name="T3" fmla="*/ 90488 h 114"/>
                <a:gd name="T4" fmla="*/ 0 w 113"/>
                <a:gd name="T5" fmla="*/ 134938 h 114"/>
                <a:gd name="T6" fmla="*/ 179387 w 113"/>
                <a:gd name="T7" fmla="*/ 180975 h 114"/>
                <a:gd name="T8" fmla="*/ 179387 w 113"/>
                <a:gd name="T9" fmla="*/ 90488 h 114"/>
                <a:gd name="T10" fmla="*/ 134937 w 113"/>
                <a:gd name="T11" fmla="*/ 0 h 114"/>
                <a:gd name="T12" fmla="*/ 44450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28" y="0"/>
                  </a:moveTo>
                  <a:lnTo>
                    <a:pt x="28" y="57"/>
                  </a:lnTo>
                  <a:lnTo>
                    <a:pt x="0" y="85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1" name="Freeform 114"/>
            <p:cNvSpPr>
              <a:spLocks/>
            </p:cNvSpPr>
            <p:nvPr/>
          </p:nvSpPr>
          <p:spPr bwMode="auto">
            <a:xfrm>
              <a:off x="4600575" y="3990975"/>
              <a:ext cx="225425" cy="314325"/>
            </a:xfrm>
            <a:custGeom>
              <a:avLst/>
              <a:gdLst>
                <a:gd name="T0" fmla="*/ 0 w 142"/>
                <a:gd name="T1" fmla="*/ 179388 h 198"/>
                <a:gd name="T2" fmla="*/ 0 w 142"/>
                <a:gd name="T3" fmla="*/ 269875 h 198"/>
                <a:gd name="T4" fmla="*/ 44450 w 142"/>
                <a:gd name="T5" fmla="*/ 314325 h 198"/>
                <a:gd name="T6" fmla="*/ 179388 w 142"/>
                <a:gd name="T7" fmla="*/ 314325 h 198"/>
                <a:gd name="T8" fmla="*/ 225425 w 142"/>
                <a:gd name="T9" fmla="*/ 223838 h 198"/>
                <a:gd name="T10" fmla="*/ 179388 w 142"/>
                <a:gd name="T11" fmla="*/ 179388 h 198"/>
                <a:gd name="T12" fmla="*/ 134938 w 142"/>
                <a:gd name="T13" fmla="*/ 88900 h 198"/>
                <a:gd name="T14" fmla="*/ 179388 w 142"/>
                <a:gd name="T15" fmla="*/ 44450 h 198"/>
                <a:gd name="T16" fmla="*/ 134938 w 142"/>
                <a:gd name="T17" fmla="*/ 0 h 198"/>
                <a:gd name="T18" fmla="*/ 44450 w 142"/>
                <a:gd name="T19" fmla="*/ 0 h 198"/>
                <a:gd name="T20" fmla="*/ 0 w 142"/>
                <a:gd name="T21" fmla="*/ 179388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2" h="198">
                  <a:moveTo>
                    <a:pt x="0" y="113"/>
                  </a:moveTo>
                  <a:lnTo>
                    <a:pt x="0" y="170"/>
                  </a:lnTo>
                  <a:lnTo>
                    <a:pt x="28" y="198"/>
                  </a:lnTo>
                  <a:lnTo>
                    <a:pt x="113" y="198"/>
                  </a:lnTo>
                  <a:lnTo>
                    <a:pt x="142" y="141"/>
                  </a:lnTo>
                  <a:lnTo>
                    <a:pt x="113" y="113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2" name="Freeform 115"/>
            <p:cNvSpPr>
              <a:spLocks/>
            </p:cNvSpPr>
            <p:nvPr/>
          </p:nvSpPr>
          <p:spPr bwMode="auto">
            <a:xfrm>
              <a:off x="4826000" y="4845050"/>
              <a:ext cx="225425" cy="225425"/>
            </a:xfrm>
            <a:custGeom>
              <a:avLst/>
              <a:gdLst>
                <a:gd name="T0" fmla="*/ 0 w 142"/>
                <a:gd name="T1" fmla="*/ 180975 h 142"/>
                <a:gd name="T2" fmla="*/ 134938 w 142"/>
                <a:gd name="T3" fmla="*/ 0 h 142"/>
                <a:gd name="T4" fmla="*/ 225425 w 142"/>
                <a:gd name="T5" fmla="*/ 46038 h 142"/>
                <a:gd name="T6" fmla="*/ 179388 w 142"/>
                <a:gd name="T7" fmla="*/ 134938 h 142"/>
                <a:gd name="T8" fmla="*/ 44450 w 142"/>
                <a:gd name="T9" fmla="*/ 225425 h 142"/>
                <a:gd name="T10" fmla="*/ 0 w 142"/>
                <a:gd name="T11" fmla="*/ 180975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85" y="0"/>
                  </a:lnTo>
                  <a:lnTo>
                    <a:pt x="142" y="29"/>
                  </a:lnTo>
                  <a:lnTo>
                    <a:pt x="113" y="85"/>
                  </a:lnTo>
                  <a:lnTo>
                    <a:pt x="28" y="142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3" name="Freeform 116"/>
            <p:cNvSpPr>
              <a:spLocks/>
            </p:cNvSpPr>
            <p:nvPr/>
          </p:nvSpPr>
          <p:spPr bwMode="auto">
            <a:xfrm>
              <a:off x="4645025" y="4800600"/>
              <a:ext cx="315913" cy="225425"/>
            </a:xfrm>
            <a:custGeom>
              <a:avLst/>
              <a:gdLst>
                <a:gd name="T0" fmla="*/ 315913 w 199"/>
                <a:gd name="T1" fmla="*/ 44450 h 142"/>
                <a:gd name="T2" fmla="*/ 269875 w 199"/>
                <a:gd name="T3" fmla="*/ 0 h 142"/>
                <a:gd name="T4" fmla="*/ 225425 w 199"/>
                <a:gd name="T5" fmla="*/ 44450 h 142"/>
                <a:gd name="T6" fmla="*/ 90488 w 199"/>
                <a:gd name="T7" fmla="*/ 90488 h 142"/>
                <a:gd name="T8" fmla="*/ 0 w 199"/>
                <a:gd name="T9" fmla="*/ 225425 h 142"/>
                <a:gd name="T10" fmla="*/ 90488 w 199"/>
                <a:gd name="T11" fmla="*/ 179388 h 142"/>
                <a:gd name="T12" fmla="*/ 180975 w 199"/>
                <a:gd name="T13" fmla="*/ 225425 h 142"/>
                <a:gd name="T14" fmla="*/ 315913 w 199"/>
                <a:gd name="T15" fmla="*/ 4445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9" h="142">
                  <a:moveTo>
                    <a:pt x="199" y="28"/>
                  </a:moveTo>
                  <a:lnTo>
                    <a:pt x="170" y="0"/>
                  </a:lnTo>
                  <a:lnTo>
                    <a:pt x="142" y="28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57" y="113"/>
                  </a:lnTo>
                  <a:lnTo>
                    <a:pt x="114" y="142"/>
                  </a:lnTo>
                  <a:lnTo>
                    <a:pt x="19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4" name="Freeform 117"/>
            <p:cNvSpPr>
              <a:spLocks/>
            </p:cNvSpPr>
            <p:nvPr/>
          </p:nvSpPr>
          <p:spPr bwMode="auto">
            <a:xfrm>
              <a:off x="4914900" y="4710113"/>
              <a:ext cx="180975" cy="180975"/>
            </a:xfrm>
            <a:custGeom>
              <a:avLst/>
              <a:gdLst>
                <a:gd name="T0" fmla="*/ 0 w 114"/>
                <a:gd name="T1" fmla="*/ 90488 h 114"/>
                <a:gd name="T2" fmla="*/ 0 w 114"/>
                <a:gd name="T3" fmla="*/ 46038 h 114"/>
                <a:gd name="T4" fmla="*/ 90488 w 114"/>
                <a:gd name="T5" fmla="*/ 0 h 114"/>
                <a:gd name="T6" fmla="*/ 136525 w 114"/>
                <a:gd name="T7" fmla="*/ 0 h 114"/>
                <a:gd name="T8" fmla="*/ 180975 w 114"/>
                <a:gd name="T9" fmla="*/ 90488 h 114"/>
                <a:gd name="T10" fmla="*/ 136525 w 114"/>
                <a:gd name="T11" fmla="*/ 180975 h 114"/>
                <a:gd name="T12" fmla="*/ 46038 w 114"/>
                <a:gd name="T13" fmla="*/ 134938 h 114"/>
                <a:gd name="T14" fmla="*/ 0 w 114"/>
                <a:gd name="T15" fmla="*/ 90488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4" h="114">
                  <a:moveTo>
                    <a:pt x="0" y="57"/>
                  </a:moveTo>
                  <a:lnTo>
                    <a:pt x="0" y="29"/>
                  </a:lnTo>
                  <a:lnTo>
                    <a:pt x="57" y="0"/>
                  </a:lnTo>
                  <a:lnTo>
                    <a:pt x="86" y="0"/>
                  </a:lnTo>
                  <a:lnTo>
                    <a:pt x="114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5" name="Freeform 118"/>
            <p:cNvSpPr>
              <a:spLocks/>
            </p:cNvSpPr>
            <p:nvPr/>
          </p:nvSpPr>
          <p:spPr bwMode="auto">
            <a:xfrm>
              <a:off x="4870450" y="4440238"/>
              <a:ext cx="315913" cy="360362"/>
            </a:xfrm>
            <a:custGeom>
              <a:avLst/>
              <a:gdLst>
                <a:gd name="T0" fmla="*/ 44450 w 199"/>
                <a:gd name="T1" fmla="*/ 315912 h 227"/>
                <a:gd name="T2" fmla="*/ 0 w 199"/>
                <a:gd name="T3" fmla="*/ 225425 h 227"/>
                <a:gd name="T4" fmla="*/ 44450 w 199"/>
                <a:gd name="T5" fmla="*/ 90487 h 227"/>
                <a:gd name="T6" fmla="*/ 134938 w 199"/>
                <a:gd name="T7" fmla="*/ 46037 h 227"/>
                <a:gd name="T8" fmla="*/ 180975 w 199"/>
                <a:gd name="T9" fmla="*/ 0 h 227"/>
                <a:gd name="T10" fmla="*/ 269875 w 199"/>
                <a:gd name="T11" fmla="*/ 46037 h 227"/>
                <a:gd name="T12" fmla="*/ 269875 w 199"/>
                <a:gd name="T13" fmla="*/ 180975 h 227"/>
                <a:gd name="T14" fmla="*/ 225425 w 199"/>
                <a:gd name="T15" fmla="*/ 225425 h 227"/>
                <a:gd name="T16" fmla="*/ 315913 w 199"/>
                <a:gd name="T17" fmla="*/ 225425 h 227"/>
                <a:gd name="T18" fmla="*/ 315913 w 199"/>
                <a:gd name="T19" fmla="*/ 269875 h 227"/>
                <a:gd name="T20" fmla="*/ 225425 w 199"/>
                <a:gd name="T21" fmla="*/ 360362 h 227"/>
                <a:gd name="T22" fmla="*/ 180975 w 199"/>
                <a:gd name="T23" fmla="*/ 269875 h 227"/>
                <a:gd name="T24" fmla="*/ 134938 w 199"/>
                <a:gd name="T25" fmla="*/ 269875 h 227"/>
                <a:gd name="T26" fmla="*/ 44450 w 199"/>
                <a:gd name="T27" fmla="*/ 315912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9" h="227">
                  <a:moveTo>
                    <a:pt x="28" y="199"/>
                  </a:moveTo>
                  <a:lnTo>
                    <a:pt x="0" y="142"/>
                  </a:lnTo>
                  <a:lnTo>
                    <a:pt x="28" y="57"/>
                  </a:lnTo>
                  <a:lnTo>
                    <a:pt x="85" y="29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99" y="170"/>
                  </a:lnTo>
                  <a:lnTo>
                    <a:pt x="142" y="227"/>
                  </a:lnTo>
                  <a:lnTo>
                    <a:pt x="114" y="170"/>
                  </a:lnTo>
                  <a:lnTo>
                    <a:pt x="85" y="170"/>
                  </a:lnTo>
                  <a:lnTo>
                    <a:pt x="28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6" name="Freeform 119"/>
            <p:cNvSpPr>
              <a:spLocks/>
            </p:cNvSpPr>
            <p:nvPr/>
          </p:nvSpPr>
          <p:spPr bwMode="auto">
            <a:xfrm>
              <a:off x="4735513" y="4665663"/>
              <a:ext cx="179387" cy="225425"/>
            </a:xfrm>
            <a:custGeom>
              <a:avLst/>
              <a:gdLst>
                <a:gd name="T0" fmla="*/ 44450 w 113"/>
                <a:gd name="T1" fmla="*/ 0 h 142"/>
                <a:gd name="T2" fmla="*/ 134937 w 113"/>
                <a:gd name="T3" fmla="*/ 0 h 142"/>
                <a:gd name="T4" fmla="*/ 179387 w 113"/>
                <a:gd name="T5" fmla="*/ 90488 h 142"/>
                <a:gd name="T6" fmla="*/ 179387 w 113"/>
                <a:gd name="T7" fmla="*/ 134938 h 142"/>
                <a:gd name="T8" fmla="*/ 134937 w 113"/>
                <a:gd name="T9" fmla="*/ 179388 h 142"/>
                <a:gd name="T10" fmla="*/ 0 w 113"/>
                <a:gd name="T11" fmla="*/ 225425 h 142"/>
                <a:gd name="T12" fmla="*/ 0 w 113"/>
                <a:gd name="T13" fmla="*/ 134938 h 142"/>
                <a:gd name="T14" fmla="*/ 44450 w 113"/>
                <a:gd name="T15" fmla="*/ 44450 h 142"/>
                <a:gd name="T16" fmla="*/ 44450 w 113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3" h="142">
                  <a:moveTo>
                    <a:pt x="28" y="0"/>
                  </a:moveTo>
                  <a:lnTo>
                    <a:pt x="85" y="0"/>
                  </a:lnTo>
                  <a:lnTo>
                    <a:pt x="113" y="57"/>
                  </a:lnTo>
                  <a:lnTo>
                    <a:pt x="113" y="85"/>
                  </a:lnTo>
                  <a:lnTo>
                    <a:pt x="85" y="113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7" name="Freeform 120"/>
            <p:cNvSpPr>
              <a:spLocks/>
            </p:cNvSpPr>
            <p:nvPr/>
          </p:nvSpPr>
          <p:spPr bwMode="auto">
            <a:xfrm>
              <a:off x="4779963" y="4395788"/>
              <a:ext cx="225425" cy="269875"/>
            </a:xfrm>
            <a:custGeom>
              <a:avLst/>
              <a:gdLst>
                <a:gd name="T0" fmla="*/ 225425 w 142"/>
                <a:gd name="T1" fmla="*/ 90488 h 170"/>
                <a:gd name="T2" fmla="*/ 134938 w 142"/>
                <a:gd name="T3" fmla="*/ 0 h 170"/>
                <a:gd name="T4" fmla="*/ 90488 w 142"/>
                <a:gd name="T5" fmla="*/ 0 h 170"/>
                <a:gd name="T6" fmla="*/ 0 w 142"/>
                <a:gd name="T7" fmla="*/ 90488 h 170"/>
                <a:gd name="T8" fmla="*/ 0 w 142"/>
                <a:gd name="T9" fmla="*/ 269875 h 170"/>
                <a:gd name="T10" fmla="*/ 90488 w 142"/>
                <a:gd name="T11" fmla="*/ 269875 h 170"/>
                <a:gd name="T12" fmla="*/ 134938 w 142"/>
                <a:gd name="T13" fmla="*/ 134938 h 170"/>
                <a:gd name="T14" fmla="*/ 225425 w 142"/>
                <a:gd name="T15" fmla="*/ 90488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170">
                  <a:moveTo>
                    <a:pt x="142" y="57"/>
                  </a:moveTo>
                  <a:lnTo>
                    <a:pt x="85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42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8" name="Freeform 121"/>
            <p:cNvSpPr>
              <a:spLocks/>
            </p:cNvSpPr>
            <p:nvPr/>
          </p:nvSpPr>
          <p:spPr bwMode="auto">
            <a:xfrm>
              <a:off x="5005388" y="4395788"/>
              <a:ext cx="495300" cy="990600"/>
            </a:xfrm>
            <a:custGeom>
              <a:avLst/>
              <a:gdLst>
                <a:gd name="T0" fmla="*/ 134938 w 312"/>
                <a:gd name="T1" fmla="*/ 90488 h 624"/>
                <a:gd name="T2" fmla="*/ 269875 w 312"/>
                <a:gd name="T3" fmla="*/ 44450 h 624"/>
                <a:gd name="T4" fmla="*/ 315913 w 312"/>
                <a:gd name="T5" fmla="*/ 90488 h 624"/>
                <a:gd name="T6" fmla="*/ 360363 w 312"/>
                <a:gd name="T7" fmla="*/ 0 h 624"/>
                <a:gd name="T8" fmla="*/ 450850 w 312"/>
                <a:gd name="T9" fmla="*/ 90488 h 624"/>
                <a:gd name="T10" fmla="*/ 450850 w 312"/>
                <a:gd name="T11" fmla="*/ 269875 h 624"/>
                <a:gd name="T12" fmla="*/ 495300 w 312"/>
                <a:gd name="T13" fmla="*/ 360363 h 624"/>
                <a:gd name="T14" fmla="*/ 495300 w 312"/>
                <a:gd name="T15" fmla="*/ 630238 h 624"/>
                <a:gd name="T16" fmla="*/ 450850 w 312"/>
                <a:gd name="T17" fmla="*/ 674688 h 624"/>
                <a:gd name="T18" fmla="*/ 450850 w 312"/>
                <a:gd name="T19" fmla="*/ 765175 h 624"/>
                <a:gd name="T20" fmla="*/ 404813 w 312"/>
                <a:gd name="T21" fmla="*/ 765175 h 624"/>
                <a:gd name="T22" fmla="*/ 404813 w 312"/>
                <a:gd name="T23" fmla="*/ 944563 h 624"/>
                <a:gd name="T24" fmla="*/ 315913 w 312"/>
                <a:gd name="T25" fmla="*/ 990600 h 624"/>
                <a:gd name="T26" fmla="*/ 225425 w 312"/>
                <a:gd name="T27" fmla="*/ 990600 h 624"/>
                <a:gd name="T28" fmla="*/ 180975 w 312"/>
                <a:gd name="T29" fmla="*/ 944563 h 624"/>
                <a:gd name="T30" fmla="*/ 90488 w 312"/>
                <a:gd name="T31" fmla="*/ 944563 h 624"/>
                <a:gd name="T32" fmla="*/ 46038 w 312"/>
                <a:gd name="T33" fmla="*/ 809625 h 624"/>
                <a:gd name="T34" fmla="*/ 0 w 312"/>
                <a:gd name="T35" fmla="*/ 765175 h 624"/>
                <a:gd name="T36" fmla="*/ 46038 w 312"/>
                <a:gd name="T37" fmla="*/ 674688 h 624"/>
                <a:gd name="T38" fmla="*/ 0 w 312"/>
                <a:gd name="T39" fmla="*/ 584200 h 624"/>
                <a:gd name="T40" fmla="*/ 46038 w 312"/>
                <a:gd name="T41" fmla="*/ 495300 h 624"/>
                <a:gd name="T42" fmla="*/ 90488 w 312"/>
                <a:gd name="T43" fmla="*/ 404813 h 624"/>
                <a:gd name="T44" fmla="*/ 180975 w 312"/>
                <a:gd name="T45" fmla="*/ 314325 h 624"/>
                <a:gd name="T46" fmla="*/ 180975 w 312"/>
                <a:gd name="T47" fmla="*/ 269875 h 624"/>
                <a:gd name="T48" fmla="*/ 90488 w 312"/>
                <a:gd name="T49" fmla="*/ 269875 h 624"/>
                <a:gd name="T50" fmla="*/ 134938 w 312"/>
                <a:gd name="T51" fmla="*/ 225425 h 624"/>
                <a:gd name="T52" fmla="*/ 134938 w 312"/>
                <a:gd name="T53" fmla="*/ 90488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12" h="624">
                  <a:moveTo>
                    <a:pt x="85" y="57"/>
                  </a:move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284" y="57"/>
                  </a:lnTo>
                  <a:lnTo>
                    <a:pt x="284" y="170"/>
                  </a:lnTo>
                  <a:lnTo>
                    <a:pt x="312" y="227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255" y="482"/>
                  </a:lnTo>
                  <a:lnTo>
                    <a:pt x="255" y="595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14" y="595"/>
                  </a:lnTo>
                  <a:lnTo>
                    <a:pt x="57" y="595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29" y="312"/>
                  </a:lnTo>
                  <a:lnTo>
                    <a:pt x="57" y="255"/>
                  </a:lnTo>
                  <a:lnTo>
                    <a:pt x="114" y="198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8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89" name="Freeform 122"/>
            <p:cNvSpPr>
              <a:spLocks/>
            </p:cNvSpPr>
            <p:nvPr/>
          </p:nvSpPr>
          <p:spPr bwMode="auto">
            <a:xfrm>
              <a:off x="4510088" y="4756150"/>
              <a:ext cx="225425" cy="269875"/>
            </a:xfrm>
            <a:custGeom>
              <a:avLst/>
              <a:gdLst>
                <a:gd name="T0" fmla="*/ 225425 w 142"/>
                <a:gd name="T1" fmla="*/ 44450 h 170"/>
                <a:gd name="T2" fmla="*/ 225425 w 142"/>
                <a:gd name="T3" fmla="*/ 134938 h 170"/>
                <a:gd name="T4" fmla="*/ 134938 w 142"/>
                <a:gd name="T5" fmla="*/ 269875 h 170"/>
                <a:gd name="T6" fmla="*/ 46038 w 142"/>
                <a:gd name="T7" fmla="*/ 269875 h 170"/>
                <a:gd name="T8" fmla="*/ 0 w 142"/>
                <a:gd name="T9" fmla="*/ 179388 h 170"/>
                <a:gd name="T10" fmla="*/ 0 w 142"/>
                <a:gd name="T11" fmla="*/ 88900 h 170"/>
                <a:gd name="T12" fmla="*/ 90488 w 142"/>
                <a:gd name="T13" fmla="*/ 0 h 170"/>
                <a:gd name="T14" fmla="*/ 134938 w 142"/>
                <a:gd name="T15" fmla="*/ 88900 h 170"/>
                <a:gd name="T16" fmla="*/ 225425 w 142"/>
                <a:gd name="T17" fmla="*/ 4445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170">
                  <a:moveTo>
                    <a:pt x="142" y="28"/>
                  </a:moveTo>
                  <a:lnTo>
                    <a:pt x="142" y="85"/>
                  </a:lnTo>
                  <a:lnTo>
                    <a:pt x="85" y="170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0" name="Freeform 123"/>
            <p:cNvSpPr>
              <a:spLocks/>
            </p:cNvSpPr>
            <p:nvPr/>
          </p:nvSpPr>
          <p:spPr bwMode="auto">
            <a:xfrm>
              <a:off x="4286250" y="4845050"/>
              <a:ext cx="269875" cy="360363"/>
            </a:xfrm>
            <a:custGeom>
              <a:avLst/>
              <a:gdLst>
                <a:gd name="T0" fmla="*/ 223838 w 170"/>
                <a:gd name="T1" fmla="*/ 0 h 227"/>
                <a:gd name="T2" fmla="*/ 134938 w 170"/>
                <a:gd name="T3" fmla="*/ 46038 h 227"/>
                <a:gd name="T4" fmla="*/ 0 w 170"/>
                <a:gd name="T5" fmla="*/ 180975 h 227"/>
                <a:gd name="T6" fmla="*/ 0 w 170"/>
                <a:gd name="T7" fmla="*/ 269875 h 227"/>
                <a:gd name="T8" fmla="*/ 44450 w 170"/>
                <a:gd name="T9" fmla="*/ 360363 h 227"/>
                <a:gd name="T10" fmla="*/ 134938 w 170"/>
                <a:gd name="T11" fmla="*/ 360363 h 227"/>
                <a:gd name="T12" fmla="*/ 179388 w 170"/>
                <a:gd name="T13" fmla="*/ 315913 h 227"/>
                <a:gd name="T14" fmla="*/ 179388 w 170"/>
                <a:gd name="T15" fmla="*/ 269875 h 227"/>
                <a:gd name="T16" fmla="*/ 269875 w 170"/>
                <a:gd name="T17" fmla="*/ 269875 h 227"/>
                <a:gd name="T18" fmla="*/ 269875 w 170"/>
                <a:gd name="T19" fmla="*/ 180975 h 227"/>
                <a:gd name="T20" fmla="*/ 223838 w 170"/>
                <a:gd name="T21" fmla="*/ 90488 h 227"/>
                <a:gd name="T22" fmla="*/ 223838 w 170"/>
                <a:gd name="T23" fmla="*/ 0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0" h="227">
                  <a:moveTo>
                    <a:pt x="141" y="0"/>
                  </a:moveTo>
                  <a:lnTo>
                    <a:pt x="85" y="29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28" y="227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41" y="57"/>
                  </a:lnTo>
                  <a:lnTo>
                    <a:pt x="14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1" name="Freeform 124"/>
            <p:cNvSpPr>
              <a:spLocks/>
            </p:cNvSpPr>
            <p:nvPr/>
          </p:nvSpPr>
          <p:spPr bwMode="auto">
            <a:xfrm>
              <a:off x="4151313" y="4305300"/>
              <a:ext cx="628650" cy="539750"/>
            </a:xfrm>
            <a:custGeom>
              <a:avLst/>
              <a:gdLst>
                <a:gd name="T0" fmla="*/ 44450 w 396"/>
                <a:gd name="T1" fmla="*/ 0 h 340"/>
                <a:gd name="T2" fmla="*/ 0 w 396"/>
                <a:gd name="T3" fmla="*/ 46038 h 340"/>
                <a:gd name="T4" fmla="*/ 179388 w 396"/>
                <a:gd name="T5" fmla="*/ 269875 h 340"/>
                <a:gd name="T6" fmla="*/ 134938 w 396"/>
                <a:gd name="T7" fmla="*/ 315913 h 340"/>
                <a:gd name="T8" fmla="*/ 223838 w 396"/>
                <a:gd name="T9" fmla="*/ 450850 h 340"/>
                <a:gd name="T10" fmla="*/ 314325 w 396"/>
                <a:gd name="T11" fmla="*/ 450850 h 340"/>
                <a:gd name="T12" fmla="*/ 358775 w 396"/>
                <a:gd name="T13" fmla="*/ 539750 h 340"/>
                <a:gd name="T14" fmla="*/ 449263 w 396"/>
                <a:gd name="T15" fmla="*/ 450850 h 340"/>
                <a:gd name="T16" fmla="*/ 493713 w 396"/>
                <a:gd name="T17" fmla="*/ 539750 h 340"/>
                <a:gd name="T18" fmla="*/ 584200 w 396"/>
                <a:gd name="T19" fmla="*/ 495300 h 340"/>
                <a:gd name="T20" fmla="*/ 628650 w 396"/>
                <a:gd name="T21" fmla="*/ 404813 h 340"/>
                <a:gd name="T22" fmla="*/ 628650 w 396"/>
                <a:gd name="T23" fmla="*/ 180975 h 340"/>
                <a:gd name="T24" fmla="*/ 539750 w 396"/>
                <a:gd name="T25" fmla="*/ 90488 h 340"/>
                <a:gd name="T26" fmla="*/ 449263 w 396"/>
                <a:gd name="T27" fmla="*/ 90488 h 340"/>
                <a:gd name="T28" fmla="*/ 358775 w 396"/>
                <a:gd name="T29" fmla="*/ 46038 h 340"/>
                <a:gd name="T30" fmla="*/ 314325 w 396"/>
                <a:gd name="T31" fmla="*/ 90488 h 340"/>
                <a:gd name="T32" fmla="*/ 179388 w 396"/>
                <a:gd name="T33" fmla="*/ 134938 h 340"/>
                <a:gd name="T34" fmla="*/ 44450 w 396"/>
                <a:gd name="T35" fmla="*/ 0 h 3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6" h="340">
                  <a:moveTo>
                    <a:pt x="28" y="0"/>
                  </a:moveTo>
                  <a:lnTo>
                    <a:pt x="0" y="29"/>
                  </a:lnTo>
                  <a:lnTo>
                    <a:pt x="113" y="170"/>
                  </a:lnTo>
                  <a:lnTo>
                    <a:pt x="85" y="199"/>
                  </a:lnTo>
                  <a:lnTo>
                    <a:pt x="141" y="284"/>
                  </a:lnTo>
                  <a:lnTo>
                    <a:pt x="198" y="284"/>
                  </a:lnTo>
                  <a:lnTo>
                    <a:pt x="226" y="340"/>
                  </a:lnTo>
                  <a:lnTo>
                    <a:pt x="283" y="284"/>
                  </a:lnTo>
                  <a:lnTo>
                    <a:pt x="311" y="340"/>
                  </a:lnTo>
                  <a:lnTo>
                    <a:pt x="368" y="312"/>
                  </a:lnTo>
                  <a:lnTo>
                    <a:pt x="396" y="255"/>
                  </a:lnTo>
                  <a:lnTo>
                    <a:pt x="396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26" y="29"/>
                  </a:lnTo>
                  <a:lnTo>
                    <a:pt x="198" y="57"/>
                  </a:lnTo>
                  <a:lnTo>
                    <a:pt x="113" y="85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2" name="Freeform 125"/>
            <p:cNvSpPr>
              <a:spLocks/>
            </p:cNvSpPr>
            <p:nvPr/>
          </p:nvSpPr>
          <p:spPr bwMode="auto">
            <a:xfrm>
              <a:off x="4195763" y="4214813"/>
              <a:ext cx="719137" cy="271462"/>
            </a:xfrm>
            <a:custGeom>
              <a:avLst/>
              <a:gdLst>
                <a:gd name="T0" fmla="*/ 0 w 453"/>
                <a:gd name="T1" fmla="*/ 90487 h 171"/>
                <a:gd name="T2" fmla="*/ 225425 w 453"/>
                <a:gd name="T3" fmla="*/ 0 h 171"/>
                <a:gd name="T4" fmla="*/ 404812 w 453"/>
                <a:gd name="T5" fmla="*/ 46037 h 171"/>
                <a:gd name="T6" fmla="*/ 449262 w 453"/>
                <a:gd name="T7" fmla="*/ 90487 h 171"/>
                <a:gd name="T8" fmla="*/ 584200 w 453"/>
                <a:gd name="T9" fmla="*/ 90487 h 171"/>
                <a:gd name="T10" fmla="*/ 630237 w 453"/>
                <a:gd name="T11" fmla="*/ 0 h 171"/>
                <a:gd name="T12" fmla="*/ 719137 w 453"/>
                <a:gd name="T13" fmla="*/ 46037 h 171"/>
                <a:gd name="T14" fmla="*/ 719137 w 453"/>
                <a:gd name="T15" fmla="*/ 90487 h 171"/>
                <a:gd name="T16" fmla="*/ 719137 w 453"/>
                <a:gd name="T17" fmla="*/ 180975 h 171"/>
                <a:gd name="T18" fmla="*/ 674687 w 453"/>
                <a:gd name="T19" fmla="*/ 180975 h 171"/>
                <a:gd name="T20" fmla="*/ 584200 w 453"/>
                <a:gd name="T21" fmla="*/ 271462 h 171"/>
                <a:gd name="T22" fmla="*/ 495300 w 453"/>
                <a:gd name="T23" fmla="*/ 180975 h 171"/>
                <a:gd name="T24" fmla="*/ 404812 w 453"/>
                <a:gd name="T25" fmla="*/ 180975 h 171"/>
                <a:gd name="T26" fmla="*/ 314325 w 453"/>
                <a:gd name="T27" fmla="*/ 136525 h 171"/>
                <a:gd name="T28" fmla="*/ 269875 w 453"/>
                <a:gd name="T29" fmla="*/ 180975 h 171"/>
                <a:gd name="T30" fmla="*/ 134937 w 453"/>
                <a:gd name="T31" fmla="*/ 225425 h 171"/>
                <a:gd name="T32" fmla="*/ 0 w 453"/>
                <a:gd name="T33" fmla="*/ 90487 h 1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3" h="171">
                  <a:moveTo>
                    <a:pt x="0" y="57"/>
                  </a:moveTo>
                  <a:lnTo>
                    <a:pt x="142" y="0"/>
                  </a:lnTo>
                  <a:lnTo>
                    <a:pt x="255" y="29"/>
                  </a:lnTo>
                  <a:lnTo>
                    <a:pt x="283" y="57"/>
                  </a:lnTo>
                  <a:lnTo>
                    <a:pt x="368" y="57"/>
                  </a:lnTo>
                  <a:lnTo>
                    <a:pt x="397" y="0"/>
                  </a:lnTo>
                  <a:lnTo>
                    <a:pt x="453" y="29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425" y="114"/>
                  </a:lnTo>
                  <a:lnTo>
                    <a:pt x="368" y="171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198" y="86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3" name="Freeform 126"/>
            <p:cNvSpPr>
              <a:spLocks/>
            </p:cNvSpPr>
            <p:nvPr/>
          </p:nvSpPr>
          <p:spPr bwMode="auto">
            <a:xfrm>
              <a:off x="4735513" y="3586163"/>
              <a:ext cx="360362" cy="674687"/>
            </a:xfrm>
            <a:custGeom>
              <a:avLst/>
              <a:gdLst>
                <a:gd name="T0" fmla="*/ 179387 w 227"/>
                <a:gd name="T1" fmla="*/ 674687 h 425"/>
                <a:gd name="T2" fmla="*/ 225425 w 227"/>
                <a:gd name="T3" fmla="*/ 584200 h 425"/>
                <a:gd name="T4" fmla="*/ 225425 w 227"/>
                <a:gd name="T5" fmla="*/ 449262 h 425"/>
                <a:gd name="T6" fmla="*/ 315912 w 227"/>
                <a:gd name="T7" fmla="*/ 404812 h 425"/>
                <a:gd name="T8" fmla="*/ 360362 w 227"/>
                <a:gd name="T9" fmla="*/ 358775 h 425"/>
                <a:gd name="T10" fmla="*/ 269875 w 227"/>
                <a:gd name="T11" fmla="*/ 269875 h 425"/>
                <a:gd name="T12" fmla="*/ 269875 w 227"/>
                <a:gd name="T13" fmla="*/ 0 h 425"/>
                <a:gd name="T14" fmla="*/ 134937 w 227"/>
                <a:gd name="T15" fmla="*/ 88900 h 425"/>
                <a:gd name="T16" fmla="*/ 90487 w 227"/>
                <a:gd name="T17" fmla="*/ 179387 h 425"/>
                <a:gd name="T18" fmla="*/ 44450 w 227"/>
                <a:gd name="T19" fmla="*/ 223837 h 425"/>
                <a:gd name="T20" fmla="*/ 44450 w 227"/>
                <a:gd name="T21" fmla="*/ 314325 h 425"/>
                <a:gd name="T22" fmla="*/ 0 w 227"/>
                <a:gd name="T23" fmla="*/ 404812 h 425"/>
                <a:gd name="T24" fmla="*/ 44450 w 227"/>
                <a:gd name="T25" fmla="*/ 449262 h 425"/>
                <a:gd name="T26" fmla="*/ 0 w 227"/>
                <a:gd name="T27" fmla="*/ 493712 h 425"/>
                <a:gd name="T28" fmla="*/ 44450 w 227"/>
                <a:gd name="T29" fmla="*/ 584200 h 425"/>
                <a:gd name="T30" fmla="*/ 90487 w 227"/>
                <a:gd name="T31" fmla="*/ 628650 h 425"/>
                <a:gd name="T32" fmla="*/ 179387 w 227"/>
                <a:gd name="T33" fmla="*/ 674687 h 4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" h="425">
                  <a:moveTo>
                    <a:pt x="113" y="425"/>
                  </a:moveTo>
                  <a:lnTo>
                    <a:pt x="142" y="368"/>
                  </a:lnTo>
                  <a:lnTo>
                    <a:pt x="142" y="283"/>
                  </a:lnTo>
                  <a:lnTo>
                    <a:pt x="199" y="255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0" y="311"/>
                  </a:lnTo>
                  <a:lnTo>
                    <a:pt x="28" y="368"/>
                  </a:lnTo>
                  <a:lnTo>
                    <a:pt x="57" y="396"/>
                  </a:lnTo>
                  <a:lnTo>
                    <a:pt x="113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4" name="Freeform 127"/>
            <p:cNvSpPr>
              <a:spLocks/>
            </p:cNvSpPr>
            <p:nvPr/>
          </p:nvSpPr>
          <p:spPr bwMode="auto">
            <a:xfrm>
              <a:off x="4330700" y="3630613"/>
              <a:ext cx="495300" cy="539750"/>
            </a:xfrm>
            <a:custGeom>
              <a:avLst/>
              <a:gdLst>
                <a:gd name="T0" fmla="*/ 134938 w 312"/>
                <a:gd name="T1" fmla="*/ 449263 h 340"/>
                <a:gd name="T2" fmla="*/ 90488 w 312"/>
                <a:gd name="T3" fmla="*/ 314325 h 340"/>
                <a:gd name="T4" fmla="*/ 90488 w 312"/>
                <a:gd name="T5" fmla="*/ 269875 h 340"/>
                <a:gd name="T6" fmla="*/ 0 w 312"/>
                <a:gd name="T7" fmla="*/ 179388 h 340"/>
                <a:gd name="T8" fmla="*/ 44450 w 312"/>
                <a:gd name="T9" fmla="*/ 134938 h 340"/>
                <a:gd name="T10" fmla="*/ 44450 w 312"/>
                <a:gd name="T11" fmla="*/ 0 h 340"/>
                <a:gd name="T12" fmla="*/ 225425 w 312"/>
                <a:gd name="T13" fmla="*/ 179388 h 340"/>
                <a:gd name="T14" fmla="*/ 269875 w 312"/>
                <a:gd name="T15" fmla="*/ 179388 h 340"/>
                <a:gd name="T16" fmla="*/ 314325 w 312"/>
                <a:gd name="T17" fmla="*/ 90488 h 340"/>
                <a:gd name="T18" fmla="*/ 360363 w 312"/>
                <a:gd name="T19" fmla="*/ 90488 h 340"/>
                <a:gd name="T20" fmla="*/ 404813 w 312"/>
                <a:gd name="T21" fmla="*/ 134938 h 340"/>
                <a:gd name="T22" fmla="*/ 495300 w 312"/>
                <a:gd name="T23" fmla="*/ 134938 h 340"/>
                <a:gd name="T24" fmla="*/ 449263 w 312"/>
                <a:gd name="T25" fmla="*/ 179388 h 340"/>
                <a:gd name="T26" fmla="*/ 449263 w 312"/>
                <a:gd name="T27" fmla="*/ 269875 h 340"/>
                <a:gd name="T28" fmla="*/ 404813 w 312"/>
                <a:gd name="T29" fmla="*/ 360363 h 340"/>
                <a:gd name="T30" fmla="*/ 314325 w 312"/>
                <a:gd name="T31" fmla="*/ 360363 h 340"/>
                <a:gd name="T32" fmla="*/ 269875 w 312"/>
                <a:gd name="T33" fmla="*/ 539750 h 340"/>
                <a:gd name="T34" fmla="*/ 225425 w 312"/>
                <a:gd name="T35" fmla="*/ 449263 h 340"/>
                <a:gd name="T36" fmla="*/ 134938 w 312"/>
                <a:gd name="T37" fmla="*/ 449263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12" h="340">
                  <a:moveTo>
                    <a:pt x="85" y="283"/>
                  </a:moveTo>
                  <a:lnTo>
                    <a:pt x="57" y="198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28" y="0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312" y="85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70" y="340"/>
                  </a:lnTo>
                  <a:lnTo>
                    <a:pt x="142" y="283"/>
                  </a:lnTo>
                  <a:lnTo>
                    <a:pt x="85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5" name="Freeform 128"/>
            <p:cNvSpPr>
              <a:spLocks/>
            </p:cNvSpPr>
            <p:nvPr/>
          </p:nvSpPr>
          <p:spPr bwMode="auto">
            <a:xfrm>
              <a:off x="5321300" y="3405188"/>
              <a:ext cx="449263" cy="360362"/>
            </a:xfrm>
            <a:custGeom>
              <a:avLst/>
              <a:gdLst>
                <a:gd name="T0" fmla="*/ 358775 w 283"/>
                <a:gd name="T1" fmla="*/ 0 h 227"/>
                <a:gd name="T2" fmla="*/ 269875 w 283"/>
                <a:gd name="T3" fmla="*/ 90487 h 227"/>
                <a:gd name="T4" fmla="*/ 223838 w 283"/>
                <a:gd name="T5" fmla="*/ 90487 h 227"/>
                <a:gd name="T6" fmla="*/ 44450 w 283"/>
                <a:gd name="T7" fmla="*/ 134937 h 227"/>
                <a:gd name="T8" fmla="*/ 0 w 283"/>
                <a:gd name="T9" fmla="*/ 180975 h 227"/>
                <a:gd name="T10" fmla="*/ 44450 w 283"/>
                <a:gd name="T11" fmla="*/ 360362 h 227"/>
                <a:gd name="T12" fmla="*/ 88900 w 283"/>
                <a:gd name="T13" fmla="*/ 360362 h 227"/>
                <a:gd name="T14" fmla="*/ 179388 w 283"/>
                <a:gd name="T15" fmla="*/ 315912 h 227"/>
                <a:gd name="T16" fmla="*/ 314325 w 283"/>
                <a:gd name="T17" fmla="*/ 315912 h 227"/>
                <a:gd name="T18" fmla="*/ 404813 w 283"/>
                <a:gd name="T19" fmla="*/ 360362 h 227"/>
                <a:gd name="T20" fmla="*/ 449263 w 283"/>
                <a:gd name="T21" fmla="*/ 269875 h 227"/>
                <a:gd name="T22" fmla="*/ 404813 w 283"/>
                <a:gd name="T23" fmla="*/ 269875 h 227"/>
                <a:gd name="T24" fmla="*/ 404813 w 283"/>
                <a:gd name="T25" fmla="*/ 134937 h 227"/>
                <a:gd name="T26" fmla="*/ 358775 w 283"/>
                <a:gd name="T27" fmla="*/ 0 h 2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3" h="227">
                  <a:moveTo>
                    <a:pt x="226" y="0"/>
                  </a:moveTo>
                  <a:lnTo>
                    <a:pt x="170" y="57"/>
                  </a:lnTo>
                  <a:lnTo>
                    <a:pt x="141" y="57"/>
                  </a:lnTo>
                  <a:lnTo>
                    <a:pt x="28" y="85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27"/>
                  </a:lnTo>
                  <a:lnTo>
                    <a:pt x="113" y="199"/>
                  </a:lnTo>
                  <a:lnTo>
                    <a:pt x="198" y="199"/>
                  </a:lnTo>
                  <a:lnTo>
                    <a:pt x="255" y="227"/>
                  </a:lnTo>
                  <a:lnTo>
                    <a:pt x="283" y="170"/>
                  </a:lnTo>
                  <a:lnTo>
                    <a:pt x="255" y="170"/>
                  </a:lnTo>
                  <a:lnTo>
                    <a:pt x="255" y="85"/>
                  </a:lnTo>
                  <a:lnTo>
                    <a:pt x="22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6" name="Freeform 129"/>
            <p:cNvSpPr>
              <a:spLocks/>
            </p:cNvSpPr>
            <p:nvPr/>
          </p:nvSpPr>
          <p:spPr bwMode="auto">
            <a:xfrm>
              <a:off x="5365750" y="3225800"/>
              <a:ext cx="314325" cy="314325"/>
            </a:xfrm>
            <a:custGeom>
              <a:avLst/>
              <a:gdLst>
                <a:gd name="T0" fmla="*/ 0 w 198"/>
                <a:gd name="T1" fmla="*/ 314325 h 198"/>
                <a:gd name="T2" fmla="*/ 0 w 198"/>
                <a:gd name="T3" fmla="*/ 269875 h 198"/>
                <a:gd name="T4" fmla="*/ 44450 w 198"/>
                <a:gd name="T5" fmla="*/ 225425 h 198"/>
                <a:gd name="T6" fmla="*/ 90488 w 198"/>
                <a:gd name="T7" fmla="*/ 0 h 198"/>
                <a:gd name="T8" fmla="*/ 134938 w 198"/>
                <a:gd name="T9" fmla="*/ 88900 h 198"/>
                <a:gd name="T10" fmla="*/ 225425 w 198"/>
                <a:gd name="T11" fmla="*/ 88900 h 198"/>
                <a:gd name="T12" fmla="*/ 269875 w 198"/>
                <a:gd name="T13" fmla="*/ 179388 h 198"/>
                <a:gd name="T14" fmla="*/ 314325 w 198"/>
                <a:gd name="T15" fmla="*/ 179388 h 198"/>
                <a:gd name="T16" fmla="*/ 225425 w 198"/>
                <a:gd name="T17" fmla="*/ 269875 h 198"/>
                <a:gd name="T18" fmla="*/ 179388 w 198"/>
                <a:gd name="T19" fmla="*/ 269875 h 198"/>
                <a:gd name="T20" fmla="*/ 0 w 198"/>
                <a:gd name="T21" fmla="*/ 314325 h 1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" h="198">
                  <a:moveTo>
                    <a:pt x="0" y="198"/>
                  </a:moveTo>
                  <a:lnTo>
                    <a:pt x="0" y="170"/>
                  </a:lnTo>
                  <a:lnTo>
                    <a:pt x="28" y="142"/>
                  </a:lnTo>
                  <a:lnTo>
                    <a:pt x="57" y="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8" y="113"/>
                  </a:lnTo>
                  <a:lnTo>
                    <a:pt x="142" y="170"/>
                  </a:lnTo>
                  <a:lnTo>
                    <a:pt x="113" y="170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7" name="Freeform 130"/>
            <p:cNvSpPr>
              <a:spLocks/>
            </p:cNvSpPr>
            <p:nvPr/>
          </p:nvSpPr>
          <p:spPr bwMode="auto">
            <a:xfrm>
              <a:off x="5410200" y="2595563"/>
              <a:ext cx="585788" cy="674687"/>
            </a:xfrm>
            <a:custGeom>
              <a:avLst/>
              <a:gdLst>
                <a:gd name="T0" fmla="*/ 46038 w 369"/>
                <a:gd name="T1" fmla="*/ 495300 h 425"/>
                <a:gd name="T2" fmla="*/ 0 w 369"/>
                <a:gd name="T3" fmla="*/ 314325 h 425"/>
                <a:gd name="T4" fmla="*/ 46038 w 369"/>
                <a:gd name="T5" fmla="*/ 269875 h 425"/>
                <a:gd name="T6" fmla="*/ 0 w 369"/>
                <a:gd name="T7" fmla="*/ 179387 h 425"/>
                <a:gd name="T8" fmla="*/ 46038 w 369"/>
                <a:gd name="T9" fmla="*/ 134937 h 425"/>
                <a:gd name="T10" fmla="*/ 0 w 369"/>
                <a:gd name="T11" fmla="*/ 90487 h 425"/>
                <a:gd name="T12" fmla="*/ 134938 w 369"/>
                <a:gd name="T13" fmla="*/ 44450 h 425"/>
                <a:gd name="T14" fmla="*/ 180975 w 369"/>
                <a:gd name="T15" fmla="*/ 0 h 425"/>
                <a:gd name="T16" fmla="*/ 269875 w 369"/>
                <a:gd name="T17" fmla="*/ 0 h 425"/>
                <a:gd name="T18" fmla="*/ 360363 w 369"/>
                <a:gd name="T19" fmla="*/ 90487 h 425"/>
                <a:gd name="T20" fmla="*/ 495300 w 369"/>
                <a:gd name="T21" fmla="*/ 90487 h 425"/>
                <a:gd name="T22" fmla="*/ 450850 w 369"/>
                <a:gd name="T23" fmla="*/ 134937 h 425"/>
                <a:gd name="T24" fmla="*/ 450850 w 369"/>
                <a:gd name="T25" fmla="*/ 314325 h 425"/>
                <a:gd name="T26" fmla="*/ 360363 w 369"/>
                <a:gd name="T27" fmla="*/ 404812 h 425"/>
                <a:gd name="T28" fmla="*/ 495300 w 369"/>
                <a:gd name="T29" fmla="*/ 404812 h 425"/>
                <a:gd name="T30" fmla="*/ 585788 w 369"/>
                <a:gd name="T31" fmla="*/ 630237 h 425"/>
                <a:gd name="T32" fmla="*/ 541338 w 369"/>
                <a:gd name="T33" fmla="*/ 674687 h 425"/>
                <a:gd name="T34" fmla="*/ 360363 w 369"/>
                <a:gd name="T35" fmla="*/ 630237 h 425"/>
                <a:gd name="T36" fmla="*/ 225425 w 369"/>
                <a:gd name="T37" fmla="*/ 449262 h 425"/>
                <a:gd name="T38" fmla="*/ 46038 w 369"/>
                <a:gd name="T39" fmla="*/ 495300 h 4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9" h="425">
                  <a:moveTo>
                    <a:pt x="29" y="312"/>
                  </a:moveTo>
                  <a:lnTo>
                    <a:pt x="0" y="198"/>
                  </a:lnTo>
                  <a:lnTo>
                    <a:pt x="29" y="170"/>
                  </a:lnTo>
                  <a:lnTo>
                    <a:pt x="0" y="113"/>
                  </a:lnTo>
                  <a:lnTo>
                    <a:pt x="29" y="8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84" y="198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227" y="397"/>
                  </a:lnTo>
                  <a:lnTo>
                    <a:pt x="142" y="283"/>
                  </a:lnTo>
                  <a:lnTo>
                    <a:pt x="29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8" name="Freeform 131"/>
            <p:cNvSpPr>
              <a:spLocks/>
            </p:cNvSpPr>
            <p:nvPr/>
          </p:nvSpPr>
          <p:spPr bwMode="auto">
            <a:xfrm>
              <a:off x="4375150" y="2820988"/>
              <a:ext cx="720725" cy="674687"/>
            </a:xfrm>
            <a:custGeom>
              <a:avLst/>
              <a:gdLst>
                <a:gd name="T0" fmla="*/ 46038 w 454"/>
                <a:gd name="T1" fmla="*/ 0 h 425"/>
                <a:gd name="T2" fmla="*/ 0 w 454"/>
                <a:gd name="T3" fmla="*/ 88900 h 425"/>
                <a:gd name="T4" fmla="*/ 0 w 454"/>
                <a:gd name="T5" fmla="*/ 358775 h 425"/>
                <a:gd name="T6" fmla="*/ 180975 w 454"/>
                <a:gd name="T7" fmla="*/ 449262 h 425"/>
                <a:gd name="T8" fmla="*/ 225425 w 454"/>
                <a:gd name="T9" fmla="*/ 630237 h 425"/>
                <a:gd name="T10" fmla="*/ 315913 w 454"/>
                <a:gd name="T11" fmla="*/ 674687 h 425"/>
                <a:gd name="T12" fmla="*/ 315913 w 454"/>
                <a:gd name="T13" fmla="*/ 630237 h 425"/>
                <a:gd name="T14" fmla="*/ 404813 w 454"/>
                <a:gd name="T15" fmla="*/ 630237 h 425"/>
                <a:gd name="T16" fmla="*/ 450850 w 454"/>
                <a:gd name="T17" fmla="*/ 584200 h 425"/>
                <a:gd name="T18" fmla="*/ 539750 w 454"/>
                <a:gd name="T19" fmla="*/ 630237 h 425"/>
                <a:gd name="T20" fmla="*/ 539750 w 454"/>
                <a:gd name="T21" fmla="*/ 493712 h 425"/>
                <a:gd name="T22" fmla="*/ 676275 w 454"/>
                <a:gd name="T23" fmla="*/ 539750 h 425"/>
                <a:gd name="T24" fmla="*/ 720725 w 454"/>
                <a:gd name="T25" fmla="*/ 404812 h 425"/>
                <a:gd name="T26" fmla="*/ 630238 w 454"/>
                <a:gd name="T27" fmla="*/ 358775 h 425"/>
                <a:gd name="T28" fmla="*/ 495300 w 454"/>
                <a:gd name="T29" fmla="*/ 358775 h 425"/>
                <a:gd name="T30" fmla="*/ 450850 w 454"/>
                <a:gd name="T31" fmla="*/ 269875 h 425"/>
                <a:gd name="T32" fmla="*/ 225425 w 454"/>
                <a:gd name="T33" fmla="*/ 179387 h 425"/>
                <a:gd name="T34" fmla="*/ 46038 w 454"/>
                <a:gd name="T35" fmla="*/ 0 h 4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425">
                  <a:moveTo>
                    <a:pt x="29" y="0"/>
                  </a:moveTo>
                  <a:lnTo>
                    <a:pt x="0" y="56"/>
                  </a:lnTo>
                  <a:lnTo>
                    <a:pt x="0" y="226"/>
                  </a:lnTo>
                  <a:lnTo>
                    <a:pt x="114" y="283"/>
                  </a:lnTo>
                  <a:lnTo>
                    <a:pt x="142" y="397"/>
                  </a:lnTo>
                  <a:lnTo>
                    <a:pt x="199" y="425"/>
                  </a:lnTo>
                  <a:lnTo>
                    <a:pt x="199" y="397"/>
                  </a:lnTo>
                  <a:lnTo>
                    <a:pt x="255" y="397"/>
                  </a:lnTo>
                  <a:lnTo>
                    <a:pt x="284" y="368"/>
                  </a:lnTo>
                  <a:lnTo>
                    <a:pt x="340" y="397"/>
                  </a:lnTo>
                  <a:lnTo>
                    <a:pt x="340" y="311"/>
                  </a:lnTo>
                  <a:lnTo>
                    <a:pt x="426" y="340"/>
                  </a:lnTo>
                  <a:lnTo>
                    <a:pt x="454" y="255"/>
                  </a:lnTo>
                  <a:lnTo>
                    <a:pt x="397" y="226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142" y="113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399" name="Freeform 132"/>
            <p:cNvSpPr>
              <a:spLocks/>
            </p:cNvSpPr>
            <p:nvPr/>
          </p:nvSpPr>
          <p:spPr bwMode="auto">
            <a:xfrm>
              <a:off x="4375150" y="3179763"/>
              <a:ext cx="676275" cy="630237"/>
            </a:xfrm>
            <a:custGeom>
              <a:avLst/>
              <a:gdLst>
                <a:gd name="T0" fmla="*/ 676275 w 426"/>
                <a:gd name="T1" fmla="*/ 180975 h 397"/>
                <a:gd name="T2" fmla="*/ 676275 w 426"/>
                <a:gd name="T3" fmla="*/ 315912 h 397"/>
                <a:gd name="T4" fmla="*/ 630238 w 426"/>
                <a:gd name="T5" fmla="*/ 406400 h 397"/>
                <a:gd name="T6" fmla="*/ 495300 w 426"/>
                <a:gd name="T7" fmla="*/ 495300 h 397"/>
                <a:gd name="T8" fmla="*/ 450850 w 426"/>
                <a:gd name="T9" fmla="*/ 585787 h 397"/>
                <a:gd name="T10" fmla="*/ 360363 w 426"/>
                <a:gd name="T11" fmla="*/ 585787 h 397"/>
                <a:gd name="T12" fmla="*/ 315913 w 426"/>
                <a:gd name="T13" fmla="*/ 541337 h 397"/>
                <a:gd name="T14" fmla="*/ 269875 w 426"/>
                <a:gd name="T15" fmla="*/ 541337 h 397"/>
                <a:gd name="T16" fmla="*/ 225425 w 426"/>
                <a:gd name="T17" fmla="*/ 630237 h 397"/>
                <a:gd name="T18" fmla="*/ 180975 w 426"/>
                <a:gd name="T19" fmla="*/ 630237 h 397"/>
                <a:gd name="T20" fmla="*/ 0 w 426"/>
                <a:gd name="T21" fmla="*/ 450850 h 397"/>
                <a:gd name="T22" fmla="*/ 0 w 426"/>
                <a:gd name="T23" fmla="*/ 0 h 397"/>
                <a:gd name="T24" fmla="*/ 180975 w 426"/>
                <a:gd name="T25" fmla="*/ 90487 h 397"/>
                <a:gd name="T26" fmla="*/ 225425 w 426"/>
                <a:gd name="T27" fmla="*/ 271462 h 397"/>
                <a:gd name="T28" fmla="*/ 315913 w 426"/>
                <a:gd name="T29" fmla="*/ 315912 h 397"/>
                <a:gd name="T30" fmla="*/ 315913 w 426"/>
                <a:gd name="T31" fmla="*/ 271462 h 397"/>
                <a:gd name="T32" fmla="*/ 404813 w 426"/>
                <a:gd name="T33" fmla="*/ 271462 h 397"/>
                <a:gd name="T34" fmla="*/ 450850 w 426"/>
                <a:gd name="T35" fmla="*/ 225425 h 397"/>
                <a:gd name="T36" fmla="*/ 539750 w 426"/>
                <a:gd name="T37" fmla="*/ 271462 h 397"/>
                <a:gd name="T38" fmla="*/ 539750 w 426"/>
                <a:gd name="T39" fmla="*/ 134937 h 397"/>
                <a:gd name="T40" fmla="*/ 676275 w 426"/>
                <a:gd name="T41" fmla="*/ 180975 h 3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6" h="397">
                  <a:moveTo>
                    <a:pt x="426" y="114"/>
                  </a:moveTo>
                  <a:lnTo>
                    <a:pt x="426" y="199"/>
                  </a:lnTo>
                  <a:lnTo>
                    <a:pt x="397" y="256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27" y="369"/>
                  </a:lnTo>
                  <a:lnTo>
                    <a:pt x="199" y="341"/>
                  </a:lnTo>
                  <a:lnTo>
                    <a:pt x="170" y="341"/>
                  </a:lnTo>
                  <a:lnTo>
                    <a:pt x="142" y="397"/>
                  </a:lnTo>
                  <a:lnTo>
                    <a:pt x="114" y="397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4" y="57"/>
                  </a:lnTo>
                  <a:lnTo>
                    <a:pt x="142" y="171"/>
                  </a:lnTo>
                  <a:lnTo>
                    <a:pt x="199" y="199"/>
                  </a:lnTo>
                  <a:lnTo>
                    <a:pt x="199" y="171"/>
                  </a:lnTo>
                  <a:lnTo>
                    <a:pt x="255" y="171"/>
                  </a:lnTo>
                  <a:lnTo>
                    <a:pt x="284" y="142"/>
                  </a:lnTo>
                  <a:lnTo>
                    <a:pt x="340" y="171"/>
                  </a:lnTo>
                  <a:lnTo>
                    <a:pt x="340" y="85"/>
                  </a:lnTo>
                  <a:lnTo>
                    <a:pt x="426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0" name="Freeform 133"/>
            <p:cNvSpPr>
              <a:spLocks/>
            </p:cNvSpPr>
            <p:nvPr/>
          </p:nvSpPr>
          <p:spPr bwMode="auto">
            <a:xfrm>
              <a:off x="5365750" y="3721100"/>
              <a:ext cx="269875" cy="404813"/>
            </a:xfrm>
            <a:custGeom>
              <a:avLst/>
              <a:gdLst>
                <a:gd name="T0" fmla="*/ 44450 w 170"/>
                <a:gd name="T1" fmla="*/ 44450 h 255"/>
                <a:gd name="T2" fmla="*/ 0 w 170"/>
                <a:gd name="T3" fmla="*/ 269875 h 255"/>
                <a:gd name="T4" fmla="*/ 44450 w 170"/>
                <a:gd name="T5" fmla="*/ 269875 h 255"/>
                <a:gd name="T6" fmla="*/ 44450 w 170"/>
                <a:gd name="T7" fmla="*/ 404813 h 255"/>
                <a:gd name="T8" fmla="*/ 179388 w 170"/>
                <a:gd name="T9" fmla="*/ 269875 h 255"/>
                <a:gd name="T10" fmla="*/ 179388 w 170"/>
                <a:gd name="T11" fmla="*/ 179388 h 255"/>
                <a:gd name="T12" fmla="*/ 269875 w 170"/>
                <a:gd name="T13" fmla="*/ 0 h 255"/>
                <a:gd name="T14" fmla="*/ 134938 w 170"/>
                <a:gd name="T15" fmla="*/ 0 h 255"/>
                <a:gd name="T16" fmla="*/ 44450 w 170"/>
                <a:gd name="T17" fmla="*/ 4445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55">
                  <a:moveTo>
                    <a:pt x="28" y="28"/>
                  </a:moveTo>
                  <a:lnTo>
                    <a:pt x="0" y="170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1" name="Freeform 134"/>
            <p:cNvSpPr>
              <a:spLocks/>
            </p:cNvSpPr>
            <p:nvPr/>
          </p:nvSpPr>
          <p:spPr bwMode="auto">
            <a:xfrm>
              <a:off x="5627688" y="3675063"/>
              <a:ext cx="187325" cy="360362"/>
            </a:xfrm>
            <a:custGeom>
              <a:avLst/>
              <a:gdLst>
                <a:gd name="T0" fmla="*/ 4763 w 118"/>
                <a:gd name="T1" fmla="*/ 47625 h 227"/>
                <a:gd name="T2" fmla="*/ 1588 w 118"/>
                <a:gd name="T3" fmla="*/ 77787 h 227"/>
                <a:gd name="T4" fmla="*/ 7938 w 118"/>
                <a:gd name="T5" fmla="*/ 315912 h 227"/>
                <a:gd name="T6" fmla="*/ 52388 w 118"/>
                <a:gd name="T7" fmla="*/ 360362 h 227"/>
                <a:gd name="T8" fmla="*/ 142875 w 118"/>
                <a:gd name="T9" fmla="*/ 225425 h 227"/>
                <a:gd name="T10" fmla="*/ 142875 w 118"/>
                <a:gd name="T11" fmla="*/ 134937 h 227"/>
                <a:gd name="T12" fmla="*/ 187325 w 118"/>
                <a:gd name="T13" fmla="*/ 0 h 227"/>
                <a:gd name="T14" fmla="*/ 142875 w 118"/>
                <a:gd name="T15" fmla="*/ 0 h 227"/>
                <a:gd name="T16" fmla="*/ 98425 w 118"/>
                <a:gd name="T17" fmla="*/ 90487 h 227"/>
                <a:gd name="T18" fmla="*/ 4763 w 118"/>
                <a:gd name="T19" fmla="*/ 47625 h 2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8" h="227">
                  <a:moveTo>
                    <a:pt x="3" y="30"/>
                  </a:moveTo>
                  <a:cubicBezTo>
                    <a:pt x="0" y="40"/>
                    <a:pt x="1" y="34"/>
                    <a:pt x="1" y="49"/>
                  </a:cubicBezTo>
                  <a:lnTo>
                    <a:pt x="5" y="199"/>
                  </a:lnTo>
                  <a:lnTo>
                    <a:pt x="33" y="227"/>
                  </a:lnTo>
                  <a:lnTo>
                    <a:pt x="90" y="142"/>
                  </a:lnTo>
                  <a:lnTo>
                    <a:pt x="90" y="85"/>
                  </a:lnTo>
                  <a:lnTo>
                    <a:pt x="118" y="0"/>
                  </a:lnTo>
                  <a:lnTo>
                    <a:pt x="90" y="0"/>
                  </a:lnTo>
                  <a:lnTo>
                    <a:pt x="62" y="57"/>
                  </a:lnTo>
                  <a:lnTo>
                    <a:pt x="3" y="3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2" name="Freeform 135"/>
            <p:cNvSpPr>
              <a:spLocks/>
            </p:cNvSpPr>
            <p:nvPr/>
          </p:nvSpPr>
          <p:spPr bwMode="auto">
            <a:xfrm>
              <a:off x="5680075" y="3900488"/>
              <a:ext cx="406400" cy="314325"/>
            </a:xfrm>
            <a:custGeom>
              <a:avLst/>
              <a:gdLst>
                <a:gd name="T0" fmla="*/ 0 w 256"/>
                <a:gd name="T1" fmla="*/ 134938 h 198"/>
                <a:gd name="T2" fmla="*/ 90488 w 256"/>
                <a:gd name="T3" fmla="*/ 0 h 198"/>
                <a:gd name="T4" fmla="*/ 315913 w 256"/>
                <a:gd name="T5" fmla="*/ 0 h 198"/>
                <a:gd name="T6" fmla="*/ 406400 w 256"/>
                <a:gd name="T7" fmla="*/ 134938 h 198"/>
                <a:gd name="T8" fmla="*/ 406400 w 256"/>
                <a:gd name="T9" fmla="*/ 269875 h 198"/>
                <a:gd name="T10" fmla="*/ 315913 w 256"/>
                <a:gd name="T11" fmla="*/ 314325 h 198"/>
                <a:gd name="T12" fmla="*/ 90488 w 256"/>
                <a:gd name="T13" fmla="*/ 225425 h 198"/>
                <a:gd name="T14" fmla="*/ 0 w 256"/>
                <a:gd name="T15" fmla="*/ 134938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6" h="198">
                  <a:moveTo>
                    <a:pt x="0" y="85"/>
                  </a:moveTo>
                  <a:lnTo>
                    <a:pt x="57" y="0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256" y="170"/>
                  </a:lnTo>
                  <a:lnTo>
                    <a:pt x="199" y="198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3" name="Freeform 136"/>
            <p:cNvSpPr>
              <a:spLocks/>
            </p:cNvSpPr>
            <p:nvPr/>
          </p:nvSpPr>
          <p:spPr bwMode="auto">
            <a:xfrm>
              <a:off x="3879850" y="3810000"/>
              <a:ext cx="585788" cy="541338"/>
            </a:xfrm>
            <a:custGeom>
              <a:avLst/>
              <a:gdLst>
                <a:gd name="T0" fmla="*/ 450850 w 369"/>
                <a:gd name="T1" fmla="*/ 0 h 341"/>
                <a:gd name="T2" fmla="*/ 360363 w 369"/>
                <a:gd name="T3" fmla="*/ 180975 h 341"/>
                <a:gd name="T4" fmla="*/ 46038 w 369"/>
                <a:gd name="T5" fmla="*/ 315913 h 341"/>
                <a:gd name="T6" fmla="*/ 0 w 369"/>
                <a:gd name="T7" fmla="*/ 404813 h 341"/>
                <a:gd name="T8" fmla="*/ 90488 w 369"/>
                <a:gd name="T9" fmla="*/ 450850 h 341"/>
                <a:gd name="T10" fmla="*/ 134938 w 369"/>
                <a:gd name="T11" fmla="*/ 404813 h 341"/>
                <a:gd name="T12" fmla="*/ 180975 w 369"/>
                <a:gd name="T13" fmla="*/ 495300 h 341"/>
                <a:gd name="T14" fmla="*/ 225425 w 369"/>
                <a:gd name="T15" fmla="*/ 495300 h 341"/>
                <a:gd name="T16" fmla="*/ 271463 w 369"/>
                <a:gd name="T17" fmla="*/ 541338 h 341"/>
                <a:gd name="T18" fmla="*/ 315913 w 369"/>
                <a:gd name="T19" fmla="*/ 495300 h 341"/>
                <a:gd name="T20" fmla="*/ 541338 w 369"/>
                <a:gd name="T21" fmla="*/ 404813 h 341"/>
                <a:gd name="T22" fmla="*/ 585788 w 369"/>
                <a:gd name="T23" fmla="*/ 360363 h 341"/>
                <a:gd name="T24" fmla="*/ 585788 w 369"/>
                <a:gd name="T25" fmla="*/ 269875 h 341"/>
                <a:gd name="T26" fmla="*/ 541338 w 369"/>
                <a:gd name="T27" fmla="*/ 134938 h 341"/>
                <a:gd name="T28" fmla="*/ 541338 w 369"/>
                <a:gd name="T29" fmla="*/ 90488 h 341"/>
                <a:gd name="T30" fmla="*/ 450850 w 369"/>
                <a:gd name="T31" fmla="*/ 0 h 3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69" h="341">
                  <a:moveTo>
                    <a:pt x="284" y="0"/>
                  </a:moveTo>
                  <a:lnTo>
                    <a:pt x="227" y="114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55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71" y="341"/>
                  </a:lnTo>
                  <a:lnTo>
                    <a:pt x="199" y="312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69" y="170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4" name="Freeform 137"/>
            <p:cNvSpPr>
              <a:spLocks/>
            </p:cNvSpPr>
            <p:nvPr/>
          </p:nvSpPr>
          <p:spPr bwMode="auto">
            <a:xfrm>
              <a:off x="4240213" y="5205413"/>
              <a:ext cx="180975" cy="315912"/>
            </a:xfrm>
            <a:custGeom>
              <a:avLst/>
              <a:gdLst>
                <a:gd name="T0" fmla="*/ 180975 w 114"/>
                <a:gd name="T1" fmla="*/ 0 h 199"/>
                <a:gd name="T2" fmla="*/ 90488 w 114"/>
                <a:gd name="T3" fmla="*/ 0 h 199"/>
                <a:gd name="T4" fmla="*/ 0 w 114"/>
                <a:gd name="T5" fmla="*/ 180975 h 199"/>
                <a:gd name="T6" fmla="*/ 0 w 114"/>
                <a:gd name="T7" fmla="*/ 269875 h 199"/>
                <a:gd name="T8" fmla="*/ 90488 w 114"/>
                <a:gd name="T9" fmla="*/ 315912 h 199"/>
                <a:gd name="T10" fmla="*/ 180975 w 114"/>
                <a:gd name="T11" fmla="*/ 180975 h 199"/>
                <a:gd name="T12" fmla="*/ 180975 w 114"/>
                <a:gd name="T13" fmla="*/ 90487 h 199"/>
                <a:gd name="T14" fmla="*/ 134938 w 114"/>
                <a:gd name="T15" fmla="*/ 90487 h 199"/>
                <a:gd name="T16" fmla="*/ 180975 w 114"/>
                <a:gd name="T17" fmla="*/ 0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199">
                  <a:moveTo>
                    <a:pt x="114" y="0"/>
                  </a:moveTo>
                  <a:lnTo>
                    <a:pt x="57" y="0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99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11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5" name="Freeform 138"/>
            <p:cNvSpPr>
              <a:spLocks/>
            </p:cNvSpPr>
            <p:nvPr/>
          </p:nvSpPr>
          <p:spPr bwMode="auto">
            <a:xfrm>
              <a:off x="4014788" y="4621213"/>
              <a:ext cx="495300" cy="900112"/>
            </a:xfrm>
            <a:custGeom>
              <a:avLst/>
              <a:gdLst>
                <a:gd name="T0" fmla="*/ 225425 w 312"/>
                <a:gd name="T1" fmla="*/ 854075 h 567"/>
                <a:gd name="T2" fmla="*/ 90488 w 312"/>
                <a:gd name="T3" fmla="*/ 854075 h 567"/>
                <a:gd name="T4" fmla="*/ 46038 w 312"/>
                <a:gd name="T5" fmla="*/ 900112 h 567"/>
                <a:gd name="T6" fmla="*/ 0 w 312"/>
                <a:gd name="T7" fmla="*/ 854075 h 567"/>
                <a:gd name="T8" fmla="*/ 0 w 312"/>
                <a:gd name="T9" fmla="*/ 719137 h 567"/>
                <a:gd name="T10" fmla="*/ 90488 w 312"/>
                <a:gd name="T11" fmla="*/ 719137 h 567"/>
                <a:gd name="T12" fmla="*/ 180975 w 312"/>
                <a:gd name="T13" fmla="*/ 493712 h 567"/>
                <a:gd name="T14" fmla="*/ 180975 w 312"/>
                <a:gd name="T15" fmla="*/ 404812 h 567"/>
                <a:gd name="T16" fmla="*/ 225425 w 312"/>
                <a:gd name="T17" fmla="*/ 314325 h 567"/>
                <a:gd name="T18" fmla="*/ 225425 w 312"/>
                <a:gd name="T19" fmla="*/ 134937 h 567"/>
                <a:gd name="T20" fmla="*/ 180975 w 312"/>
                <a:gd name="T21" fmla="*/ 88900 h 567"/>
                <a:gd name="T22" fmla="*/ 136525 w 312"/>
                <a:gd name="T23" fmla="*/ 0 h 567"/>
                <a:gd name="T24" fmla="*/ 271463 w 312"/>
                <a:gd name="T25" fmla="*/ 0 h 567"/>
                <a:gd name="T26" fmla="*/ 360363 w 312"/>
                <a:gd name="T27" fmla="*/ 134937 h 567"/>
                <a:gd name="T28" fmla="*/ 450850 w 312"/>
                <a:gd name="T29" fmla="*/ 134937 h 567"/>
                <a:gd name="T30" fmla="*/ 495300 w 312"/>
                <a:gd name="T31" fmla="*/ 223837 h 567"/>
                <a:gd name="T32" fmla="*/ 406400 w 312"/>
                <a:gd name="T33" fmla="*/ 269875 h 567"/>
                <a:gd name="T34" fmla="*/ 271463 w 312"/>
                <a:gd name="T35" fmla="*/ 404812 h 567"/>
                <a:gd name="T36" fmla="*/ 271463 w 312"/>
                <a:gd name="T37" fmla="*/ 493712 h 567"/>
                <a:gd name="T38" fmla="*/ 315913 w 312"/>
                <a:gd name="T39" fmla="*/ 584200 h 567"/>
                <a:gd name="T40" fmla="*/ 225425 w 312"/>
                <a:gd name="T41" fmla="*/ 765175 h 567"/>
                <a:gd name="T42" fmla="*/ 225425 w 312"/>
                <a:gd name="T43" fmla="*/ 854075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12" h="567">
                  <a:moveTo>
                    <a:pt x="142" y="538"/>
                  </a:moveTo>
                  <a:lnTo>
                    <a:pt x="57" y="538"/>
                  </a:lnTo>
                  <a:lnTo>
                    <a:pt x="29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114" y="311"/>
                  </a:lnTo>
                  <a:lnTo>
                    <a:pt x="114" y="255"/>
                  </a:lnTo>
                  <a:lnTo>
                    <a:pt x="142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86" y="0"/>
                  </a:lnTo>
                  <a:lnTo>
                    <a:pt x="171" y="0"/>
                  </a:lnTo>
                  <a:lnTo>
                    <a:pt x="227" y="85"/>
                  </a:lnTo>
                  <a:lnTo>
                    <a:pt x="284" y="85"/>
                  </a:lnTo>
                  <a:lnTo>
                    <a:pt x="312" y="141"/>
                  </a:lnTo>
                  <a:lnTo>
                    <a:pt x="256" y="170"/>
                  </a:lnTo>
                  <a:lnTo>
                    <a:pt x="171" y="255"/>
                  </a:lnTo>
                  <a:lnTo>
                    <a:pt x="171" y="311"/>
                  </a:lnTo>
                  <a:lnTo>
                    <a:pt x="199" y="368"/>
                  </a:lnTo>
                  <a:lnTo>
                    <a:pt x="142" y="482"/>
                  </a:lnTo>
                  <a:lnTo>
                    <a:pt x="142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6" name="Freeform 139"/>
            <p:cNvSpPr>
              <a:spLocks/>
            </p:cNvSpPr>
            <p:nvPr/>
          </p:nvSpPr>
          <p:spPr bwMode="auto">
            <a:xfrm>
              <a:off x="4060825" y="5475288"/>
              <a:ext cx="360363" cy="360362"/>
            </a:xfrm>
            <a:custGeom>
              <a:avLst/>
              <a:gdLst>
                <a:gd name="T0" fmla="*/ 0 w 227"/>
                <a:gd name="T1" fmla="*/ 46037 h 227"/>
                <a:gd name="T2" fmla="*/ 44450 w 227"/>
                <a:gd name="T3" fmla="*/ 180975 h 227"/>
                <a:gd name="T4" fmla="*/ 44450 w 227"/>
                <a:gd name="T5" fmla="*/ 225425 h 227"/>
                <a:gd name="T6" fmla="*/ 90488 w 227"/>
                <a:gd name="T7" fmla="*/ 269875 h 227"/>
                <a:gd name="T8" fmla="*/ 90488 w 227"/>
                <a:gd name="T9" fmla="*/ 360362 h 227"/>
                <a:gd name="T10" fmla="*/ 179388 w 227"/>
                <a:gd name="T11" fmla="*/ 269875 h 227"/>
                <a:gd name="T12" fmla="*/ 360363 w 227"/>
                <a:gd name="T13" fmla="*/ 134937 h 227"/>
                <a:gd name="T14" fmla="*/ 314325 w 227"/>
                <a:gd name="T15" fmla="*/ 46037 h 227"/>
                <a:gd name="T16" fmla="*/ 269875 w 227"/>
                <a:gd name="T17" fmla="*/ 46037 h 227"/>
                <a:gd name="T18" fmla="*/ 179388 w 227"/>
                <a:gd name="T19" fmla="*/ 0 h 227"/>
                <a:gd name="T20" fmla="*/ 44450 w 227"/>
                <a:gd name="T21" fmla="*/ 0 h 227"/>
                <a:gd name="T22" fmla="*/ 0 w 227"/>
                <a:gd name="T23" fmla="*/ 4603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227">
                  <a:moveTo>
                    <a:pt x="0" y="29"/>
                  </a:moveTo>
                  <a:lnTo>
                    <a:pt x="28" y="114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170"/>
                  </a:lnTo>
                  <a:lnTo>
                    <a:pt x="227" y="85"/>
                  </a:lnTo>
                  <a:lnTo>
                    <a:pt x="198" y="29"/>
                  </a:lnTo>
                  <a:lnTo>
                    <a:pt x="170" y="29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7" name="Freeform 140"/>
            <p:cNvSpPr>
              <a:spLocks/>
            </p:cNvSpPr>
            <p:nvPr/>
          </p:nvSpPr>
          <p:spPr bwMode="auto">
            <a:xfrm>
              <a:off x="3744913" y="4214813"/>
              <a:ext cx="585787" cy="1306512"/>
            </a:xfrm>
            <a:custGeom>
              <a:avLst/>
              <a:gdLst>
                <a:gd name="T0" fmla="*/ 134937 w 369"/>
                <a:gd name="T1" fmla="*/ 0 h 823"/>
                <a:gd name="T2" fmla="*/ 90487 w 369"/>
                <a:gd name="T3" fmla="*/ 90487 h 823"/>
                <a:gd name="T4" fmla="*/ 180975 w 369"/>
                <a:gd name="T5" fmla="*/ 585787 h 823"/>
                <a:gd name="T6" fmla="*/ 269875 w 369"/>
                <a:gd name="T7" fmla="*/ 990600 h 823"/>
                <a:gd name="T8" fmla="*/ 0 w 369"/>
                <a:gd name="T9" fmla="*/ 1260475 h 823"/>
                <a:gd name="T10" fmla="*/ 46037 w 369"/>
                <a:gd name="T11" fmla="*/ 1306512 h 823"/>
                <a:gd name="T12" fmla="*/ 269875 w 369"/>
                <a:gd name="T13" fmla="*/ 1260475 h 823"/>
                <a:gd name="T14" fmla="*/ 269875 w 369"/>
                <a:gd name="T15" fmla="*/ 1125537 h 823"/>
                <a:gd name="T16" fmla="*/ 360362 w 369"/>
                <a:gd name="T17" fmla="*/ 1125537 h 823"/>
                <a:gd name="T18" fmla="*/ 450850 w 369"/>
                <a:gd name="T19" fmla="*/ 900112 h 823"/>
                <a:gd name="T20" fmla="*/ 450850 w 369"/>
                <a:gd name="T21" fmla="*/ 811212 h 823"/>
                <a:gd name="T22" fmla="*/ 495300 w 369"/>
                <a:gd name="T23" fmla="*/ 720725 h 823"/>
                <a:gd name="T24" fmla="*/ 495300 w 369"/>
                <a:gd name="T25" fmla="*/ 541337 h 823"/>
                <a:gd name="T26" fmla="*/ 450850 w 369"/>
                <a:gd name="T27" fmla="*/ 495300 h 823"/>
                <a:gd name="T28" fmla="*/ 406400 w 369"/>
                <a:gd name="T29" fmla="*/ 406400 h 823"/>
                <a:gd name="T30" fmla="*/ 495300 w 369"/>
                <a:gd name="T31" fmla="*/ 406400 h 823"/>
                <a:gd name="T32" fmla="*/ 541337 w 369"/>
                <a:gd name="T33" fmla="*/ 406400 h 823"/>
                <a:gd name="T34" fmla="*/ 585787 w 369"/>
                <a:gd name="T35" fmla="*/ 360362 h 823"/>
                <a:gd name="T36" fmla="*/ 406400 w 369"/>
                <a:gd name="T37" fmla="*/ 136525 h 823"/>
                <a:gd name="T38" fmla="*/ 360362 w 369"/>
                <a:gd name="T39" fmla="*/ 90487 h 823"/>
                <a:gd name="T40" fmla="*/ 315912 w 369"/>
                <a:gd name="T41" fmla="*/ 90487 h 823"/>
                <a:gd name="T42" fmla="*/ 269875 w 369"/>
                <a:gd name="T43" fmla="*/ 0 h 823"/>
                <a:gd name="T44" fmla="*/ 225425 w 369"/>
                <a:gd name="T45" fmla="*/ 46037 h 823"/>
                <a:gd name="T46" fmla="*/ 134937 w 369"/>
                <a:gd name="T47" fmla="*/ 0 h 8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823">
                  <a:moveTo>
                    <a:pt x="85" y="0"/>
                  </a:moveTo>
                  <a:lnTo>
                    <a:pt x="57" y="57"/>
                  </a:lnTo>
                  <a:lnTo>
                    <a:pt x="114" y="369"/>
                  </a:lnTo>
                  <a:lnTo>
                    <a:pt x="170" y="624"/>
                  </a:lnTo>
                  <a:lnTo>
                    <a:pt x="0" y="794"/>
                  </a:lnTo>
                  <a:lnTo>
                    <a:pt x="29" y="823"/>
                  </a:lnTo>
                  <a:lnTo>
                    <a:pt x="170" y="79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12" y="454"/>
                  </a:lnTo>
                  <a:lnTo>
                    <a:pt x="312" y="341"/>
                  </a:lnTo>
                  <a:lnTo>
                    <a:pt x="284" y="312"/>
                  </a:lnTo>
                  <a:lnTo>
                    <a:pt x="256" y="256"/>
                  </a:lnTo>
                  <a:lnTo>
                    <a:pt x="312" y="256"/>
                  </a:lnTo>
                  <a:lnTo>
                    <a:pt x="341" y="256"/>
                  </a:lnTo>
                  <a:lnTo>
                    <a:pt x="369" y="227"/>
                  </a:lnTo>
                  <a:lnTo>
                    <a:pt x="256" y="86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8" name="Freeform 141"/>
            <p:cNvSpPr>
              <a:spLocks/>
            </p:cNvSpPr>
            <p:nvPr/>
          </p:nvSpPr>
          <p:spPr bwMode="auto">
            <a:xfrm>
              <a:off x="4914900" y="3495675"/>
              <a:ext cx="406400" cy="990600"/>
            </a:xfrm>
            <a:custGeom>
              <a:avLst/>
              <a:gdLst>
                <a:gd name="T0" fmla="*/ 360363 w 256"/>
                <a:gd name="T1" fmla="*/ 944563 h 624"/>
                <a:gd name="T2" fmla="*/ 315913 w 256"/>
                <a:gd name="T3" fmla="*/ 765175 h 624"/>
                <a:gd name="T4" fmla="*/ 406400 w 256"/>
                <a:gd name="T5" fmla="*/ 630238 h 624"/>
                <a:gd name="T6" fmla="*/ 406400 w 256"/>
                <a:gd name="T7" fmla="*/ 495300 h 624"/>
                <a:gd name="T8" fmla="*/ 271463 w 256"/>
                <a:gd name="T9" fmla="*/ 449263 h 624"/>
                <a:gd name="T10" fmla="*/ 271463 w 256"/>
                <a:gd name="T11" fmla="*/ 360363 h 624"/>
                <a:gd name="T12" fmla="*/ 180975 w 256"/>
                <a:gd name="T13" fmla="*/ 44450 h 624"/>
                <a:gd name="T14" fmla="*/ 136525 w 256"/>
                <a:gd name="T15" fmla="*/ 0 h 624"/>
                <a:gd name="T16" fmla="*/ 90488 w 256"/>
                <a:gd name="T17" fmla="*/ 90488 h 624"/>
                <a:gd name="T18" fmla="*/ 90488 w 256"/>
                <a:gd name="T19" fmla="*/ 360363 h 624"/>
                <a:gd name="T20" fmla="*/ 180975 w 256"/>
                <a:gd name="T21" fmla="*/ 449263 h 624"/>
                <a:gd name="T22" fmla="*/ 136525 w 256"/>
                <a:gd name="T23" fmla="*/ 495300 h 624"/>
                <a:gd name="T24" fmla="*/ 46038 w 256"/>
                <a:gd name="T25" fmla="*/ 539750 h 624"/>
                <a:gd name="T26" fmla="*/ 46038 w 256"/>
                <a:gd name="T27" fmla="*/ 674688 h 624"/>
                <a:gd name="T28" fmla="*/ 0 w 256"/>
                <a:gd name="T29" fmla="*/ 765175 h 624"/>
                <a:gd name="T30" fmla="*/ 0 w 256"/>
                <a:gd name="T31" fmla="*/ 900113 h 624"/>
                <a:gd name="T32" fmla="*/ 90488 w 256"/>
                <a:gd name="T33" fmla="*/ 990600 h 624"/>
                <a:gd name="T34" fmla="*/ 136525 w 256"/>
                <a:gd name="T35" fmla="*/ 944563 h 624"/>
                <a:gd name="T36" fmla="*/ 225425 w 256"/>
                <a:gd name="T37" fmla="*/ 990600 h 624"/>
                <a:gd name="T38" fmla="*/ 360363 w 256"/>
                <a:gd name="T39" fmla="*/ 944563 h 6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6" h="624">
                  <a:moveTo>
                    <a:pt x="227" y="595"/>
                  </a:moveTo>
                  <a:lnTo>
                    <a:pt x="199" y="482"/>
                  </a:lnTo>
                  <a:lnTo>
                    <a:pt x="256" y="397"/>
                  </a:lnTo>
                  <a:lnTo>
                    <a:pt x="256" y="312"/>
                  </a:lnTo>
                  <a:lnTo>
                    <a:pt x="171" y="283"/>
                  </a:lnTo>
                  <a:lnTo>
                    <a:pt x="171" y="227"/>
                  </a:lnTo>
                  <a:lnTo>
                    <a:pt x="114" y="28"/>
                  </a:lnTo>
                  <a:lnTo>
                    <a:pt x="86" y="0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14" y="283"/>
                  </a:lnTo>
                  <a:lnTo>
                    <a:pt x="86" y="312"/>
                  </a:lnTo>
                  <a:lnTo>
                    <a:pt x="29" y="340"/>
                  </a:lnTo>
                  <a:lnTo>
                    <a:pt x="29" y="425"/>
                  </a:lnTo>
                  <a:lnTo>
                    <a:pt x="0" y="482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6" y="595"/>
                  </a:lnTo>
                  <a:lnTo>
                    <a:pt x="142" y="624"/>
                  </a:lnTo>
                  <a:lnTo>
                    <a:pt x="227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09" name="Freeform 142"/>
            <p:cNvSpPr>
              <a:spLocks/>
            </p:cNvSpPr>
            <p:nvPr/>
          </p:nvSpPr>
          <p:spPr bwMode="auto">
            <a:xfrm>
              <a:off x="5680075" y="4214813"/>
              <a:ext cx="720725" cy="315912"/>
            </a:xfrm>
            <a:custGeom>
              <a:avLst/>
              <a:gdLst>
                <a:gd name="T0" fmla="*/ 720725 w 454"/>
                <a:gd name="T1" fmla="*/ 180975 h 199"/>
                <a:gd name="T2" fmla="*/ 676275 w 454"/>
                <a:gd name="T3" fmla="*/ 271462 h 199"/>
                <a:gd name="T4" fmla="*/ 495300 w 454"/>
                <a:gd name="T5" fmla="*/ 315912 h 199"/>
                <a:gd name="T6" fmla="*/ 315913 w 454"/>
                <a:gd name="T7" fmla="*/ 271462 h 199"/>
                <a:gd name="T8" fmla="*/ 0 w 454"/>
                <a:gd name="T9" fmla="*/ 46037 h 199"/>
                <a:gd name="T10" fmla="*/ 46038 w 454"/>
                <a:gd name="T11" fmla="*/ 0 h 199"/>
                <a:gd name="T12" fmla="*/ 315913 w 454"/>
                <a:gd name="T13" fmla="*/ 90487 h 199"/>
                <a:gd name="T14" fmla="*/ 406400 w 454"/>
                <a:gd name="T15" fmla="*/ 136525 h 199"/>
                <a:gd name="T16" fmla="*/ 450850 w 454"/>
                <a:gd name="T17" fmla="*/ 90487 h 199"/>
                <a:gd name="T18" fmla="*/ 450850 w 454"/>
                <a:gd name="T19" fmla="*/ 46037 h 199"/>
                <a:gd name="T20" fmla="*/ 720725 w 454"/>
                <a:gd name="T21" fmla="*/ 180975 h 1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199">
                  <a:moveTo>
                    <a:pt x="454" y="114"/>
                  </a:moveTo>
                  <a:lnTo>
                    <a:pt x="426" y="171"/>
                  </a:lnTo>
                  <a:lnTo>
                    <a:pt x="312" y="199"/>
                  </a:lnTo>
                  <a:lnTo>
                    <a:pt x="199" y="171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99" y="57"/>
                  </a:lnTo>
                  <a:lnTo>
                    <a:pt x="256" y="86"/>
                  </a:lnTo>
                  <a:lnTo>
                    <a:pt x="284" y="57"/>
                  </a:lnTo>
                  <a:lnTo>
                    <a:pt x="284" y="29"/>
                  </a:lnTo>
                  <a:lnTo>
                    <a:pt x="454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0" name="Freeform 143"/>
            <p:cNvSpPr>
              <a:spLocks/>
            </p:cNvSpPr>
            <p:nvPr/>
          </p:nvSpPr>
          <p:spPr bwMode="auto">
            <a:xfrm>
              <a:off x="5186363" y="3721100"/>
              <a:ext cx="944562" cy="944563"/>
            </a:xfrm>
            <a:custGeom>
              <a:avLst/>
              <a:gdLst>
                <a:gd name="T0" fmla="*/ 900112 w 595"/>
                <a:gd name="T1" fmla="*/ 449263 h 595"/>
                <a:gd name="T2" fmla="*/ 944562 w 595"/>
                <a:gd name="T3" fmla="*/ 539750 h 595"/>
                <a:gd name="T4" fmla="*/ 944562 w 595"/>
                <a:gd name="T5" fmla="*/ 584200 h 595"/>
                <a:gd name="T6" fmla="*/ 900112 w 595"/>
                <a:gd name="T7" fmla="*/ 630238 h 595"/>
                <a:gd name="T8" fmla="*/ 809625 w 595"/>
                <a:gd name="T9" fmla="*/ 584200 h 595"/>
                <a:gd name="T10" fmla="*/ 539750 w 595"/>
                <a:gd name="T11" fmla="*/ 493713 h 595"/>
                <a:gd name="T12" fmla="*/ 493712 w 595"/>
                <a:gd name="T13" fmla="*/ 539750 h 595"/>
                <a:gd name="T14" fmla="*/ 404812 w 595"/>
                <a:gd name="T15" fmla="*/ 539750 h 595"/>
                <a:gd name="T16" fmla="*/ 404812 w 595"/>
                <a:gd name="T17" fmla="*/ 584200 h 595"/>
                <a:gd name="T18" fmla="*/ 539750 w 595"/>
                <a:gd name="T19" fmla="*/ 719138 h 595"/>
                <a:gd name="T20" fmla="*/ 628650 w 595"/>
                <a:gd name="T21" fmla="*/ 719138 h 595"/>
                <a:gd name="T22" fmla="*/ 628650 w 595"/>
                <a:gd name="T23" fmla="*/ 765175 h 595"/>
                <a:gd name="T24" fmla="*/ 539750 w 595"/>
                <a:gd name="T25" fmla="*/ 809625 h 595"/>
                <a:gd name="T26" fmla="*/ 404812 w 595"/>
                <a:gd name="T27" fmla="*/ 719138 h 595"/>
                <a:gd name="T28" fmla="*/ 404812 w 595"/>
                <a:gd name="T29" fmla="*/ 765175 h 595"/>
                <a:gd name="T30" fmla="*/ 314325 w 595"/>
                <a:gd name="T31" fmla="*/ 809625 h 595"/>
                <a:gd name="T32" fmla="*/ 269875 w 595"/>
                <a:gd name="T33" fmla="*/ 944563 h 595"/>
                <a:gd name="T34" fmla="*/ 269875 w 595"/>
                <a:gd name="T35" fmla="*/ 765175 h 595"/>
                <a:gd name="T36" fmla="*/ 179387 w 595"/>
                <a:gd name="T37" fmla="*/ 674688 h 595"/>
                <a:gd name="T38" fmla="*/ 134937 w 595"/>
                <a:gd name="T39" fmla="*/ 765175 h 595"/>
                <a:gd name="T40" fmla="*/ 88900 w 595"/>
                <a:gd name="T41" fmla="*/ 719138 h 595"/>
                <a:gd name="T42" fmla="*/ 44450 w 595"/>
                <a:gd name="T43" fmla="*/ 539750 h 595"/>
                <a:gd name="T44" fmla="*/ 134937 w 595"/>
                <a:gd name="T45" fmla="*/ 404813 h 595"/>
                <a:gd name="T46" fmla="*/ 134937 w 595"/>
                <a:gd name="T47" fmla="*/ 269875 h 595"/>
                <a:gd name="T48" fmla="*/ 0 w 595"/>
                <a:gd name="T49" fmla="*/ 223838 h 595"/>
                <a:gd name="T50" fmla="*/ 0 w 595"/>
                <a:gd name="T51" fmla="*/ 134938 h 595"/>
                <a:gd name="T52" fmla="*/ 179387 w 595"/>
                <a:gd name="T53" fmla="*/ 44450 h 595"/>
                <a:gd name="T54" fmla="*/ 223837 w 595"/>
                <a:gd name="T55" fmla="*/ 44450 h 595"/>
                <a:gd name="T56" fmla="*/ 179387 w 595"/>
                <a:gd name="T57" fmla="*/ 269875 h 595"/>
                <a:gd name="T58" fmla="*/ 223837 w 595"/>
                <a:gd name="T59" fmla="*/ 269875 h 595"/>
                <a:gd name="T60" fmla="*/ 223837 w 595"/>
                <a:gd name="T61" fmla="*/ 358775 h 595"/>
                <a:gd name="T62" fmla="*/ 223837 w 595"/>
                <a:gd name="T63" fmla="*/ 404813 h 595"/>
                <a:gd name="T64" fmla="*/ 358775 w 595"/>
                <a:gd name="T65" fmla="*/ 269875 h 595"/>
                <a:gd name="T66" fmla="*/ 358775 w 595"/>
                <a:gd name="T67" fmla="*/ 179388 h 595"/>
                <a:gd name="T68" fmla="*/ 449262 w 595"/>
                <a:gd name="T69" fmla="*/ 0 h 595"/>
                <a:gd name="T70" fmla="*/ 449262 w 595"/>
                <a:gd name="T71" fmla="*/ 269875 h 595"/>
                <a:gd name="T72" fmla="*/ 584200 w 595"/>
                <a:gd name="T73" fmla="*/ 404813 h 595"/>
                <a:gd name="T74" fmla="*/ 809625 w 595"/>
                <a:gd name="T75" fmla="*/ 493713 h 595"/>
                <a:gd name="T76" fmla="*/ 900112 w 595"/>
                <a:gd name="T77" fmla="*/ 449263 h 5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95" h="595">
                  <a:moveTo>
                    <a:pt x="567" y="283"/>
                  </a:moveTo>
                  <a:lnTo>
                    <a:pt x="595" y="340"/>
                  </a:lnTo>
                  <a:lnTo>
                    <a:pt x="595" y="368"/>
                  </a:lnTo>
                  <a:lnTo>
                    <a:pt x="567" y="397"/>
                  </a:lnTo>
                  <a:lnTo>
                    <a:pt x="510" y="368"/>
                  </a:lnTo>
                  <a:lnTo>
                    <a:pt x="340" y="311"/>
                  </a:lnTo>
                  <a:lnTo>
                    <a:pt x="311" y="340"/>
                  </a:lnTo>
                  <a:lnTo>
                    <a:pt x="255" y="340"/>
                  </a:lnTo>
                  <a:lnTo>
                    <a:pt x="255" y="368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482"/>
                  </a:lnTo>
                  <a:lnTo>
                    <a:pt x="340" y="510"/>
                  </a:lnTo>
                  <a:lnTo>
                    <a:pt x="255" y="453"/>
                  </a:lnTo>
                  <a:lnTo>
                    <a:pt x="255" y="482"/>
                  </a:lnTo>
                  <a:lnTo>
                    <a:pt x="198" y="510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85" y="482"/>
                  </a:lnTo>
                  <a:lnTo>
                    <a:pt x="56" y="453"/>
                  </a:lnTo>
                  <a:lnTo>
                    <a:pt x="28" y="340"/>
                  </a:lnTo>
                  <a:lnTo>
                    <a:pt x="85" y="255"/>
                  </a:lnTo>
                  <a:lnTo>
                    <a:pt x="85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3" y="28"/>
                  </a:lnTo>
                  <a:lnTo>
                    <a:pt x="141" y="28"/>
                  </a:lnTo>
                  <a:lnTo>
                    <a:pt x="113" y="170"/>
                  </a:lnTo>
                  <a:lnTo>
                    <a:pt x="141" y="170"/>
                  </a:lnTo>
                  <a:lnTo>
                    <a:pt x="141" y="226"/>
                  </a:lnTo>
                  <a:lnTo>
                    <a:pt x="141" y="255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0"/>
                  </a:lnTo>
                  <a:lnTo>
                    <a:pt x="283" y="170"/>
                  </a:lnTo>
                  <a:lnTo>
                    <a:pt x="368" y="255"/>
                  </a:lnTo>
                  <a:lnTo>
                    <a:pt x="510" y="311"/>
                  </a:lnTo>
                  <a:lnTo>
                    <a:pt x="567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1" name="Freeform 144"/>
            <p:cNvSpPr>
              <a:spLocks/>
            </p:cNvSpPr>
            <p:nvPr/>
          </p:nvSpPr>
          <p:spPr bwMode="auto">
            <a:xfrm>
              <a:off x="5591175" y="4260850"/>
              <a:ext cx="404813" cy="225425"/>
            </a:xfrm>
            <a:custGeom>
              <a:avLst/>
              <a:gdLst>
                <a:gd name="T0" fmla="*/ 360363 w 255"/>
                <a:gd name="T1" fmla="*/ 225425 h 142"/>
                <a:gd name="T2" fmla="*/ 223838 w 255"/>
                <a:gd name="T3" fmla="*/ 225425 h 142"/>
                <a:gd name="T4" fmla="*/ 223838 w 255"/>
                <a:gd name="T5" fmla="*/ 179388 h 142"/>
                <a:gd name="T6" fmla="*/ 134938 w 255"/>
                <a:gd name="T7" fmla="*/ 179388 h 142"/>
                <a:gd name="T8" fmla="*/ 0 w 255"/>
                <a:gd name="T9" fmla="*/ 44450 h 142"/>
                <a:gd name="T10" fmla="*/ 0 w 255"/>
                <a:gd name="T11" fmla="*/ 0 h 142"/>
                <a:gd name="T12" fmla="*/ 88900 w 255"/>
                <a:gd name="T13" fmla="*/ 0 h 142"/>
                <a:gd name="T14" fmla="*/ 404813 w 255"/>
                <a:gd name="T15" fmla="*/ 225425 h 142"/>
                <a:gd name="T16" fmla="*/ 360363 w 255"/>
                <a:gd name="T17" fmla="*/ 225425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142">
                  <a:moveTo>
                    <a:pt x="227" y="142"/>
                  </a:moveTo>
                  <a:lnTo>
                    <a:pt x="141" y="142"/>
                  </a:lnTo>
                  <a:lnTo>
                    <a:pt x="141" y="113"/>
                  </a:lnTo>
                  <a:lnTo>
                    <a:pt x="85" y="113"/>
                  </a:lnTo>
                  <a:lnTo>
                    <a:pt x="0" y="28"/>
                  </a:lnTo>
                  <a:lnTo>
                    <a:pt x="0" y="0"/>
                  </a:lnTo>
                  <a:lnTo>
                    <a:pt x="56" y="0"/>
                  </a:lnTo>
                  <a:lnTo>
                    <a:pt x="255" y="142"/>
                  </a:lnTo>
                  <a:lnTo>
                    <a:pt x="227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2" name="Freeform 145"/>
            <p:cNvSpPr>
              <a:spLocks/>
            </p:cNvSpPr>
            <p:nvPr/>
          </p:nvSpPr>
          <p:spPr bwMode="auto">
            <a:xfrm>
              <a:off x="5770563" y="3586163"/>
              <a:ext cx="450850" cy="449262"/>
            </a:xfrm>
            <a:custGeom>
              <a:avLst/>
              <a:gdLst>
                <a:gd name="T0" fmla="*/ 315913 w 284"/>
                <a:gd name="T1" fmla="*/ 449262 h 283"/>
                <a:gd name="T2" fmla="*/ 315913 w 284"/>
                <a:gd name="T3" fmla="*/ 269875 h 283"/>
                <a:gd name="T4" fmla="*/ 450850 w 284"/>
                <a:gd name="T5" fmla="*/ 223837 h 283"/>
                <a:gd name="T6" fmla="*/ 360363 w 284"/>
                <a:gd name="T7" fmla="*/ 179387 h 283"/>
                <a:gd name="T8" fmla="*/ 360363 w 284"/>
                <a:gd name="T9" fmla="*/ 134937 h 283"/>
                <a:gd name="T10" fmla="*/ 269875 w 284"/>
                <a:gd name="T11" fmla="*/ 44450 h 283"/>
                <a:gd name="T12" fmla="*/ 134938 w 284"/>
                <a:gd name="T13" fmla="*/ 0 h 283"/>
                <a:gd name="T14" fmla="*/ 90488 w 284"/>
                <a:gd name="T15" fmla="*/ 88900 h 283"/>
                <a:gd name="T16" fmla="*/ 44450 w 284"/>
                <a:gd name="T17" fmla="*/ 88900 h 283"/>
                <a:gd name="T18" fmla="*/ 0 w 284"/>
                <a:gd name="T19" fmla="*/ 223837 h 283"/>
                <a:gd name="T20" fmla="*/ 0 w 284"/>
                <a:gd name="T21" fmla="*/ 314325 h 283"/>
                <a:gd name="T22" fmla="*/ 225425 w 284"/>
                <a:gd name="T23" fmla="*/ 314325 h 283"/>
                <a:gd name="T24" fmla="*/ 315913 w 284"/>
                <a:gd name="T25" fmla="*/ 449262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199" y="283"/>
                  </a:moveTo>
                  <a:lnTo>
                    <a:pt x="199" y="170"/>
                  </a:lnTo>
                  <a:lnTo>
                    <a:pt x="284" y="141"/>
                  </a:lnTo>
                  <a:lnTo>
                    <a:pt x="227" y="113"/>
                  </a:lnTo>
                  <a:lnTo>
                    <a:pt x="227" y="85"/>
                  </a:lnTo>
                  <a:lnTo>
                    <a:pt x="170" y="28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28" y="56"/>
                  </a:lnTo>
                  <a:lnTo>
                    <a:pt x="0" y="141"/>
                  </a:lnTo>
                  <a:lnTo>
                    <a:pt x="0" y="198"/>
                  </a:lnTo>
                  <a:lnTo>
                    <a:pt x="142" y="198"/>
                  </a:lnTo>
                  <a:lnTo>
                    <a:pt x="199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3" name="Freeform 146"/>
            <p:cNvSpPr>
              <a:spLocks/>
            </p:cNvSpPr>
            <p:nvPr/>
          </p:nvSpPr>
          <p:spPr bwMode="auto">
            <a:xfrm>
              <a:off x="6265863" y="2595563"/>
              <a:ext cx="674687" cy="495300"/>
            </a:xfrm>
            <a:custGeom>
              <a:avLst/>
              <a:gdLst>
                <a:gd name="T0" fmla="*/ 404812 w 425"/>
                <a:gd name="T1" fmla="*/ 0 h 312"/>
                <a:gd name="T2" fmla="*/ 674687 w 425"/>
                <a:gd name="T3" fmla="*/ 225425 h 312"/>
                <a:gd name="T4" fmla="*/ 630237 w 425"/>
                <a:gd name="T5" fmla="*/ 314325 h 312"/>
                <a:gd name="T6" fmla="*/ 449262 w 425"/>
                <a:gd name="T7" fmla="*/ 360363 h 312"/>
                <a:gd name="T8" fmla="*/ 404812 w 425"/>
                <a:gd name="T9" fmla="*/ 449263 h 312"/>
                <a:gd name="T10" fmla="*/ 269875 w 425"/>
                <a:gd name="T11" fmla="*/ 495300 h 312"/>
                <a:gd name="T12" fmla="*/ 314325 w 425"/>
                <a:gd name="T13" fmla="*/ 269875 h 312"/>
                <a:gd name="T14" fmla="*/ 269875 w 425"/>
                <a:gd name="T15" fmla="*/ 179388 h 312"/>
                <a:gd name="T16" fmla="*/ 134937 w 425"/>
                <a:gd name="T17" fmla="*/ 225425 h 312"/>
                <a:gd name="T18" fmla="*/ 0 w 425"/>
                <a:gd name="T19" fmla="*/ 90488 h 312"/>
                <a:gd name="T20" fmla="*/ 90487 w 425"/>
                <a:gd name="T21" fmla="*/ 90488 h 312"/>
                <a:gd name="T22" fmla="*/ 134937 w 425"/>
                <a:gd name="T23" fmla="*/ 44450 h 312"/>
                <a:gd name="T24" fmla="*/ 225425 w 425"/>
                <a:gd name="T25" fmla="*/ 90488 h 312"/>
                <a:gd name="T26" fmla="*/ 404812 w 425"/>
                <a:gd name="T27" fmla="*/ 0 h 3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5" h="312">
                  <a:moveTo>
                    <a:pt x="255" y="0"/>
                  </a:moveTo>
                  <a:lnTo>
                    <a:pt x="425" y="142"/>
                  </a:lnTo>
                  <a:lnTo>
                    <a:pt x="397" y="198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170" y="312"/>
                  </a:lnTo>
                  <a:lnTo>
                    <a:pt x="198" y="170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57"/>
                  </a:lnTo>
                  <a:lnTo>
                    <a:pt x="25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4" name="Freeform 147"/>
            <p:cNvSpPr>
              <a:spLocks/>
            </p:cNvSpPr>
            <p:nvPr/>
          </p:nvSpPr>
          <p:spPr bwMode="auto">
            <a:xfrm>
              <a:off x="5905500" y="2144713"/>
              <a:ext cx="765175" cy="541337"/>
            </a:xfrm>
            <a:custGeom>
              <a:avLst/>
              <a:gdLst>
                <a:gd name="T0" fmla="*/ 765175 w 482"/>
                <a:gd name="T1" fmla="*/ 450850 h 341"/>
                <a:gd name="T2" fmla="*/ 360363 w 482"/>
                <a:gd name="T3" fmla="*/ 0 h 341"/>
                <a:gd name="T4" fmla="*/ 269875 w 482"/>
                <a:gd name="T5" fmla="*/ 90487 h 341"/>
                <a:gd name="T6" fmla="*/ 134938 w 482"/>
                <a:gd name="T7" fmla="*/ 90487 h 341"/>
                <a:gd name="T8" fmla="*/ 134938 w 482"/>
                <a:gd name="T9" fmla="*/ 180975 h 341"/>
                <a:gd name="T10" fmla="*/ 46038 w 482"/>
                <a:gd name="T11" fmla="*/ 180975 h 341"/>
                <a:gd name="T12" fmla="*/ 90488 w 482"/>
                <a:gd name="T13" fmla="*/ 269875 h 341"/>
                <a:gd name="T14" fmla="*/ 0 w 482"/>
                <a:gd name="T15" fmla="*/ 360362 h 341"/>
                <a:gd name="T16" fmla="*/ 0 w 482"/>
                <a:gd name="T17" fmla="*/ 541337 h 341"/>
                <a:gd name="T18" fmla="*/ 90488 w 482"/>
                <a:gd name="T19" fmla="*/ 541337 h 341"/>
                <a:gd name="T20" fmla="*/ 134938 w 482"/>
                <a:gd name="T21" fmla="*/ 406400 h 341"/>
                <a:gd name="T22" fmla="*/ 225425 w 482"/>
                <a:gd name="T23" fmla="*/ 495300 h 341"/>
                <a:gd name="T24" fmla="*/ 360363 w 482"/>
                <a:gd name="T25" fmla="*/ 495300 h 341"/>
                <a:gd name="T26" fmla="*/ 360363 w 482"/>
                <a:gd name="T27" fmla="*/ 541337 h 341"/>
                <a:gd name="T28" fmla="*/ 450850 w 482"/>
                <a:gd name="T29" fmla="*/ 541337 h 341"/>
                <a:gd name="T30" fmla="*/ 495300 w 482"/>
                <a:gd name="T31" fmla="*/ 495300 h 341"/>
                <a:gd name="T32" fmla="*/ 585788 w 482"/>
                <a:gd name="T33" fmla="*/ 541337 h 341"/>
                <a:gd name="T34" fmla="*/ 765175 w 482"/>
                <a:gd name="T35" fmla="*/ 450850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82" h="341">
                  <a:moveTo>
                    <a:pt x="482" y="284"/>
                  </a:moveTo>
                  <a:lnTo>
                    <a:pt x="227" y="0"/>
                  </a:lnTo>
                  <a:lnTo>
                    <a:pt x="170" y="57"/>
                  </a:lnTo>
                  <a:lnTo>
                    <a:pt x="85" y="57"/>
                  </a:lnTo>
                  <a:lnTo>
                    <a:pt x="85" y="114"/>
                  </a:lnTo>
                  <a:lnTo>
                    <a:pt x="29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312" y="312"/>
                  </a:lnTo>
                  <a:lnTo>
                    <a:pt x="369" y="341"/>
                  </a:lnTo>
                  <a:lnTo>
                    <a:pt x="482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5" name="Freeform 148"/>
            <p:cNvSpPr>
              <a:spLocks/>
            </p:cNvSpPr>
            <p:nvPr/>
          </p:nvSpPr>
          <p:spPr bwMode="auto">
            <a:xfrm>
              <a:off x="6221413" y="2686050"/>
              <a:ext cx="358775" cy="493713"/>
            </a:xfrm>
            <a:custGeom>
              <a:avLst/>
              <a:gdLst>
                <a:gd name="T0" fmla="*/ 314325 w 226"/>
                <a:gd name="T1" fmla="*/ 404813 h 311"/>
                <a:gd name="T2" fmla="*/ 314325 w 226"/>
                <a:gd name="T3" fmla="*/ 449263 h 311"/>
                <a:gd name="T4" fmla="*/ 179388 w 226"/>
                <a:gd name="T5" fmla="*/ 493713 h 311"/>
                <a:gd name="T6" fmla="*/ 88900 w 226"/>
                <a:gd name="T7" fmla="*/ 449263 h 311"/>
                <a:gd name="T8" fmla="*/ 88900 w 226"/>
                <a:gd name="T9" fmla="*/ 404813 h 311"/>
                <a:gd name="T10" fmla="*/ 0 w 226"/>
                <a:gd name="T11" fmla="*/ 314325 h 311"/>
                <a:gd name="T12" fmla="*/ 0 w 226"/>
                <a:gd name="T13" fmla="*/ 223838 h 311"/>
                <a:gd name="T14" fmla="*/ 44450 w 226"/>
                <a:gd name="T15" fmla="*/ 179388 h 311"/>
                <a:gd name="T16" fmla="*/ 44450 w 226"/>
                <a:gd name="T17" fmla="*/ 0 h 311"/>
                <a:gd name="T18" fmla="*/ 179388 w 226"/>
                <a:gd name="T19" fmla="*/ 134938 h 311"/>
                <a:gd name="T20" fmla="*/ 314325 w 226"/>
                <a:gd name="T21" fmla="*/ 88900 h 311"/>
                <a:gd name="T22" fmla="*/ 358775 w 226"/>
                <a:gd name="T23" fmla="*/ 179388 h 311"/>
                <a:gd name="T24" fmla="*/ 314325 w 226"/>
                <a:gd name="T25" fmla="*/ 404813 h 3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311">
                  <a:moveTo>
                    <a:pt x="198" y="255"/>
                  </a:moveTo>
                  <a:lnTo>
                    <a:pt x="198" y="283"/>
                  </a:lnTo>
                  <a:lnTo>
                    <a:pt x="113" y="311"/>
                  </a:lnTo>
                  <a:lnTo>
                    <a:pt x="56" y="283"/>
                  </a:lnTo>
                  <a:lnTo>
                    <a:pt x="56" y="255"/>
                  </a:lnTo>
                  <a:lnTo>
                    <a:pt x="0" y="198"/>
                  </a:lnTo>
                  <a:lnTo>
                    <a:pt x="0" y="141"/>
                  </a:lnTo>
                  <a:lnTo>
                    <a:pt x="28" y="113"/>
                  </a:lnTo>
                  <a:lnTo>
                    <a:pt x="28" y="0"/>
                  </a:lnTo>
                  <a:lnTo>
                    <a:pt x="113" y="85"/>
                  </a:lnTo>
                  <a:lnTo>
                    <a:pt x="198" y="56"/>
                  </a:lnTo>
                  <a:lnTo>
                    <a:pt x="226" y="113"/>
                  </a:lnTo>
                  <a:lnTo>
                    <a:pt x="198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6" name="Freeform 149"/>
            <p:cNvSpPr>
              <a:spLocks/>
            </p:cNvSpPr>
            <p:nvPr/>
          </p:nvSpPr>
          <p:spPr bwMode="auto">
            <a:xfrm>
              <a:off x="5410200" y="1379538"/>
              <a:ext cx="855663" cy="990600"/>
            </a:xfrm>
            <a:custGeom>
              <a:avLst/>
              <a:gdLst>
                <a:gd name="T0" fmla="*/ 855663 w 539"/>
                <a:gd name="T1" fmla="*/ 765175 h 624"/>
                <a:gd name="T2" fmla="*/ 541338 w 539"/>
                <a:gd name="T3" fmla="*/ 406400 h 624"/>
                <a:gd name="T4" fmla="*/ 315913 w 539"/>
                <a:gd name="T5" fmla="*/ 0 h 624"/>
                <a:gd name="T6" fmla="*/ 269875 w 539"/>
                <a:gd name="T7" fmla="*/ 90488 h 624"/>
                <a:gd name="T8" fmla="*/ 225425 w 539"/>
                <a:gd name="T9" fmla="*/ 46038 h 624"/>
                <a:gd name="T10" fmla="*/ 180975 w 539"/>
                <a:gd name="T11" fmla="*/ 134938 h 624"/>
                <a:gd name="T12" fmla="*/ 225425 w 539"/>
                <a:gd name="T13" fmla="*/ 180975 h 624"/>
                <a:gd name="T14" fmla="*/ 180975 w 539"/>
                <a:gd name="T15" fmla="*/ 360363 h 624"/>
                <a:gd name="T16" fmla="*/ 90488 w 539"/>
                <a:gd name="T17" fmla="*/ 360363 h 624"/>
                <a:gd name="T18" fmla="*/ 46038 w 539"/>
                <a:gd name="T19" fmla="*/ 450850 h 624"/>
                <a:gd name="T20" fmla="*/ 46038 w 539"/>
                <a:gd name="T21" fmla="*/ 541338 h 624"/>
                <a:gd name="T22" fmla="*/ 0 w 539"/>
                <a:gd name="T23" fmla="*/ 585788 h 624"/>
                <a:gd name="T24" fmla="*/ 90488 w 539"/>
                <a:gd name="T25" fmla="*/ 676275 h 624"/>
                <a:gd name="T26" fmla="*/ 225425 w 539"/>
                <a:gd name="T27" fmla="*/ 720725 h 624"/>
                <a:gd name="T28" fmla="*/ 180975 w 539"/>
                <a:gd name="T29" fmla="*/ 811213 h 624"/>
                <a:gd name="T30" fmla="*/ 269875 w 539"/>
                <a:gd name="T31" fmla="*/ 900113 h 624"/>
                <a:gd name="T32" fmla="*/ 315913 w 539"/>
                <a:gd name="T33" fmla="*/ 855663 h 624"/>
                <a:gd name="T34" fmla="*/ 315913 w 539"/>
                <a:gd name="T35" fmla="*/ 990600 h 624"/>
                <a:gd name="T36" fmla="*/ 360363 w 539"/>
                <a:gd name="T37" fmla="*/ 946150 h 624"/>
                <a:gd name="T38" fmla="*/ 541338 w 539"/>
                <a:gd name="T39" fmla="*/ 946150 h 624"/>
                <a:gd name="T40" fmla="*/ 630238 w 539"/>
                <a:gd name="T41" fmla="*/ 946150 h 624"/>
                <a:gd name="T42" fmla="*/ 630238 w 539"/>
                <a:gd name="T43" fmla="*/ 855663 h 624"/>
                <a:gd name="T44" fmla="*/ 720725 w 539"/>
                <a:gd name="T45" fmla="*/ 855663 h 624"/>
                <a:gd name="T46" fmla="*/ 765175 w 539"/>
                <a:gd name="T47" fmla="*/ 855663 h 624"/>
                <a:gd name="T48" fmla="*/ 855663 w 539"/>
                <a:gd name="T49" fmla="*/ 765175 h 6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9" h="624">
                  <a:moveTo>
                    <a:pt x="539" y="482"/>
                  </a:moveTo>
                  <a:lnTo>
                    <a:pt x="341" y="256"/>
                  </a:lnTo>
                  <a:lnTo>
                    <a:pt x="199" y="0"/>
                  </a:lnTo>
                  <a:lnTo>
                    <a:pt x="170" y="57"/>
                  </a:lnTo>
                  <a:lnTo>
                    <a:pt x="142" y="29"/>
                  </a:lnTo>
                  <a:lnTo>
                    <a:pt x="114" y="85"/>
                  </a:lnTo>
                  <a:lnTo>
                    <a:pt x="142" y="11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29" y="341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142" y="454"/>
                  </a:lnTo>
                  <a:lnTo>
                    <a:pt x="114" y="511"/>
                  </a:lnTo>
                  <a:lnTo>
                    <a:pt x="170" y="567"/>
                  </a:lnTo>
                  <a:lnTo>
                    <a:pt x="199" y="539"/>
                  </a:lnTo>
                  <a:lnTo>
                    <a:pt x="199" y="624"/>
                  </a:lnTo>
                  <a:lnTo>
                    <a:pt x="227" y="596"/>
                  </a:lnTo>
                  <a:lnTo>
                    <a:pt x="341" y="596"/>
                  </a:lnTo>
                  <a:lnTo>
                    <a:pt x="397" y="596"/>
                  </a:lnTo>
                  <a:lnTo>
                    <a:pt x="397" y="539"/>
                  </a:lnTo>
                  <a:lnTo>
                    <a:pt x="454" y="539"/>
                  </a:lnTo>
                  <a:lnTo>
                    <a:pt x="482" y="539"/>
                  </a:lnTo>
                  <a:lnTo>
                    <a:pt x="539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7" name="Freeform 150"/>
            <p:cNvSpPr>
              <a:spLocks/>
            </p:cNvSpPr>
            <p:nvPr/>
          </p:nvSpPr>
          <p:spPr bwMode="auto">
            <a:xfrm>
              <a:off x="4375150" y="1200150"/>
              <a:ext cx="855663" cy="450850"/>
            </a:xfrm>
            <a:custGeom>
              <a:avLst/>
              <a:gdLst>
                <a:gd name="T0" fmla="*/ 0 w 539"/>
                <a:gd name="T1" fmla="*/ 179388 h 284"/>
                <a:gd name="T2" fmla="*/ 180975 w 539"/>
                <a:gd name="T3" fmla="*/ 44450 h 284"/>
                <a:gd name="T4" fmla="*/ 315913 w 539"/>
                <a:gd name="T5" fmla="*/ 134938 h 284"/>
                <a:gd name="T6" fmla="*/ 360363 w 539"/>
                <a:gd name="T7" fmla="*/ 44450 h 284"/>
                <a:gd name="T8" fmla="*/ 539750 w 539"/>
                <a:gd name="T9" fmla="*/ 44450 h 284"/>
                <a:gd name="T10" fmla="*/ 630238 w 539"/>
                <a:gd name="T11" fmla="*/ 0 h 284"/>
                <a:gd name="T12" fmla="*/ 676275 w 539"/>
                <a:gd name="T13" fmla="*/ 44450 h 284"/>
                <a:gd name="T14" fmla="*/ 720725 w 539"/>
                <a:gd name="T15" fmla="*/ 0 h 284"/>
                <a:gd name="T16" fmla="*/ 855663 w 539"/>
                <a:gd name="T17" fmla="*/ 90488 h 284"/>
                <a:gd name="T18" fmla="*/ 855663 w 539"/>
                <a:gd name="T19" fmla="*/ 269875 h 284"/>
                <a:gd name="T20" fmla="*/ 765175 w 539"/>
                <a:gd name="T21" fmla="*/ 404813 h 284"/>
                <a:gd name="T22" fmla="*/ 811213 w 539"/>
                <a:gd name="T23" fmla="*/ 450850 h 284"/>
                <a:gd name="T24" fmla="*/ 630238 w 539"/>
                <a:gd name="T25" fmla="*/ 450850 h 284"/>
                <a:gd name="T26" fmla="*/ 404813 w 539"/>
                <a:gd name="T27" fmla="*/ 404813 h 284"/>
                <a:gd name="T28" fmla="*/ 360363 w 539"/>
                <a:gd name="T29" fmla="*/ 269875 h 284"/>
                <a:gd name="T30" fmla="*/ 90488 w 539"/>
                <a:gd name="T31" fmla="*/ 360363 h 284"/>
                <a:gd name="T32" fmla="*/ 0 w 539"/>
                <a:gd name="T33" fmla="*/ 179388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284">
                  <a:moveTo>
                    <a:pt x="0" y="113"/>
                  </a:moveTo>
                  <a:lnTo>
                    <a:pt x="114" y="28"/>
                  </a:lnTo>
                  <a:lnTo>
                    <a:pt x="199" y="85"/>
                  </a:lnTo>
                  <a:lnTo>
                    <a:pt x="227" y="28"/>
                  </a:lnTo>
                  <a:lnTo>
                    <a:pt x="340" y="28"/>
                  </a:lnTo>
                  <a:lnTo>
                    <a:pt x="397" y="0"/>
                  </a:lnTo>
                  <a:lnTo>
                    <a:pt x="426" y="28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39" y="170"/>
                  </a:lnTo>
                  <a:lnTo>
                    <a:pt x="482" y="255"/>
                  </a:lnTo>
                  <a:lnTo>
                    <a:pt x="511" y="284"/>
                  </a:lnTo>
                  <a:lnTo>
                    <a:pt x="397" y="284"/>
                  </a:lnTo>
                  <a:lnTo>
                    <a:pt x="255" y="255"/>
                  </a:lnTo>
                  <a:lnTo>
                    <a:pt x="227" y="170"/>
                  </a:lnTo>
                  <a:lnTo>
                    <a:pt x="57" y="227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8" name="Freeform 151"/>
            <p:cNvSpPr>
              <a:spLocks/>
            </p:cNvSpPr>
            <p:nvPr/>
          </p:nvSpPr>
          <p:spPr bwMode="auto">
            <a:xfrm>
              <a:off x="5140325" y="1379538"/>
              <a:ext cx="495300" cy="541337"/>
            </a:xfrm>
            <a:custGeom>
              <a:avLst/>
              <a:gdLst>
                <a:gd name="T0" fmla="*/ 450850 w 312"/>
                <a:gd name="T1" fmla="*/ 134937 h 341"/>
                <a:gd name="T2" fmla="*/ 450850 w 312"/>
                <a:gd name="T3" fmla="*/ 46037 h 341"/>
                <a:gd name="T4" fmla="*/ 269875 w 312"/>
                <a:gd name="T5" fmla="*/ 0 h 341"/>
                <a:gd name="T6" fmla="*/ 180975 w 312"/>
                <a:gd name="T7" fmla="*/ 90487 h 341"/>
                <a:gd name="T8" fmla="*/ 90488 w 312"/>
                <a:gd name="T9" fmla="*/ 90487 h 341"/>
                <a:gd name="T10" fmla="*/ 0 w 312"/>
                <a:gd name="T11" fmla="*/ 225425 h 341"/>
                <a:gd name="T12" fmla="*/ 46038 w 312"/>
                <a:gd name="T13" fmla="*/ 271462 h 341"/>
                <a:gd name="T14" fmla="*/ 90488 w 312"/>
                <a:gd name="T15" fmla="*/ 406400 h 341"/>
                <a:gd name="T16" fmla="*/ 90488 w 312"/>
                <a:gd name="T17" fmla="*/ 495300 h 341"/>
                <a:gd name="T18" fmla="*/ 134938 w 312"/>
                <a:gd name="T19" fmla="*/ 495300 h 341"/>
                <a:gd name="T20" fmla="*/ 180975 w 312"/>
                <a:gd name="T21" fmla="*/ 450850 h 341"/>
                <a:gd name="T22" fmla="*/ 225425 w 312"/>
                <a:gd name="T23" fmla="*/ 450850 h 341"/>
                <a:gd name="T24" fmla="*/ 315913 w 312"/>
                <a:gd name="T25" fmla="*/ 541337 h 341"/>
                <a:gd name="T26" fmla="*/ 315913 w 312"/>
                <a:gd name="T27" fmla="*/ 450850 h 341"/>
                <a:gd name="T28" fmla="*/ 360363 w 312"/>
                <a:gd name="T29" fmla="*/ 360362 h 341"/>
                <a:gd name="T30" fmla="*/ 450850 w 312"/>
                <a:gd name="T31" fmla="*/ 360362 h 341"/>
                <a:gd name="T32" fmla="*/ 495300 w 312"/>
                <a:gd name="T33" fmla="*/ 180975 h 341"/>
                <a:gd name="T34" fmla="*/ 450850 w 312"/>
                <a:gd name="T35" fmla="*/ 134937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12" h="341">
                  <a:moveTo>
                    <a:pt x="284" y="85"/>
                  </a:moveTo>
                  <a:lnTo>
                    <a:pt x="284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0" y="142"/>
                  </a:lnTo>
                  <a:lnTo>
                    <a:pt x="29" y="171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85" y="312"/>
                  </a:lnTo>
                  <a:lnTo>
                    <a:pt x="114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199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312" y="114"/>
                  </a:lnTo>
                  <a:lnTo>
                    <a:pt x="28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19" name="Freeform 152"/>
            <p:cNvSpPr>
              <a:spLocks/>
            </p:cNvSpPr>
            <p:nvPr/>
          </p:nvSpPr>
          <p:spPr bwMode="auto">
            <a:xfrm>
              <a:off x="5770563" y="2551113"/>
              <a:ext cx="539750" cy="763587"/>
            </a:xfrm>
            <a:custGeom>
              <a:avLst/>
              <a:gdLst>
                <a:gd name="T0" fmla="*/ 180975 w 340"/>
                <a:gd name="T1" fmla="*/ 719137 h 481"/>
                <a:gd name="T2" fmla="*/ 225425 w 340"/>
                <a:gd name="T3" fmla="*/ 674687 h 481"/>
                <a:gd name="T4" fmla="*/ 134938 w 340"/>
                <a:gd name="T5" fmla="*/ 449262 h 481"/>
                <a:gd name="T6" fmla="*/ 0 w 340"/>
                <a:gd name="T7" fmla="*/ 449262 h 481"/>
                <a:gd name="T8" fmla="*/ 90488 w 340"/>
                <a:gd name="T9" fmla="*/ 358775 h 481"/>
                <a:gd name="T10" fmla="*/ 90488 w 340"/>
                <a:gd name="T11" fmla="*/ 179387 h 481"/>
                <a:gd name="T12" fmla="*/ 134938 w 340"/>
                <a:gd name="T13" fmla="*/ 134937 h 481"/>
                <a:gd name="T14" fmla="*/ 225425 w 340"/>
                <a:gd name="T15" fmla="*/ 134937 h 481"/>
                <a:gd name="T16" fmla="*/ 269875 w 340"/>
                <a:gd name="T17" fmla="*/ 0 h 481"/>
                <a:gd name="T18" fmla="*/ 360363 w 340"/>
                <a:gd name="T19" fmla="*/ 88900 h 481"/>
                <a:gd name="T20" fmla="*/ 495300 w 340"/>
                <a:gd name="T21" fmla="*/ 88900 h 481"/>
                <a:gd name="T22" fmla="*/ 495300 w 340"/>
                <a:gd name="T23" fmla="*/ 314325 h 481"/>
                <a:gd name="T24" fmla="*/ 450850 w 340"/>
                <a:gd name="T25" fmla="*/ 358775 h 481"/>
                <a:gd name="T26" fmla="*/ 450850 w 340"/>
                <a:gd name="T27" fmla="*/ 449262 h 481"/>
                <a:gd name="T28" fmla="*/ 539750 w 340"/>
                <a:gd name="T29" fmla="*/ 539750 h 481"/>
                <a:gd name="T30" fmla="*/ 539750 w 340"/>
                <a:gd name="T31" fmla="*/ 584200 h 481"/>
                <a:gd name="T32" fmla="*/ 539750 w 340"/>
                <a:gd name="T33" fmla="*/ 719137 h 481"/>
                <a:gd name="T34" fmla="*/ 495300 w 340"/>
                <a:gd name="T35" fmla="*/ 763587 h 481"/>
                <a:gd name="T36" fmla="*/ 450850 w 340"/>
                <a:gd name="T37" fmla="*/ 763587 h 481"/>
                <a:gd name="T38" fmla="*/ 404813 w 340"/>
                <a:gd name="T39" fmla="*/ 674687 h 481"/>
                <a:gd name="T40" fmla="*/ 315913 w 340"/>
                <a:gd name="T41" fmla="*/ 674687 h 481"/>
                <a:gd name="T42" fmla="*/ 180975 w 340"/>
                <a:gd name="T43" fmla="*/ 719137 h 4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40" h="481">
                  <a:moveTo>
                    <a:pt x="114" y="453"/>
                  </a:moveTo>
                  <a:lnTo>
                    <a:pt x="142" y="425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57" y="226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42" y="85"/>
                  </a:lnTo>
                  <a:lnTo>
                    <a:pt x="170" y="0"/>
                  </a:lnTo>
                  <a:lnTo>
                    <a:pt x="227" y="56"/>
                  </a:lnTo>
                  <a:lnTo>
                    <a:pt x="312" y="56"/>
                  </a:lnTo>
                  <a:lnTo>
                    <a:pt x="312" y="198"/>
                  </a:lnTo>
                  <a:lnTo>
                    <a:pt x="284" y="226"/>
                  </a:lnTo>
                  <a:lnTo>
                    <a:pt x="284" y="283"/>
                  </a:lnTo>
                  <a:lnTo>
                    <a:pt x="340" y="340"/>
                  </a:lnTo>
                  <a:lnTo>
                    <a:pt x="340" y="368"/>
                  </a:lnTo>
                  <a:lnTo>
                    <a:pt x="340" y="453"/>
                  </a:lnTo>
                  <a:lnTo>
                    <a:pt x="312" y="481"/>
                  </a:lnTo>
                  <a:lnTo>
                    <a:pt x="284" y="481"/>
                  </a:lnTo>
                  <a:lnTo>
                    <a:pt x="255" y="425"/>
                  </a:lnTo>
                  <a:lnTo>
                    <a:pt x="199" y="425"/>
                  </a:lnTo>
                  <a:lnTo>
                    <a:pt x="114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0" name="Freeform 153"/>
            <p:cNvSpPr>
              <a:spLocks/>
            </p:cNvSpPr>
            <p:nvPr/>
          </p:nvSpPr>
          <p:spPr bwMode="auto">
            <a:xfrm>
              <a:off x="5275263" y="2190750"/>
              <a:ext cx="720725" cy="584200"/>
            </a:xfrm>
            <a:custGeom>
              <a:avLst/>
              <a:gdLst>
                <a:gd name="T0" fmla="*/ 134938 w 454"/>
                <a:gd name="T1" fmla="*/ 584200 h 368"/>
                <a:gd name="T2" fmla="*/ 46038 w 454"/>
                <a:gd name="T3" fmla="*/ 539750 h 368"/>
                <a:gd name="T4" fmla="*/ 0 w 454"/>
                <a:gd name="T5" fmla="*/ 449263 h 368"/>
                <a:gd name="T6" fmla="*/ 0 w 454"/>
                <a:gd name="T7" fmla="*/ 314325 h 368"/>
                <a:gd name="T8" fmla="*/ 46038 w 454"/>
                <a:gd name="T9" fmla="*/ 269875 h 368"/>
                <a:gd name="T10" fmla="*/ 0 w 454"/>
                <a:gd name="T11" fmla="*/ 223838 h 368"/>
                <a:gd name="T12" fmla="*/ 0 w 454"/>
                <a:gd name="T13" fmla="*/ 134938 h 368"/>
                <a:gd name="T14" fmla="*/ 134938 w 454"/>
                <a:gd name="T15" fmla="*/ 0 h 368"/>
                <a:gd name="T16" fmla="*/ 315913 w 454"/>
                <a:gd name="T17" fmla="*/ 0 h 368"/>
                <a:gd name="T18" fmla="*/ 404813 w 454"/>
                <a:gd name="T19" fmla="*/ 88900 h 368"/>
                <a:gd name="T20" fmla="*/ 450850 w 454"/>
                <a:gd name="T21" fmla="*/ 44450 h 368"/>
                <a:gd name="T22" fmla="*/ 450850 w 454"/>
                <a:gd name="T23" fmla="*/ 179388 h 368"/>
                <a:gd name="T24" fmla="*/ 495300 w 454"/>
                <a:gd name="T25" fmla="*/ 134938 h 368"/>
                <a:gd name="T26" fmla="*/ 676275 w 454"/>
                <a:gd name="T27" fmla="*/ 134938 h 368"/>
                <a:gd name="T28" fmla="*/ 720725 w 454"/>
                <a:gd name="T29" fmla="*/ 223838 h 368"/>
                <a:gd name="T30" fmla="*/ 630238 w 454"/>
                <a:gd name="T31" fmla="*/ 314325 h 368"/>
                <a:gd name="T32" fmla="*/ 630238 w 454"/>
                <a:gd name="T33" fmla="*/ 495300 h 368"/>
                <a:gd name="T34" fmla="*/ 495300 w 454"/>
                <a:gd name="T35" fmla="*/ 495300 h 368"/>
                <a:gd name="T36" fmla="*/ 404813 w 454"/>
                <a:gd name="T37" fmla="*/ 404813 h 368"/>
                <a:gd name="T38" fmla="*/ 315913 w 454"/>
                <a:gd name="T39" fmla="*/ 404813 h 368"/>
                <a:gd name="T40" fmla="*/ 269875 w 454"/>
                <a:gd name="T41" fmla="*/ 449263 h 368"/>
                <a:gd name="T42" fmla="*/ 134938 w 454"/>
                <a:gd name="T43" fmla="*/ 495300 h 368"/>
                <a:gd name="T44" fmla="*/ 180975 w 454"/>
                <a:gd name="T45" fmla="*/ 539750 h 368"/>
                <a:gd name="T46" fmla="*/ 134938 w 454"/>
                <a:gd name="T47" fmla="*/ 584200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4" h="368">
                  <a:moveTo>
                    <a:pt x="85" y="368"/>
                  </a:moveTo>
                  <a:lnTo>
                    <a:pt x="29" y="340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9" y="170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199" y="0"/>
                  </a:lnTo>
                  <a:lnTo>
                    <a:pt x="255" y="56"/>
                  </a:lnTo>
                  <a:lnTo>
                    <a:pt x="284" y="28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426" y="85"/>
                  </a:lnTo>
                  <a:lnTo>
                    <a:pt x="454" y="141"/>
                  </a:lnTo>
                  <a:lnTo>
                    <a:pt x="397" y="198"/>
                  </a:lnTo>
                  <a:lnTo>
                    <a:pt x="397" y="312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199" y="255"/>
                  </a:lnTo>
                  <a:lnTo>
                    <a:pt x="170" y="283"/>
                  </a:lnTo>
                  <a:lnTo>
                    <a:pt x="85" y="312"/>
                  </a:lnTo>
                  <a:lnTo>
                    <a:pt x="114" y="340"/>
                  </a:lnTo>
                  <a:lnTo>
                    <a:pt x="85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1" name="Freeform 154"/>
            <p:cNvSpPr>
              <a:spLocks/>
            </p:cNvSpPr>
            <p:nvPr/>
          </p:nvSpPr>
          <p:spPr bwMode="auto">
            <a:xfrm>
              <a:off x="5005388" y="2551113"/>
              <a:ext cx="450850" cy="1304925"/>
            </a:xfrm>
            <a:custGeom>
              <a:avLst/>
              <a:gdLst>
                <a:gd name="T0" fmla="*/ 450850 w 284"/>
                <a:gd name="T1" fmla="*/ 539750 h 822"/>
                <a:gd name="T2" fmla="*/ 315913 w 284"/>
                <a:gd name="T3" fmla="*/ 449263 h 822"/>
                <a:gd name="T4" fmla="*/ 225425 w 284"/>
                <a:gd name="T5" fmla="*/ 493713 h 822"/>
                <a:gd name="T6" fmla="*/ 315913 w 284"/>
                <a:gd name="T7" fmla="*/ 539750 h 822"/>
                <a:gd name="T8" fmla="*/ 225425 w 284"/>
                <a:gd name="T9" fmla="*/ 628650 h 822"/>
                <a:gd name="T10" fmla="*/ 225425 w 284"/>
                <a:gd name="T11" fmla="*/ 854075 h 822"/>
                <a:gd name="T12" fmla="*/ 180975 w 284"/>
                <a:gd name="T13" fmla="*/ 989013 h 822"/>
                <a:gd name="T14" fmla="*/ 315913 w 284"/>
                <a:gd name="T15" fmla="*/ 1035050 h 822"/>
                <a:gd name="T16" fmla="*/ 360363 w 284"/>
                <a:gd name="T17" fmla="*/ 1214438 h 822"/>
                <a:gd name="T18" fmla="*/ 180975 w 284"/>
                <a:gd name="T19" fmla="*/ 1304925 h 822"/>
                <a:gd name="T20" fmla="*/ 90488 w 284"/>
                <a:gd name="T21" fmla="*/ 989013 h 822"/>
                <a:gd name="T22" fmla="*/ 46038 w 284"/>
                <a:gd name="T23" fmla="*/ 944563 h 822"/>
                <a:gd name="T24" fmla="*/ 46038 w 284"/>
                <a:gd name="T25" fmla="*/ 809625 h 822"/>
                <a:gd name="T26" fmla="*/ 90488 w 284"/>
                <a:gd name="T27" fmla="*/ 674688 h 822"/>
                <a:gd name="T28" fmla="*/ 0 w 284"/>
                <a:gd name="T29" fmla="*/ 628650 h 822"/>
                <a:gd name="T30" fmla="*/ 46038 w 284"/>
                <a:gd name="T31" fmla="*/ 584200 h 822"/>
                <a:gd name="T32" fmla="*/ 0 w 284"/>
                <a:gd name="T33" fmla="*/ 493713 h 822"/>
                <a:gd name="T34" fmla="*/ 46038 w 284"/>
                <a:gd name="T35" fmla="*/ 449263 h 822"/>
                <a:gd name="T36" fmla="*/ 46038 w 284"/>
                <a:gd name="T37" fmla="*/ 358775 h 822"/>
                <a:gd name="T38" fmla="*/ 0 w 284"/>
                <a:gd name="T39" fmla="*/ 269875 h 822"/>
                <a:gd name="T40" fmla="*/ 0 w 284"/>
                <a:gd name="T41" fmla="*/ 179388 h 822"/>
                <a:gd name="T42" fmla="*/ 90488 w 284"/>
                <a:gd name="T43" fmla="*/ 134938 h 822"/>
                <a:gd name="T44" fmla="*/ 134938 w 284"/>
                <a:gd name="T45" fmla="*/ 0 h 822"/>
                <a:gd name="T46" fmla="*/ 269875 w 284"/>
                <a:gd name="T47" fmla="*/ 88900 h 822"/>
                <a:gd name="T48" fmla="*/ 315913 w 284"/>
                <a:gd name="T49" fmla="*/ 179388 h 822"/>
                <a:gd name="T50" fmla="*/ 404813 w 284"/>
                <a:gd name="T51" fmla="*/ 223838 h 822"/>
                <a:gd name="T52" fmla="*/ 450850 w 284"/>
                <a:gd name="T53" fmla="*/ 314325 h 822"/>
                <a:gd name="T54" fmla="*/ 404813 w 284"/>
                <a:gd name="T55" fmla="*/ 358775 h 822"/>
                <a:gd name="T56" fmla="*/ 450850 w 284"/>
                <a:gd name="T57" fmla="*/ 539750 h 82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4" h="822">
                  <a:moveTo>
                    <a:pt x="284" y="340"/>
                  </a:moveTo>
                  <a:lnTo>
                    <a:pt x="199" y="283"/>
                  </a:lnTo>
                  <a:lnTo>
                    <a:pt x="142" y="311"/>
                  </a:lnTo>
                  <a:lnTo>
                    <a:pt x="199" y="340"/>
                  </a:lnTo>
                  <a:lnTo>
                    <a:pt x="142" y="396"/>
                  </a:lnTo>
                  <a:lnTo>
                    <a:pt x="142" y="538"/>
                  </a:lnTo>
                  <a:lnTo>
                    <a:pt x="114" y="623"/>
                  </a:lnTo>
                  <a:lnTo>
                    <a:pt x="199" y="652"/>
                  </a:lnTo>
                  <a:lnTo>
                    <a:pt x="227" y="765"/>
                  </a:lnTo>
                  <a:lnTo>
                    <a:pt x="114" y="822"/>
                  </a:lnTo>
                  <a:lnTo>
                    <a:pt x="57" y="623"/>
                  </a:lnTo>
                  <a:lnTo>
                    <a:pt x="29" y="595"/>
                  </a:lnTo>
                  <a:lnTo>
                    <a:pt x="29" y="510"/>
                  </a:lnTo>
                  <a:lnTo>
                    <a:pt x="57" y="425"/>
                  </a:lnTo>
                  <a:lnTo>
                    <a:pt x="0" y="396"/>
                  </a:lnTo>
                  <a:lnTo>
                    <a:pt x="29" y="368"/>
                  </a:lnTo>
                  <a:lnTo>
                    <a:pt x="0" y="311"/>
                  </a:lnTo>
                  <a:lnTo>
                    <a:pt x="29" y="283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70" y="56"/>
                  </a:lnTo>
                  <a:lnTo>
                    <a:pt x="199" y="113"/>
                  </a:lnTo>
                  <a:lnTo>
                    <a:pt x="255" y="141"/>
                  </a:lnTo>
                  <a:lnTo>
                    <a:pt x="284" y="198"/>
                  </a:lnTo>
                  <a:lnTo>
                    <a:pt x="255" y="226"/>
                  </a:lnTo>
                  <a:lnTo>
                    <a:pt x="284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2" name="Freeform 155"/>
            <p:cNvSpPr>
              <a:spLocks/>
            </p:cNvSpPr>
            <p:nvPr/>
          </p:nvSpPr>
          <p:spPr bwMode="auto">
            <a:xfrm>
              <a:off x="5186363" y="1830388"/>
              <a:ext cx="449262" cy="495300"/>
            </a:xfrm>
            <a:custGeom>
              <a:avLst/>
              <a:gdLst>
                <a:gd name="T0" fmla="*/ 44450 w 283"/>
                <a:gd name="T1" fmla="*/ 44450 h 312"/>
                <a:gd name="T2" fmla="*/ 88900 w 283"/>
                <a:gd name="T3" fmla="*/ 44450 h 312"/>
                <a:gd name="T4" fmla="*/ 134937 w 283"/>
                <a:gd name="T5" fmla="*/ 0 h 312"/>
                <a:gd name="T6" fmla="*/ 179387 w 283"/>
                <a:gd name="T7" fmla="*/ 0 h 312"/>
                <a:gd name="T8" fmla="*/ 269875 w 283"/>
                <a:gd name="T9" fmla="*/ 90488 h 312"/>
                <a:gd name="T10" fmla="*/ 223837 w 283"/>
                <a:gd name="T11" fmla="*/ 134938 h 312"/>
                <a:gd name="T12" fmla="*/ 314325 w 283"/>
                <a:gd name="T13" fmla="*/ 225425 h 312"/>
                <a:gd name="T14" fmla="*/ 449262 w 283"/>
                <a:gd name="T15" fmla="*/ 269875 h 312"/>
                <a:gd name="T16" fmla="*/ 404812 w 283"/>
                <a:gd name="T17" fmla="*/ 360363 h 312"/>
                <a:gd name="T18" fmla="*/ 223837 w 283"/>
                <a:gd name="T19" fmla="*/ 360363 h 312"/>
                <a:gd name="T20" fmla="*/ 88900 w 283"/>
                <a:gd name="T21" fmla="*/ 495300 h 312"/>
                <a:gd name="T22" fmla="*/ 44450 w 283"/>
                <a:gd name="T23" fmla="*/ 449263 h 312"/>
                <a:gd name="T24" fmla="*/ 44450 w 283"/>
                <a:gd name="T25" fmla="*/ 360363 h 312"/>
                <a:gd name="T26" fmla="*/ 0 w 283"/>
                <a:gd name="T27" fmla="*/ 269875 h 312"/>
                <a:gd name="T28" fmla="*/ 44450 w 283"/>
                <a:gd name="T29" fmla="*/ 44450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312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141" y="85"/>
                  </a:lnTo>
                  <a:lnTo>
                    <a:pt x="198" y="142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141" y="227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3" name="Freeform 156"/>
            <p:cNvSpPr>
              <a:spLocks/>
            </p:cNvSpPr>
            <p:nvPr/>
          </p:nvSpPr>
          <p:spPr bwMode="auto">
            <a:xfrm>
              <a:off x="4914900" y="1651000"/>
              <a:ext cx="406400" cy="989013"/>
            </a:xfrm>
            <a:custGeom>
              <a:avLst/>
              <a:gdLst>
                <a:gd name="T0" fmla="*/ 271463 w 256"/>
                <a:gd name="T1" fmla="*/ 0 h 623"/>
                <a:gd name="T2" fmla="*/ 90488 w 256"/>
                <a:gd name="T3" fmla="*/ 0 h 623"/>
                <a:gd name="T4" fmla="*/ 0 w 256"/>
                <a:gd name="T5" fmla="*/ 44450 h 623"/>
                <a:gd name="T6" fmla="*/ 46038 w 256"/>
                <a:gd name="T7" fmla="*/ 88900 h 623"/>
                <a:gd name="T8" fmla="*/ 46038 w 256"/>
                <a:gd name="T9" fmla="*/ 223838 h 623"/>
                <a:gd name="T10" fmla="*/ 46038 w 256"/>
                <a:gd name="T11" fmla="*/ 493713 h 623"/>
                <a:gd name="T12" fmla="*/ 90488 w 256"/>
                <a:gd name="T13" fmla="*/ 674688 h 623"/>
                <a:gd name="T14" fmla="*/ 136525 w 256"/>
                <a:gd name="T15" fmla="*/ 763588 h 623"/>
                <a:gd name="T16" fmla="*/ 136525 w 256"/>
                <a:gd name="T17" fmla="*/ 809625 h 623"/>
                <a:gd name="T18" fmla="*/ 225425 w 256"/>
                <a:gd name="T19" fmla="*/ 900113 h 623"/>
                <a:gd name="T20" fmla="*/ 360363 w 256"/>
                <a:gd name="T21" fmla="*/ 989013 h 623"/>
                <a:gd name="T22" fmla="*/ 360363 w 256"/>
                <a:gd name="T23" fmla="*/ 854075 h 623"/>
                <a:gd name="T24" fmla="*/ 406400 w 256"/>
                <a:gd name="T25" fmla="*/ 809625 h 623"/>
                <a:gd name="T26" fmla="*/ 360363 w 256"/>
                <a:gd name="T27" fmla="*/ 763588 h 623"/>
                <a:gd name="T28" fmla="*/ 360363 w 256"/>
                <a:gd name="T29" fmla="*/ 674688 h 623"/>
                <a:gd name="T30" fmla="*/ 315913 w 256"/>
                <a:gd name="T31" fmla="*/ 628650 h 623"/>
                <a:gd name="T32" fmla="*/ 315913 w 256"/>
                <a:gd name="T33" fmla="*/ 539750 h 623"/>
                <a:gd name="T34" fmla="*/ 271463 w 256"/>
                <a:gd name="T35" fmla="*/ 449263 h 623"/>
                <a:gd name="T36" fmla="*/ 315913 w 256"/>
                <a:gd name="T37" fmla="*/ 223838 h 623"/>
                <a:gd name="T38" fmla="*/ 315913 w 256"/>
                <a:gd name="T39" fmla="*/ 134938 h 623"/>
                <a:gd name="T40" fmla="*/ 271463 w 256"/>
                <a:gd name="T41" fmla="*/ 0 h 6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6" h="623">
                  <a:moveTo>
                    <a:pt x="171" y="0"/>
                  </a:moveTo>
                  <a:lnTo>
                    <a:pt x="57" y="0"/>
                  </a:lnTo>
                  <a:lnTo>
                    <a:pt x="0" y="28"/>
                  </a:lnTo>
                  <a:lnTo>
                    <a:pt x="29" y="56"/>
                  </a:lnTo>
                  <a:lnTo>
                    <a:pt x="29" y="141"/>
                  </a:lnTo>
                  <a:lnTo>
                    <a:pt x="29" y="311"/>
                  </a:lnTo>
                  <a:lnTo>
                    <a:pt x="57" y="425"/>
                  </a:lnTo>
                  <a:lnTo>
                    <a:pt x="86" y="481"/>
                  </a:lnTo>
                  <a:lnTo>
                    <a:pt x="86" y="510"/>
                  </a:lnTo>
                  <a:lnTo>
                    <a:pt x="142" y="567"/>
                  </a:lnTo>
                  <a:lnTo>
                    <a:pt x="227" y="623"/>
                  </a:lnTo>
                  <a:lnTo>
                    <a:pt x="227" y="538"/>
                  </a:lnTo>
                  <a:lnTo>
                    <a:pt x="256" y="510"/>
                  </a:lnTo>
                  <a:lnTo>
                    <a:pt x="227" y="481"/>
                  </a:lnTo>
                  <a:lnTo>
                    <a:pt x="227" y="425"/>
                  </a:lnTo>
                  <a:lnTo>
                    <a:pt x="199" y="396"/>
                  </a:lnTo>
                  <a:lnTo>
                    <a:pt x="199" y="340"/>
                  </a:lnTo>
                  <a:lnTo>
                    <a:pt x="171" y="283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4" name="Freeform 157"/>
            <p:cNvSpPr>
              <a:spLocks/>
            </p:cNvSpPr>
            <p:nvPr/>
          </p:nvSpPr>
          <p:spPr bwMode="auto">
            <a:xfrm>
              <a:off x="4465638" y="1470025"/>
              <a:ext cx="539750" cy="495300"/>
            </a:xfrm>
            <a:custGeom>
              <a:avLst/>
              <a:gdLst>
                <a:gd name="T0" fmla="*/ 495300 w 340"/>
                <a:gd name="T1" fmla="*/ 404813 h 312"/>
                <a:gd name="T2" fmla="*/ 404813 w 340"/>
                <a:gd name="T3" fmla="*/ 495300 h 312"/>
                <a:gd name="T4" fmla="*/ 314325 w 340"/>
                <a:gd name="T5" fmla="*/ 450850 h 312"/>
                <a:gd name="T6" fmla="*/ 314325 w 340"/>
                <a:gd name="T7" fmla="*/ 315913 h 312"/>
                <a:gd name="T8" fmla="*/ 269875 w 340"/>
                <a:gd name="T9" fmla="*/ 360363 h 312"/>
                <a:gd name="T10" fmla="*/ 90488 w 340"/>
                <a:gd name="T11" fmla="*/ 404813 h 312"/>
                <a:gd name="T12" fmla="*/ 0 w 340"/>
                <a:gd name="T13" fmla="*/ 90488 h 312"/>
                <a:gd name="T14" fmla="*/ 269875 w 340"/>
                <a:gd name="T15" fmla="*/ 0 h 312"/>
                <a:gd name="T16" fmla="*/ 314325 w 340"/>
                <a:gd name="T17" fmla="*/ 134938 h 312"/>
                <a:gd name="T18" fmla="*/ 539750 w 340"/>
                <a:gd name="T19" fmla="*/ 180975 h 312"/>
                <a:gd name="T20" fmla="*/ 449263 w 340"/>
                <a:gd name="T21" fmla="*/ 225425 h 312"/>
                <a:gd name="T22" fmla="*/ 495300 w 340"/>
                <a:gd name="T23" fmla="*/ 269875 h 312"/>
                <a:gd name="T24" fmla="*/ 495300 w 340"/>
                <a:gd name="T25" fmla="*/ 404813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12">
                  <a:moveTo>
                    <a:pt x="312" y="255"/>
                  </a:moveTo>
                  <a:lnTo>
                    <a:pt x="255" y="312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57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98" y="85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5" name="Freeform 158"/>
            <p:cNvSpPr>
              <a:spLocks/>
            </p:cNvSpPr>
            <p:nvPr/>
          </p:nvSpPr>
          <p:spPr bwMode="auto">
            <a:xfrm>
              <a:off x="5230813" y="1020763"/>
              <a:ext cx="495300" cy="493712"/>
            </a:xfrm>
            <a:custGeom>
              <a:avLst/>
              <a:gdLst>
                <a:gd name="T0" fmla="*/ 0 w 312"/>
                <a:gd name="T1" fmla="*/ 269875 h 311"/>
                <a:gd name="T2" fmla="*/ 44450 w 312"/>
                <a:gd name="T3" fmla="*/ 134937 h 311"/>
                <a:gd name="T4" fmla="*/ 0 w 312"/>
                <a:gd name="T5" fmla="*/ 88900 h 311"/>
                <a:gd name="T6" fmla="*/ 44450 w 312"/>
                <a:gd name="T7" fmla="*/ 0 h 311"/>
                <a:gd name="T8" fmla="*/ 225425 w 312"/>
                <a:gd name="T9" fmla="*/ 0 h 311"/>
                <a:gd name="T10" fmla="*/ 449263 w 312"/>
                <a:gd name="T11" fmla="*/ 223837 h 311"/>
                <a:gd name="T12" fmla="*/ 495300 w 312"/>
                <a:gd name="T13" fmla="*/ 358775 h 311"/>
                <a:gd name="T14" fmla="*/ 449263 w 312"/>
                <a:gd name="T15" fmla="*/ 449262 h 311"/>
                <a:gd name="T16" fmla="*/ 404813 w 312"/>
                <a:gd name="T17" fmla="*/ 404812 h 311"/>
                <a:gd name="T18" fmla="*/ 360363 w 312"/>
                <a:gd name="T19" fmla="*/ 493712 h 311"/>
                <a:gd name="T20" fmla="*/ 360363 w 312"/>
                <a:gd name="T21" fmla="*/ 404812 h 311"/>
                <a:gd name="T22" fmla="*/ 179388 w 312"/>
                <a:gd name="T23" fmla="*/ 358775 h 311"/>
                <a:gd name="T24" fmla="*/ 90488 w 312"/>
                <a:gd name="T25" fmla="*/ 449262 h 311"/>
                <a:gd name="T26" fmla="*/ 0 w 312"/>
                <a:gd name="T27" fmla="*/ 449262 h 311"/>
                <a:gd name="T28" fmla="*/ 0 w 312"/>
                <a:gd name="T29" fmla="*/ 269875 h 3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12" h="311">
                  <a:moveTo>
                    <a:pt x="0" y="170"/>
                  </a:moveTo>
                  <a:lnTo>
                    <a:pt x="28" y="85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142" y="0"/>
                  </a:lnTo>
                  <a:lnTo>
                    <a:pt x="283" y="141"/>
                  </a:lnTo>
                  <a:lnTo>
                    <a:pt x="312" y="226"/>
                  </a:lnTo>
                  <a:lnTo>
                    <a:pt x="283" y="283"/>
                  </a:lnTo>
                  <a:lnTo>
                    <a:pt x="255" y="255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13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6" name="Freeform 159"/>
            <p:cNvSpPr>
              <a:spLocks/>
            </p:cNvSpPr>
            <p:nvPr/>
          </p:nvSpPr>
          <p:spPr bwMode="auto">
            <a:xfrm>
              <a:off x="4914900" y="569913"/>
              <a:ext cx="541338" cy="720725"/>
            </a:xfrm>
            <a:custGeom>
              <a:avLst/>
              <a:gdLst>
                <a:gd name="T0" fmla="*/ 541338 w 341"/>
                <a:gd name="T1" fmla="*/ 450850 h 454"/>
                <a:gd name="T2" fmla="*/ 360363 w 341"/>
                <a:gd name="T3" fmla="*/ 450850 h 454"/>
                <a:gd name="T4" fmla="*/ 315913 w 341"/>
                <a:gd name="T5" fmla="*/ 539750 h 454"/>
                <a:gd name="T6" fmla="*/ 360363 w 341"/>
                <a:gd name="T7" fmla="*/ 585788 h 454"/>
                <a:gd name="T8" fmla="*/ 315913 w 341"/>
                <a:gd name="T9" fmla="*/ 720725 h 454"/>
                <a:gd name="T10" fmla="*/ 180975 w 341"/>
                <a:gd name="T11" fmla="*/ 630238 h 454"/>
                <a:gd name="T12" fmla="*/ 136525 w 341"/>
                <a:gd name="T13" fmla="*/ 674688 h 454"/>
                <a:gd name="T14" fmla="*/ 90488 w 341"/>
                <a:gd name="T15" fmla="*/ 630238 h 454"/>
                <a:gd name="T16" fmla="*/ 0 w 341"/>
                <a:gd name="T17" fmla="*/ 585788 h 454"/>
                <a:gd name="T18" fmla="*/ 90488 w 341"/>
                <a:gd name="T19" fmla="*/ 539750 h 454"/>
                <a:gd name="T20" fmla="*/ 90488 w 341"/>
                <a:gd name="T21" fmla="*/ 450850 h 454"/>
                <a:gd name="T22" fmla="*/ 46038 w 341"/>
                <a:gd name="T23" fmla="*/ 404813 h 454"/>
                <a:gd name="T24" fmla="*/ 90488 w 341"/>
                <a:gd name="T25" fmla="*/ 315913 h 454"/>
                <a:gd name="T26" fmla="*/ 46038 w 341"/>
                <a:gd name="T27" fmla="*/ 180975 h 454"/>
                <a:gd name="T28" fmla="*/ 0 w 341"/>
                <a:gd name="T29" fmla="*/ 180975 h 454"/>
                <a:gd name="T30" fmla="*/ 0 w 341"/>
                <a:gd name="T31" fmla="*/ 44450 h 454"/>
                <a:gd name="T32" fmla="*/ 90488 w 341"/>
                <a:gd name="T33" fmla="*/ 44450 h 454"/>
                <a:gd name="T34" fmla="*/ 136525 w 341"/>
                <a:gd name="T35" fmla="*/ 0 h 454"/>
                <a:gd name="T36" fmla="*/ 541338 w 341"/>
                <a:gd name="T37" fmla="*/ 45085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1" h="454">
                  <a:moveTo>
                    <a:pt x="341" y="284"/>
                  </a:moveTo>
                  <a:lnTo>
                    <a:pt x="227" y="284"/>
                  </a:lnTo>
                  <a:lnTo>
                    <a:pt x="199" y="340"/>
                  </a:lnTo>
                  <a:lnTo>
                    <a:pt x="227" y="369"/>
                  </a:lnTo>
                  <a:lnTo>
                    <a:pt x="199" y="454"/>
                  </a:lnTo>
                  <a:lnTo>
                    <a:pt x="114" y="397"/>
                  </a:lnTo>
                  <a:lnTo>
                    <a:pt x="86" y="425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99"/>
                  </a:lnTo>
                  <a:lnTo>
                    <a:pt x="29" y="114"/>
                  </a:lnTo>
                  <a:lnTo>
                    <a:pt x="0" y="114"/>
                  </a:lnTo>
                  <a:lnTo>
                    <a:pt x="0" y="28"/>
                  </a:lnTo>
                  <a:lnTo>
                    <a:pt x="57" y="28"/>
                  </a:lnTo>
                  <a:lnTo>
                    <a:pt x="86" y="0"/>
                  </a:lnTo>
                  <a:lnTo>
                    <a:pt x="341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7" name="Freeform 160"/>
            <p:cNvSpPr>
              <a:spLocks/>
            </p:cNvSpPr>
            <p:nvPr/>
          </p:nvSpPr>
          <p:spPr bwMode="auto">
            <a:xfrm>
              <a:off x="4240213" y="795338"/>
              <a:ext cx="765175" cy="584200"/>
            </a:xfrm>
            <a:custGeom>
              <a:avLst/>
              <a:gdLst>
                <a:gd name="T0" fmla="*/ 765175 w 482"/>
                <a:gd name="T1" fmla="*/ 90488 h 368"/>
                <a:gd name="T2" fmla="*/ 585788 w 482"/>
                <a:gd name="T3" fmla="*/ 134938 h 368"/>
                <a:gd name="T4" fmla="*/ 585788 w 482"/>
                <a:gd name="T5" fmla="*/ 225425 h 368"/>
                <a:gd name="T6" fmla="*/ 495300 w 482"/>
                <a:gd name="T7" fmla="*/ 179388 h 368"/>
                <a:gd name="T8" fmla="*/ 450850 w 482"/>
                <a:gd name="T9" fmla="*/ 134938 h 368"/>
                <a:gd name="T10" fmla="*/ 404813 w 482"/>
                <a:gd name="T11" fmla="*/ 179388 h 368"/>
                <a:gd name="T12" fmla="*/ 360363 w 482"/>
                <a:gd name="T13" fmla="*/ 0 h 368"/>
                <a:gd name="T14" fmla="*/ 315913 w 482"/>
                <a:gd name="T15" fmla="*/ 0 h 368"/>
                <a:gd name="T16" fmla="*/ 315913 w 482"/>
                <a:gd name="T17" fmla="*/ 90488 h 368"/>
                <a:gd name="T18" fmla="*/ 269875 w 482"/>
                <a:gd name="T19" fmla="*/ 90488 h 368"/>
                <a:gd name="T20" fmla="*/ 134938 w 482"/>
                <a:gd name="T21" fmla="*/ 179388 h 368"/>
                <a:gd name="T22" fmla="*/ 134938 w 482"/>
                <a:gd name="T23" fmla="*/ 225425 h 368"/>
                <a:gd name="T24" fmla="*/ 0 w 482"/>
                <a:gd name="T25" fmla="*/ 225425 h 368"/>
                <a:gd name="T26" fmla="*/ 134938 w 482"/>
                <a:gd name="T27" fmla="*/ 584200 h 368"/>
                <a:gd name="T28" fmla="*/ 315913 w 482"/>
                <a:gd name="T29" fmla="*/ 449263 h 368"/>
                <a:gd name="T30" fmla="*/ 450850 w 482"/>
                <a:gd name="T31" fmla="*/ 539750 h 368"/>
                <a:gd name="T32" fmla="*/ 495300 w 482"/>
                <a:gd name="T33" fmla="*/ 449263 h 368"/>
                <a:gd name="T34" fmla="*/ 674688 w 482"/>
                <a:gd name="T35" fmla="*/ 449263 h 368"/>
                <a:gd name="T36" fmla="*/ 765175 w 482"/>
                <a:gd name="T37" fmla="*/ 404813 h 368"/>
                <a:gd name="T38" fmla="*/ 674688 w 482"/>
                <a:gd name="T39" fmla="*/ 360363 h 368"/>
                <a:gd name="T40" fmla="*/ 765175 w 482"/>
                <a:gd name="T41" fmla="*/ 314325 h 368"/>
                <a:gd name="T42" fmla="*/ 765175 w 482"/>
                <a:gd name="T43" fmla="*/ 225425 h 368"/>
                <a:gd name="T44" fmla="*/ 720725 w 482"/>
                <a:gd name="T45" fmla="*/ 179388 h 368"/>
                <a:gd name="T46" fmla="*/ 765175 w 482"/>
                <a:gd name="T47" fmla="*/ 90488 h 3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82" h="368">
                  <a:moveTo>
                    <a:pt x="482" y="57"/>
                  </a:moveTo>
                  <a:lnTo>
                    <a:pt x="369" y="85"/>
                  </a:lnTo>
                  <a:lnTo>
                    <a:pt x="369" y="142"/>
                  </a:lnTo>
                  <a:lnTo>
                    <a:pt x="312" y="113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227" y="0"/>
                  </a:lnTo>
                  <a:lnTo>
                    <a:pt x="199" y="0"/>
                  </a:lnTo>
                  <a:lnTo>
                    <a:pt x="199" y="57"/>
                  </a:lnTo>
                  <a:lnTo>
                    <a:pt x="170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42"/>
                  </a:lnTo>
                  <a:lnTo>
                    <a:pt x="85" y="368"/>
                  </a:lnTo>
                  <a:lnTo>
                    <a:pt x="199" y="283"/>
                  </a:lnTo>
                  <a:lnTo>
                    <a:pt x="284" y="340"/>
                  </a:lnTo>
                  <a:lnTo>
                    <a:pt x="312" y="283"/>
                  </a:lnTo>
                  <a:lnTo>
                    <a:pt x="425" y="283"/>
                  </a:lnTo>
                  <a:lnTo>
                    <a:pt x="482" y="255"/>
                  </a:lnTo>
                  <a:lnTo>
                    <a:pt x="425" y="227"/>
                  </a:lnTo>
                  <a:lnTo>
                    <a:pt x="482" y="198"/>
                  </a:lnTo>
                  <a:lnTo>
                    <a:pt x="482" y="142"/>
                  </a:lnTo>
                  <a:lnTo>
                    <a:pt x="454" y="113"/>
                  </a:lnTo>
                  <a:lnTo>
                    <a:pt x="482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8" name="Freeform 161"/>
            <p:cNvSpPr>
              <a:spLocks/>
            </p:cNvSpPr>
            <p:nvPr/>
          </p:nvSpPr>
          <p:spPr bwMode="auto">
            <a:xfrm>
              <a:off x="4238625" y="254000"/>
              <a:ext cx="809625" cy="766763"/>
            </a:xfrm>
            <a:custGeom>
              <a:avLst/>
              <a:gdLst>
                <a:gd name="T0" fmla="*/ 0 w 511"/>
                <a:gd name="T1" fmla="*/ 766763 h 482"/>
                <a:gd name="T2" fmla="*/ 134673 w 511"/>
                <a:gd name="T3" fmla="*/ 766763 h 482"/>
                <a:gd name="T4" fmla="*/ 134673 w 511"/>
                <a:gd name="T5" fmla="*/ 720630 h 482"/>
                <a:gd name="T6" fmla="*/ 269347 w 511"/>
                <a:gd name="T7" fmla="*/ 631545 h 482"/>
                <a:gd name="T8" fmla="*/ 315294 w 511"/>
                <a:gd name="T9" fmla="*/ 631545 h 482"/>
                <a:gd name="T10" fmla="*/ 315294 w 511"/>
                <a:gd name="T11" fmla="*/ 540870 h 482"/>
                <a:gd name="T12" fmla="*/ 359657 w 511"/>
                <a:gd name="T13" fmla="*/ 540870 h 482"/>
                <a:gd name="T14" fmla="*/ 404020 w 511"/>
                <a:gd name="T15" fmla="*/ 720630 h 482"/>
                <a:gd name="T16" fmla="*/ 449968 w 511"/>
                <a:gd name="T17" fmla="*/ 676088 h 482"/>
                <a:gd name="T18" fmla="*/ 494331 w 511"/>
                <a:gd name="T19" fmla="*/ 720630 h 482"/>
                <a:gd name="T20" fmla="*/ 584641 w 511"/>
                <a:gd name="T21" fmla="*/ 766763 h 482"/>
                <a:gd name="T22" fmla="*/ 584641 w 511"/>
                <a:gd name="T23" fmla="*/ 676088 h 482"/>
                <a:gd name="T24" fmla="*/ 763678 w 511"/>
                <a:gd name="T25" fmla="*/ 631545 h 482"/>
                <a:gd name="T26" fmla="*/ 719315 w 511"/>
                <a:gd name="T27" fmla="*/ 496328 h 482"/>
                <a:gd name="T28" fmla="*/ 673367 w 511"/>
                <a:gd name="T29" fmla="*/ 496328 h 482"/>
                <a:gd name="T30" fmla="*/ 673367 w 511"/>
                <a:gd name="T31" fmla="*/ 359520 h 482"/>
                <a:gd name="T32" fmla="*/ 763678 w 511"/>
                <a:gd name="T33" fmla="*/ 359520 h 482"/>
                <a:gd name="T34" fmla="*/ 809625 w 511"/>
                <a:gd name="T35" fmla="*/ 314977 h 482"/>
                <a:gd name="T36" fmla="*/ 673367 w 511"/>
                <a:gd name="T37" fmla="*/ 179760 h 482"/>
                <a:gd name="T38" fmla="*/ 584641 w 511"/>
                <a:gd name="T39" fmla="*/ 0 h 482"/>
                <a:gd name="T40" fmla="*/ 404020 w 511"/>
                <a:gd name="T41" fmla="*/ 179760 h 482"/>
                <a:gd name="T42" fmla="*/ 269347 w 511"/>
                <a:gd name="T43" fmla="*/ 224302 h 482"/>
                <a:gd name="T44" fmla="*/ 134673 w 511"/>
                <a:gd name="T45" fmla="*/ 89084 h 482"/>
                <a:gd name="T46" fmla="*/ 90310 w 511"/>
                <a:gd name="T47" fmla="*/ 179760 h 482"/>
                <a:gd name="T48" fmla="*/ 134673 w 511"/>
                <a:gd name="T49" fmla="*/ 359520 h 482"/>
                <a:gd name="T50" fmla="*/ 0 w 511"/>
                <a:gd name="T51" fmla="*/ 766763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1" h="482">
                  <a:moveTo>
                    <a:pt x="0" y="482"/>
                  </a:moveTo>
                  <a:lnTo>
                    <a:pt x="85" y="482"/>
                  </a:lnTo>
                  <a:lnTo>
                    <a:pt x="85" y="453"/>
                  </a:lnTo>
                  <a:lnTo>
                    <a:pt x="170" y="397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27" y="340"/>
                  </a:lnTo>
                  <a:lnTo>
                    <a:pt x="255" y="453"/>
                  </a:lnTo>
                  <a:lnTo>
                    <a:pt x="284" y="425"/>
                  </a:lnTo>
                  <a:lnTo>
                    <a:pt x="312" y="453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482" y="397"/>
                  </a:lnTo>
                  <a:lnTo>
                    <a:pt x="454" y="312"/>
                  </a:lnTo>
                  <a:lnTo>
                    <a:pt x="425" y="312"/>
                  </a:lnTo>
                  <a:lnTo>
                    <a:pt x="425" y="226"/>
                  </a:lnTo>
                  <a:lnTo>
                    <a:pt x="482" y="226"/>
                  </a:lnTo>
                  <a:lnTo>
                    <a:pt x="511" y="198"/>
                  </a:lnTo>
                  <a:lnTo>
                    <a:pt x="425" y="113"/>
                  </a:lnTo>
                  <a:lnTo>
                    <a:pt x="369" y="0"/>
                  </a:lnTo>
                  <a:lnTo>
                    <a:pt x="255" y="113"/>
                  </a:lnTo>
                  <a:lnTo>
                    <a:pt x="170" y="141"/>
                  </a:lnTo>
                  <a:lnTo>
                    <a:pt x="85" y="56"/>
                  </a:lnTo>
                  <a:lnTo>
                    <a:pt x="57" y="113"/>
                  </a:lnTo>
                  <a:lnTo>
                    <a:pt x="85" y="226"/>
                  </a:lnTo>
                  <a:lnTo>
                    <a:pt x="0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29" name="Freeform 162"/>
            <p:cNvSpPr>
              <a:spLocks/>
            </p:cNvSpPr>
            <p:nvPr/>
          </p:nvSpPr>
          <p:spPr bwMode="auto">
            <a:xfrm>
              <a:off x="4556125" y="1785938"/>
              <a:ext cx="584200" cy="1035050"/>
            </a:xfrm>
            <a:custGeom>
              <a:avLst/>
              <a:gdLst>
                <a:gd name="T0" fmla="*/ 0 w 368"/>
                <a:gd name="T1" fmla="*/ 88900 h 652"/>
                <a:gd name="T2" fmla="*/ 44450 w 368"/>
                <a:gd name="T3" fmla="*/ 179388 h 652"/>
                <a:gd name="T4" fmla="*/ 0 w 368"/>
                <a:gd name="T5" fmla="*/ 404813 h 652"/>
                <a:gd name="T6" fmla="*/ 134938 w 368"/>
                <a:gd name="T7" fmla="*/ 493713 h 652"/>
                <a:gd name="T8" fmla="*/ 314325 w 368"/>
                <a:gd name="T9" fmla="*/ 539750 h 652"/>
                <a:gd name="T10" fmla="*/ 314325 w 368"/>
                <a:gd name="T11" fmla="*/ 674688 h 652"/>
                <a:gd name="T12" fmla="*/ 269875 w 368"/>
                <a:gd name="T13" fmla="*/ 719138 h 652"/>
                <a:gd name="T14" fmla="*/ 314325 w 368"/>
                <a:gd name="T15" fmla="*/ 854075 h 652"/>
                <a:gd name="T16" fmla="*/ 404813 w 368"/>
                <a:gd name="T17" fmla="*/ 900113 h 652"/>
                <a:gd name="T18" fmla="*/ 404813 w 368"/>
                <a:gd name="T19" fmla="*/ 989013 h 652"/>
                <a:gd name="T20" fmla="*/ 449263 w 368"/>
                <a:gd name="T21" fmla="*/ 1035050 h 652"/>
                <a:gd name="T22" fmla="*/ 449263 w 368"/>
                <a:gd name="T23" fmla="*/ 944563 h 652"/>
                <a:gd name="T24" fmla="*/ 539750 w 368"/>
                <a:gd name="T25" fmla="*/ 900113 h 652"/>
                <a:gd name="T26" fmla="*/ 584200 w 368"/>
                <a:gd name="T27" fmla="*/ 765175 h 652"/>
                <a:gd name="T28" fmla="*/ 495300 w 368"/>
                <a:gd name="T29" fmla="*/ 674688 h 652"/>
                <a:gd name="T30" fmla="*/ 495300 w 368"/>
                <a:gd name="T31" fmla="*/ 628650 h 652"/>
                <a:gd name="T32" fmla="*/ 449263 w 368"/>
                <a:gd name="T33" fmla="*/ 539750 h 652"/>
                <a:gd name="T34" fmla="*/ 404813 w 368"/>
                <a:gd name="T35" fmla="*/ 358775 h 652"/>
                <a:gd name="T36" fmla="*/ 404813 w 368"/>
                <a:gd name="T37" fmla="*/ 88900 h 652"/>
                <a:gd name="T38" fmla="*/ 314325 w 368"/>
                <a:gd name="T39" fmla="*/ 179388 h 652"/>
                <a:gd name="T40" fmla="*/ 223838 w 368"/>
                <a:gd name="T41" fmla="*/ 134938 h 652"/>
                <a:gd name="T42" fmla="*/ 223838 w 368"/>
                <a:gd name="T43" fmla="*/ 0 h 652"/>
                <a:gd name="T44" fmla="*/ 179388 w 368"/>
                <a:gd name="T45" fmla="*/ 44450 h 652"/>
                <a:gd name="T46" fmla="*/ 0 w 368"/>
                <a:gd name="T47" fmla="*/ 88900 h 6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8" h="652">
                  <a:moveTo>
                    <a:pt x="0" y="56"/>
                  </a:moveTo>
                  <a:lnTo>
                    <a:pt x="28" y="113"/>
                  </a:lnTo>
                  <a:lnTo>
                    <a:pt x="0" y="255"/>
                  </a:lnTo>
                  <a:lnTo>
                    <a:pt x="85" y="311"/>
                  </a:lnTo>
                  <a:lnTo>
                    <a:pt x="198" y="340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98" y="538"/>
                  </a:lnTo>
                  <a:lnTo>
                    <a:pt x="255" y="567"/>
                  </a:lnTo>
                  <a:lnTo>
                    <a:pt x="255" y="623"/>
                  </a:lnTo>
                  <a:lnTo>
                    <a:pt x="283" y="652"/>
                  </a:lnTo>
                  <a:lnTo>
                    <a:pt x="283" y="595"/>
                  </a:lnTo>
                  <a:lnTo>
                    <a:pt x="340" y="567"/>
                  </a:lnTo>
                  <a:lnTo>
                    <a:pt x="368" y="482"/>
                  </a:lnTo>
                  <a:lnTo>
                    <a:pt x="312" y="425"/>
                  </a:lnTo>
                  <a:lnTo>
                    <a:pt x="312" y="396"/>
                  </a:lnTo>
                  <a:lnTo>
                    <a:pt x="283" y="340"/>
                  </a:lnTo>
                  <a:lnTo>
                    <a:pt x="255" y="226"/>
                  </a:lnTo>
                  <a:lnTo>
                    <a:pt x="255" y="56"/>
                  </a:lnTo>
                  <a:lnTo>
                    <a:pt x="198" y="113"/>
                  </a:lnTo>
                  <a:lnTo>
                    <a:pt x="141" y="85"/>
                  </a:lnTo>
                  <a:lnTo>
                    <a:pt x="141" y="0"/>
                  </a:lnTo>
                  <a:lnTo>
                    <a:pt x="113" y="28"/>
                  </a:lnTo>
                  <a:lnTo>
                    <a:pt x="0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0" name="Freeform 163"/>
            <p:cNvSpPr>
              <a:spLocks/>
            </p:cNvSpPr>
            <p:nvPr/>
          </p:nvSpPr>
          <p:spPr bwMode="auto">
            <a:xfrm>
              <a:off x="4510088" y="2190750"/>
              <a:ext cx="360362" cy="584200"/>
            </a:xfrm>
            <a:custGeom>
              <a:avLst/>
              <a:gdLst>
                <a:gd name="T0" fmla="*/ 46037 w 227"/>
                <a:gd name="T1" fmla="*/ 0 h 368"/>
                <a:gd name="T2" fmla="*/ 46037 w 227"/>
                <a:gd name="T3" fmla="*/ 269875 h 368"/>
                <a:gd name="T4" fmla="*/ 0 w 227"/>
                <a:gd name="T5" fmla="*/ 449263 h 368"/>
                <a:gd name="T6" fmla="*/ 90487 w 227"/>
                <a:gd name="T7" fmla="*/ 539750 h 368"/>
                <a:gd name="T8" fmla="*/ 225425 w 227"/>
                <a:gd name="T9" fmla="*/ 584200 h 368"/>
                <a:gd name="T10" fmla="*/ 225425 w 227"/>
                <a:gd name="T11" fmla="*/ 495300 h 368"/>
                <a:gd name="T12" fmla="*/ 315912 w 227"/>
                <a:gd name="T13" fmla="*/ 495300 h 368"/>
                <a:gd name="T14" fmla="*/ 360362 w 227"/>
                <a:gd name="T15" fmla="*/ 449263 h 368"/>
                <a:gd name="T16" fmla="*/ 315912 w 227"/>
                <a:gd name="T17" fmla="*/ 314325 h 368"/>
                <a:gd name="T18" fmla="*/ 360362 w 227"/>
                <a:gd name="T19" fmla="*/ 269875 h 368"/>
                <a:gd name="T20" fmla="*/ 360362 w 227"/>
                <a:gd name="T21" fmla="*/ 134938 h 368"/>
                <a:gd name="T22" fmla="*/ 180975 w 227"/>
                <a:gd name="T23" fmla="*/ 88900 h 368"/>
                <a:gd name="T24" fmla="*/ 46037 w 227"/>
                <a:gd name="T25" fmla="*/ 0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68">
                  <a:moveTo>
                    <a:pt x="29" y="0"/>
                  </a:moveTo>
                  <a:lnTo>
                    <a:pt x="29" y="170"/>
                  </a:lnTo>
                  <a:lnTo>
                    <a:pt x="0" y="283"/>
                  </a:lnTo>
                  <a:lnTo>
                    <a:pt x="57" y="340"/>
                  </a:lnTo>
                  <a:lnTo>
                    <a:pt x="142" y="368"/>
                  </a:lnTo>
                  <a:lnTo>
                    <a:pt x="142" y="312"/>
                  </a:lnTo>
                  <a:lnTo>
                    <a:pt x="199" y="312"/>
                  </a:lnTo>
                  <a:lnTo>
                    <a:pt x="227" y="283"/>
                  </a:lnTo>
                  <a:lnTo>
                    <a:pt x="199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114" y="56"/>
                  </a:lnTo>
                  <a:lnTo>
                    <a:pt x="2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1" name="Freeform 164"/>
            <p:cNvSpPr>
              <a:spLocks/>
            </p:cNvSpPr>
            <p:nvPr/>
          </p:nvSpPr>
          <p:spPr bwMode="auto">
            <a:xfrm>
              <a:off x="4421188" y="2640013"/>
              <a:ext cx="630237" cy="539750"/>
            </a:xfrm>
            <a:custGeom>
              <a:avLst/>
              <a:gdLst>
                <a:gd name="T0" fmla="*/ 88900 w 397"/>
                <a:gd name="T1" fmla="*/ 0 h 340"/>
                <a:gd name="T2" fmla="*/ 0 w 397"/>
                <a:gd name="T3" fmla="*/ 180975 h 340"/>
                <a:gd name="T4" fmla="*/ 179387 w 397"/>
                <a:gd name="T5" fmla="*/ 360363 h 340"/>
                <a:gd name="T6" fmla="*/ 404812 w 397"/>
                <a:gd name="T7" fmla="*/ 450850 h 340"/>
                <a:gd name="T8" fmla="*/ 449262 w 397"/>
                <a:gd name="T9" fmla="*/ 539750 h 340"/>
                <a:gd name="T10" fmla="*/ 584200 w 397"/>
                <a:gd name="T11" fmla="*/ 539750 h 340"/>
                <a:gd name="T12" fmla="*/ 630237 w 397"/>
                <a:gd name="T13" fmla="*/ 495300 h 340"/>
                <a:gd name="T14" fmla="*/ 584200 w 397"/>
                <a:gd name="T15" fmla="*/ 404813 h 340"/>
                <a:gd name="T16" fmla="*/ 630237 w 397"/>
                <a:gd name="T17" fmla="*/ 360363 h 340"/>
                <a:gd name="T18" fmla="*/ 630237 w 397"/>
                <a:gd name="T19" fmla="*/ 269875 h 340"/>
                <a:gd name="T20" fmla="*/ 584200 w 397"/>
                <a:gd name="T21" fmla="*/ 180975 h 340"/>
                <a:gd name="T22" fmla="*/ 539750 w 397"/>
                <a:gd name="T23" fmla="*/ 134938 h 340"/>
                <a:gd name="T24" fmla="*/ 539750 w 397"/>
                <a:gd name="T25" fmla="*/ 46038 h 340"/>
                <a:gd name="T26" fmla="*/ 449262 w 397"/>
                <a:gd name="T27" fmla="*/ 0 h 340"/>
                <a:gd name="T28" fmla="*/ 404812 w 397"/>
                <a:gd name="T29" fmla="*/ 46038 h 340"/>
                <a:gd name="T30" fmla="*/ 314325 w 397"/>
                <a:gd name="T31" fmla="*/ 46038 h 340"/>
                <a:gd name="T32" fmla="*/ 314325 w 397"/>
                <a:gd name="T33" fmla="*/ 134938 h 340"/>
                <a:gd name="T34" fmla="*/ 179387 w 397"/>
                <a:gd name="T35" fmla="*/ 90488 h 340"/>
                <a:gd name="T36" fmla="*/ 88900 w 397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340">
                  <a:moveTo>
                    <a:pt x="56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255" y="284"/>
                  </a:lnTo>
                  <a:lnTo>
                    <a:pt x="283" y="340"/>
                  </a:lnTo>
                  <a:lnTo>
                    <a:pt x="368" y="340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4"/>
                  </a:lnTo>
                  <a:lnTo>
                    <a:pt x="340" y="85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98" y="29"/>
                  </a:lnTo>
                  <a:lnTo>
                    <a:pt x="198" y="85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2" name="Freeform 165"/>
            <p:cNvSpPr>
              <a:spLocks/>
            </p:cNvSpPr>
            <p:nvPr/>
          </p:nvSpPr>
          <p:spPr bwMode="auto">
            <a:xfrm>
              <a:off x="7210425" y="3090863"/>
              <a:ext cx="539750" cy="584200"/>
            </a:xfrm>
            <a:custGeom>
              <a:avLst/>
              <a:gdLst>
                <a:gd name="T0" fmla="*/ 539750 w 340"/>
                <a:gd name="T1" fmla="*/ 223838 h 368"/>
                <a:gd name="T2" fmla="*/ 495300 w 340"/>
                <a:gd name="T3" fmla="*/ 495300 h 368"/>
                <a:gd name="T4" fmla="*/ 360363 w 340"/>
                <a:gd name="T5" fmla="*/ 584200 h 368"/>
                <a:gd name="T6" fmla="*/ 269875 w 340"/>
                <a:gd name="T7" fmla="*/ 584200 h 368"/>
                <a:gd name="T8" fmla="*/ 225425 w 340"/>
                <a:gd name="T9" fmla="*/ 584200 h 368"/>
                <a:gd name="T10" fmla="*/ 225425 w 340"/>
                <a:gd name="T11" fmla="*/ 360363 h 368"/>
                <a:gd name="T12" fmla="*/ 0 w 340"/>
                <a:gd name="T13" fmla="*/ 404813 h 368"/>
                <a:gd name="T14" fmla="*/ 0 w 340"/>
                <a:gd name="T15" fmla="*/ 314325 h 368"/>
                <a:gd name="T16" fmla="*/ 0 w 340"/>
                <a:gd name="T17" fmla="*/ 179388 h 368"/>
                <a:gd name="T18" fmla="*/ 90488 w 340"/>
                <a:gd name="T19" fmla="*/ 88900 h 368"/>
                <a:gd name="T20" fmla="*/ 90488 w 340"/>
                <a:gd name="T21" fmla="*/ 44450 h 368"/>
                <a:gd name="T22" fmla="*/ 134938 w 340"/>
                <a:gd name="T23" fmla="*/ 0 h 368"/>
                <a:gd name="T24" fmla="*/ 539750 w 340"/>
                <a:gd name="T25" fmla="*/ 223838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68">
                  <a:moveTo>
                    <a:pt x="340" y="141"/>
                  </a:moveTo>
                  <a:lnTo>
                    <a:pt x="312" y="312"/>
                  </a:lnTo>
                  <a:lnTo>
                    <a:pt x="227" y="368"/>
                  </a:lnTo>
                  <a:lnTo>
                    <a:pt x="170" y="368"/>
                  </a:lnTo>
                  <a:lnTo>
                    <a:pt x="142" y="368"/>
                  </a:lnTo>
                  <a:lnTo>
                    <a:pt x="142" y="227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57" y="56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340" y="1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3" name="Freeform 166"/>
            <p:cNvSpPr>
              <a:spLocks/>
            </p:cNvSpPr>
            <p:nvPr/>
          </p:nvSpPr>
          <p:spPr bwMode="auto">
            <a:xfrm>
              <a:off x="6670675" y="2820988"/>
              <a:ext cx="674688" cy="854075"/>
            </a:xfrm>
            <a:custGeom>
              <a:avLst/>
              <a:gdLst>
                <a:gd name="T0" fmla="*/ 674688 w 425"/>
                <a:gd name="T1" fmla="*/ 269875 h 538"/>
                <a:gd name="T2" fmla="*/ 630238 w 425"/>
                <a:gd name="T3" fmla="*/ 314325 h 538"/>
                <a:gd name="T4" fmla="*/ 630238 w 425"/>
                <a:gd name="T5" fmla="*/ 358775 h 538"/>
                <a:gd name="T6" fmla="*/ 539750 w 425"/>
                <a:gd name="T7" fmla="*/ 449263 h 538"/>
                <a:gd name="T8" fmla="*/ 539750 w 425"/>
                <a:gd name="T9" fmla="*/ 584200 h 538"/>
                <a:gd name="T10" fmla="*/ 450850 w 425"/>
                <a:gd name="T11" fmla="*/ 584200 h 538"/>
                <a:gd name="T12" fmla="*/ 315913 w 425"/>
                <a:gd name="T13" fmla="*/ 765175 h 538"/>
                <a:gd name="T14" fmla="*/ 134938 w 425"/>
                <a:gd name="T15" fmla="*/ 809625 h 538"/>
                <a:gd name="T16" fmla="*/ 90488 w 425"/>
                <a:gd name="T17" fmla="*/ 854075 h 538"/>
                <a:gd name="T18" fmla="*/ 44450 w 425"/>
                <a:gd name="T19" fmla="*/ 809625 h 538"/>
                <a:gd name="T20" fmla="*/ 44450 w 425"/>
                <a:gd name="T21" fmla="*/ 674688 h 538"/>
                <a:gd name="T22" fmla="*/ 90488 w 425"/>
                <a:gd name="T23" fmla="*/ 630238 h 538"/>
                <a:gd name="T24" fmla="*/ 90488 w 425"/>
                <a:gd name="T25" fmla="*/ 493713 h 538"/>
                <a:gd name="T26" fmla="*/ 179388 w 425"/>
                <a:gd name="T27" fmla="*/ 404813 h 538"/>
                <a:gd name="T28" fmla="*/ 179388 w 425"/>
                <a:gd name="T29" fmla="*/ 358775 h 538"/>
                <a:gd name="T30" fmla="*/ 90488 w 425"/>
                <a:gd name="T31" fmla="*/ 314325 h 538"/>
                <a:gd name="T32" fmla="*/ 0 w 425"/>
                <a:gd name="T33" fmla="*/ 223838 h 538"/>
                <a:gd name="T34" fmla="*/ 44450 w 425"/>
                <a:gd name="T35" fmla="*/ 134938 h 538"/>
                <a:gd name="T36" fmla="*/ 225425 w 425"/>
                <a:gd name="T37" fmla="*/ 88900 h 538"/>
                <a:gd name="T38" fmla="*/ 269875 w 425"/>
                <a:gd name="T39" fmla="*/ 0 h 538"/>
                <a:gd name="T40" fmla="*/ 674688 w 425"/>
                <a:gd name="T41" fmla="*/ 269875 h 5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5" h="538">
                  <a:moveTo>
                    <a:pt x="425" y="170"/>
                  </a:moveTo>
                  <a:lnTo>
                    <a:pt x="397" y="198"/>
                  </a:lnTo>
                  <a:lnTo>
                    <a:pt x="397" y="226"/>
                  </a:lnTo>
                  <a:lnTo>
                    <a:pt x="340" y="283"/>
                  </a:lnTo>
                  <a:lnTo>
                    <a:pt x="340" y="368"/>
                  </a:lnTo>
                  <a:lnTo>
                    <a:pt x="284" y="368"/>
                  </a:lnTo>
                  <a:lnTo>
                    <a:pt x="199" y="482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11"/>
                  </a:lnTo>
                  <a:lnTo>
                    <a:pt x="113" y="255"/>
                  </a:lnTo>
                  <a:lnTo>
                    <a:pt x="113" y="226"/>
                  </a:lnTo>
                  <a:lnTo>
                    <a:pt x="57" y="198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425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4" name="Freeform 167"/>
            <p:cNvSpPr>
              <a:spLocks/>
            </p:cNvSpPr>
            <p:nvPr/>
          </p:nvSpPr>
          <p:spPr bwMode="auto">
            <a:xfrm>
              <a:off x="6265863" y="3044825"/>
              <a:ext cx="584200" cy="765175"/>
            </a:xfrm>
            <a:custGeom>
              <a:avLst/>
              <a:gdLst>
                <a:gd name="T0" fmla="*/ 0 w 368"/>
                <a:gd name="T1" fmla="*/ 269875 h 482"/>
                <a:gd name="T2" fmla="*/ 44450 w 368"/>
                <a:gd name="T3" fmla="*/ 360363 h 482"/>
                <a:gd name="T4" fmla="*/ 0 w 368"/>
                <a:gd name="T5" fmla="*/ 450850 h 482"/>
                <a:gd name="T6" fmla="*/ 90488 w 368"/>
                <a:gd name="T7" fmla="*/ 495300 h 482"/>
                <a:gd name="T8" fmla="*/ 44450 w 368"/>
                <a:gd name="T9" fmla="*/ 541338 h 482"/>
                <a:gd name="T10" fmla="*/ 90488 w 368"/>
                <a:gd name="T11" fmla="*/ 630238 h 482"/>
                <a:gd name="T12" fmla="*/ 44450 w 368"/>
                <a:gd name="T13" fmla="*/ 720725 h 482"/>
                <a:gd name="T14" fmla="*/ 90488 w 368"/>
                <a:gd name="T15" fmla="*/ 765175 h 482"/>
                <a:gd name="T16" fmla="*/ 225425 w 368"/>
                <a:gd name="T17" fmla="*/ 720725 h 482"/>
                <a:gd name="T18" fmla="*/ 360363 w 368"/>
                <a:gd name="T19" fmla="*/ 765175 h 482"/>
                <a:gd name="T20" fmla="*/ 449263 w 368"/>
                <a:gd name="T21" fmla="*/ 720725 h 482"/>
                <a:gd name="T22" fmla="*/ 360363 w 368"/>
                <a:gd name="T23" fmla="*/ 720725 h 482"/>
                <a:gd name="T24" fmla="*/ 449263 w 368"/>
                <a:gd name="T25" fmla="*/ 585788 h 482"/>
                <a:gd name="T26" fmla="*/ 449263 w 368"/>
                <a:gd name="T27" fmla="*/ 450850 h 482"/>
                <a:gd name="T28" fmla="*/ 495300 w 368"/>
                <a:gd name="T29" fmla="*/ 406400 h 482"/>
                <a:gd name="T30" fmla="*/ 495300 w 368"/>
                <a:gd name="T31" fmla="*/ 269875 h 482"/>
                <a:gd name="T32" fmla="*/ 584200 w 368"/>
                <a:gd name="T33" fmla="*/ 180975 h 482"/>
                <a:gd name="T34" fmla="*/ 584200 w 368"/>
                <a:gd name="T35" fmla="*/ 134938 h 482"/>
                <a:gd name="T36" fmla="*/ 495300 w 368"/>
                <a:gd name="T37" fmla="*/ 90488 h 482"/>
                <a:gd name="T38" fmla="*/ 404813 w 368"/>
                <a:gd name="T39" fmla="*/ 0 h 482"/>
                <a:gd name="T40" fmla="*/ 269875 w 368"/>
                <a:gd name="T41" fmla="*/ 46038 h 482"/>
                <a:gd name="T42" fmla="*/ 269875 w 368"/>
                <a:gd name="T43" fmla="*/ 90488 h 482"/>
                <a:gd name="T44" fmla="*/ 134938 w 368"/>
                <a:gd name="T45" fmla="*/ 134938 h 482"/>
                <a:gd name="T46" fmla="*/ 44450 w 368"/>
                <a:gd name="T47" fmla="*/ 90488 h 482"/>
                <a:gd name="T48" fmla="*/ 44450 w 368"/>
                <a:gd name="T49" fmla="*/ 225425 h 482"/>
                <a:gd name="T50" fmla="*/ 0 w 368"/>
                <a:gd name="T51" fmla="*/ 269875 h 4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68" h="482">
                  <a:moveTo>
                    <a:pt x="0" y="170"/>
                  </a:moveTo>
                  <a:lnTo>
                    <a:pt x="28" y="227"/>
                  </a:lnTo>
                  <a:lnTo>
                    <a:pt x="0" y="284"/>
                  </a:lnTo>
                  <a:lnTo>
                    <a:pt x="57" y="312"/>
                  </a:lnTo>
                  <a:lnTo>
                    <a:pt x="28" y="341"/>
                  </a:lnTo>
                  <a:lnTo>
                    <a:pt x="57" y="397"/>
                  </a:lnTo>
                  <a:lnTo>
                    <a:pt x="28" y="454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227" y="48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283" y="369"/>
                  </a:lnTo>
                  <a:lnTo>
                    <a:pt x="283" y="284"/>
                  </a:lnTo>
                  <a:lnTo>
                    <a:pt x="312" y="256"/>
                  </a:lnTo>
                  <a:lnTo>
                    <a:pt x="312" y="170"/>
                  </a:lnTo>
                  <a:lnTo>
                    <a:pt x="368" y="114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5" name="Freeform 168"/>
            <p:cNvSpPr>
              <a:spLocks/>
            </p:cNvSpPr>
            <p:nvPr/>
          </p:nvSpPr>
          <p:spPr bwMode="auto">
            <a:xfrm>
              <a:off x="5186363" y="3000375"/>
              <a:ext cx="1169987" cy="855663"/>
            </a:xfrm>
            <a:custGeom>
              <a:avLst/>
              <a:gdLst>
                <a:gd name="T0" fmla="*/ 1123950 w 737"/>
                <a:gd name="T1" fmla="*/ 765175 h 539"/>
                <a:gd name="T2" fmla="*/ 1079500 w 737"/>
                <a:gd name="T3" fmla="*/ 855663 h 539"/>
                <a:gd name="T4" fmla="*/ 1035050 w 737"/>
                <a:gd name="T5" fmla="*/ 809625 h 539"/>
                <a:gd name="T6" fmla="*/ 944562 w 737"/>
                <a:gd name="T7" fmla="*/ 765175 h 539"/>
                <a:gd name="T8" fmla="*/ 944562 w 737"/>
                <a:gd name="T9" fmla="*/ 720725 h 539"/>
                <a:gd name="T10" fmla="*/ 854075 w 737"/>
                <a:gd name="T11" fmla="*/ 630238 h 539"/>
                <a:gd name="T12" fmla="*/ 719137 w 737"/>
                <a:gd name="T13" fmla="*/ 585788 h 539"/>
                <a:gd name="T14" fmla="*/ 674687 w 737"/>
                <a:gd name="T15" fmla="*/ 674688 h 539"/>
                <a:gd name="T16" fmla="*/ 539750 w 737"/>
                <a:gd name="T17" fmla="*/ 674688 h 539"/>
                <a:gd name="T18" fmla="*/ 539750 w 737"/>
                <a:gd name="T19" fmla="*/ 539750 h 539"/>
                <a:gd name="T20" fmla="*/ 493712 w 737"/>
                <a:gd name="T21" fmla="*/ 404813 h 539"/>
                <a:gd name="T22" fmla="*/ 449262 w 737"/>
                <a:gd name="T23" fmla="*/ 404813 h 539"/>
                <a:gd name="T24" fmla="*/ 404812 w 737"/>
                <a:gd name="T25" fmla="*/ 314325 h 539"/>
                <a:gd name="T26" fmla="*/ 314325 w 737"/>
                <a:gd name="T27" fmla="*/ 314325 h 539"/>
                <a:gd name="T28" fmla="*/ 269875 w 737"/>
                <a:gd name="T29" fmla="*/ 225425 h 539"/>
                <a:gd name="T30" fmla="*/ 223837 w 737"/>
                <a:gd name="T31" fmla="*/ 450850 h 539"/>
                <a:gd name="T32" fmla="*/ 179387 w 737"/>
                <a:gd name="T33" fmla="*/ 495300 h 539"/>
                <a:gd name="T34" fmla="*/ 179387 w 737"/>
                <a:gd name="T35" fmla="*/ 539750 h 539"/>
                <a:gd name="T36" fmla="*/ 134937 w 737"/>
                <a:gd name="T37" fmla="*/ 585788 h 539"/>
                <a:gd name="T38" fmla="*/ 0 w 737"/>
                <a:gd name="T39" fmla="*/ 539750 h 539"/>
                <a:gd name="T40" fmla="*/ 44450 w 737"/>
                <a:gd name="T41" fmla="*/ 404813 h 539"/>
                <a:gd name="T42" fmla="*/ 44450 w 737"/>
                <a:gd name="T43" fmla="*/ 179388 h 539"/>
                <a:gd name="T44" fmla="*/ 134937 w 737"/>
                <a:gd name="T45" fmla="*/ 90488 h 539"/>
                <a:gd name="T46" fmla="*/ 44450 w 737"/>
                <a:gd name="T47" fmla="*/ 44450 h 539"/>
                <a:gd name="T48" fmla="*/ 134937 w 737"/>
                <a:gd name="T49" fmla="*/ 0 h 539"/>
                <a:gd name="T50" fmla="*/ 269875 w 737"/>
                <a:gd name="T51" fmla="*/ 90488 h 539"/>
                <a:gd name="T52" fmla="*/ 449262 w 737"/>
                <a:gd name="T53" fmla="*/ 44450 h 539"/>
                <a:gd name="T54" fmla="*/ 584200 w 737"/>
                <a:gd name="T55" fmla="*/ 225425 h 539"/>
                <a:gd name="T56" fmla="*/ 765175 w 737"/>
                <a:gd name="T57" fmla="*/ 269875 h 539"/>
                <a:gd name="T58" fmla="*/ 900112 w 737"/>
                <a:gd name="T59" fmla="*/ 225425 h 539"/>
                <a:gd name="T60" fmla="*/ 989012 w 737"/>
                <a:gd name="T61" fmla="*/ 225425 h 539"/>
                <a:gd name="T62" fmla="*/ 1035050 w 737"/>
                <a:gd name="T63" fmla="*/ 314325 h 539"/>
                <a:gd name="T64" fmla="*/ 1079500 w 737"/>
                <a:gd name="T65" fmla="*/ 314325 h 539"/>
                <a:gd name="T66" fmla="*/ 1123950 w 737"/>
                <a:gd name="T67" fmla="*/ 404813 h 539"/>
                <a:gd name="T68" fmla="*/ 1079500 w 737"/>
                <a:gd name="T69" fmla="*/ 495300 h 539"/>
                <a:gd name="T70" fmla="*/ 1169987 w 737"/>
                <a:gd name="T71" fmla="*/ 539750 h 539"/>
                <a:gd name="T72" fmla="*/ 1123950 w 737"/>
                <a:gd name="T73" fmla="*/ 585788 h 539"/>
                <a:gd name="T74" fmla="*/ 1169987 w 737"/>
                <a:gd name="T75" fmla="*/ 674688 h 539"/>
                <a:gd name="T76" fmla="*/ 1123950 w 737"/>
                <a:gd name="T77" fmla="*/ 765175 h 5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539">
                  <a:moveTo>
                    <a:pt x="708" y="482"/>
                  </a:moveTo>
                  <a:lnTo>
                    <a:pt x="680" y="539"/>
                  </a:lnTo>
                  <a:lnTo>
                    <a:pt x="652" y="510"/>
                  </a:lnTo>
                  <a:lnTo>
                    <a:pt x="595" y="482"/>
                  </a:lnTo>
                  <a:lnTo>
                    <a:pt x="595" y="454"/>
                  </a:lnTo>
                  <a:lnTo>
                    <a:pt x="538" y="397"/>
                  </a:lnTo>
                  <a:lnTo>
                    <a:pt x="453" y="369"/>
                  </a:lnTo>
                  <a:lnTo>
                    <a:pt x="425" y="425"/>
                  </a:lnTo>
                  <a:lnTo>
                    <a:pt x="340" y="425"/>
                  </a:lnTo>
                  <a:lnTo>
                    <a:pt x="340" y="340"/>
                  </a:lnTo>
                  <a:lnTo>
                    <a:pt x="311" y="255"/>
                  </a:lnTo>
                  <a:lnTo>
                    <a:pt x="283" y="255"/>
                  </a:lnTo>
                  <a:lnTo>
                    <a:pt x="255" y="198"/>
                  </a:lnTo>
                  <a:lnTo>
                    <a:pt x="198" y="198"/>
                  </a:lnTo>
                  <a:lnTo>
                    <a:pt x="170" y="142"/>
                  </a:lnTo>
                  <a:lnTo>
                    <a:pt x="141" y="284"/>
                  </a:lnTo>
                  <a:lnTo>
                    <a:pt x="113" y="312"/>
                  </a:lnTo>
                  <a:lnTo>
                    <a:pt x="113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55"/>
                  </a:lnTo>
                  <a:lnTo>
                    <a:pt x="28" y="113"/>
                  </a:lnTo>
                  <a:lnTo>
                    <a:pt x="85" y="57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283" y="28"/>
                  </a:lnTo>
                  <a:lnTo>
                    <a:pt x="368" y="142"/>
                  </a:lnTo>
                  <a:lnTo>
                    <a:pt x="482" y="170"/>
                  </a:lnTo>
                  <a:lnTo>
                    <a:pt x="567" y="142"/>
                  </a:lnTo>
                  <a:lnTo>
                    <a:pt x="623" y="142"/>
                  </a:lnTo>
                  <a:lnTo>
                    <a:pt x="652" y="198"/>
                  </a:lnTo>
                  <a:lnTo>
                    <a:pt x="680" y="198"/>
                  </a:lnTo>
                  <a:lnTo>
                    <a:pt x="708" y="255"/>
                  </a:lnTo>
                  <a:lnTo>
                    <a:pt x="680" y="312"/>
                  </a:lnTo>
                  <a:lnTo>
                    <a:pt x="737" y="340"/>
                  </a:lnTo>
                  <a:lnTo>
                    <a:pt x="708" y="369"/>
                  </a:lnTo>
                  <a:lnTo>
                    <a:pt x="737" y="425"/>
                  </a:lnTo>
                  <a:lnTo>
                    <a:pt x="708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6" name="Freeform 169"/>
            <p:cNvSpPr>
              <a:spLocks/>
            </p:cNvSpPr>
            <p:nvPr/>
          </p:nvSpPr>
          <p:spPr bwMode="auto">
            <a:xfrm>
              <a:off x="6086475" y="3765550"/>
              <a:ext cx="763588" cy="944563"/>
            </a:xfrm>
            <a:custGeom>
              <a:avLst/>
              <a:gdLst>
                <a:gd name="T0" fmla="*/ 449263 w 481"/>
                <a:gd name="T1" fmla="*/ 944563 h 595"/>
                <a:gd name="T2" fmla="*/ 404813 w 481"/>
                <a:gd name="T3" fmla="*/ 900113 h 595"/>
                <a:gd name="T4" fmla="*/ 358775 w 481"/>
                <a:gd name="T5" fmla="*/ 900113 h 595"/>
                <a:gd name="T6" fmla="*/ 314325 w 481"/>
                <a:gd name="T7" fmla="*/ 855663 h 595"/>
                <a:gd name="T8" fmla="*/ 314325 w 481"/>
                <a:gd name="T9" fmla="*/ 630238 h 595"/>
                <a:gd name="T10" fmla="*/ 44450 w 481"/>
                <a:gd name="T11" fmla="*/ 495300 h 595"/>
                <a:gd name="T12" fmla="*/ 0 w 481"/>
                <a:gd name="T13" fmla="*/ 404813 h 595"/>
                <a:gd name="T14" fmla="*/ 0 w 481"/>
                <a:gd name="T15" fmla="*/ 90488 h 595"/>
                <a:gd name="T16" fmla="*/ 134938 w 481"/>
                <a:gd name="T17" fmla="*/ 44450 h 595"/>
                <a:gd name="T18" fmla="*/ 179388 w 481"/>
                <a:gd name="T19" fmla="*/ 90488 h 595"/>
                <a:gd name="T20" fmla="*/ 223838 w 481"/>
                <a:gd name="T21" fmla="*/ 0 h 595"/>
                <a:gd name="T22" fmla="*/ 269875 w 481"/>
                <a:gd name="T23" fmla="*/ 44450 h 595"/>
                <a:gd name="T24" fmla="*/ 404813 w 481"/>
                <a:gd name="T25" fmla="*/ 0 h 595"/>
                <a:gd name="T26" fmla="*/ 539750 w 481"/>
                <a:gd name="T27" fmla="*/ 44450 h 595"/>
                <a:gd name="T28" fmla="*/ 449263 w 481"/>
                <a:gd name="T29" fmla="*/ 179388 h 595"/>
                <a:gd name="T30" fmla="*/ 449263 w 481"/>
                <a:gd name="T31" fmla="*/ 269875 h 595"/>
                <a:gd name="T32" fmla="*/ 539750 w 481"/>
                <a:gd name="T33" fmla="*/ 314325 h 595"/>
                <a:gd name="T34" fmla="*/ 449263 w 481"/>
                <a:gd name="T35" fmla="*/ 360363 h 595"/>
                <a:gd name="T36" fmla="*/ 449263 w 481"/>
                <a:gd name="T37" fmla="*/ 404813 h 595"/>
                <a:gd name="T38" fmla="*/ 584200 w 481"/>
                <a:gd name="T39" fmla="*/ 449263 h 595"/>
                <a:gd name="T40" fmla="*/ 719138 w 481"/>
                <a:gd name="T41" fmla="*/ 404813 h 595"/>
                <a:gd name="T42" fmla="*/ 763588 w 481"/>
                <a:gd name="T43" fmla="*/ 495300 h 595"/>
                <a:gd name="T44" fmla="*/ 674688 w 481"/>
                <a:gd name="T45" fmla="*/ 539750 h 595"/>
                <a:gd name="T46" fmla="*/ 674688 w 481"/>
                <a:gd name="T47" fmla="*/ 585788 h 595"/>
                <a:gd name="T48" fmla="*/ 719138 w 481"/>
                <a:gd name="T49" fmla="*/ 674688 h 595"/>
                <a:gd name="T50" fmla="*/ 674688 w 481"/>
                <a:gd name="T51" fmla="*/ 765175 h 595"/>
                <a:gd name="T52" fmla="*/ 539750 w 481"/>
                <a:gd name="T53" fmla="*/ 855663 h 595"/>
                <a:gd name="T54" fmla="*/ 493713 w 481"/>
                <a:gd name="T55" fmla="*/ 855663 h 595"/>
                <a:gd name="T56" fmla="*/ 449263 w 481"/>
                <a:gd name="T57" fmla="*/ 944563 h 59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1" h="595">
                  <a:moveTo>
                    <a:pt x="283" y="595"/>
                  </a:moveTo>
                  <a:lnTo>
                    <a:pt x="255" y="567"/>
                  </a:lnTo>
                  <a:lnTo>
                    <a:pt x="226" y="567"/>
                  </a:lnTo>
                  <a:lnTo>
                    <a:pt x="198" y="539"/>
                  </a:lnTo>
                  <a:lnTo>
                    <a:pt x="198" y="397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85" y="28"/>
                  </a:lnTo>
                  <a:lnTo>
                    <a:pt x="113" y="57"/>
                  </a:lnTo>
                  <a:lnTo>
                    <a:pt x="141" y="0"/>
                  </a:lnTo>
                  <a:lnTo>
                    <a:pt x="170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340" y="198"/>
                  </a:lnTo>
                  <a:lnTo>
                    <a:pt x="283" y="227"/>
                  </a:lnTo>
                  <a:lnTo>
                    <a:pt x="283" y="255"/>
                  </a:lnTo>
                  <a:lnTo>
                    <a:pt x="368" y="283"/>
                  </a:lnTo>
                  <a:lnTo>
                    <a:pt x="453" y="255"/>
                  </a:lnTo>
                  <a:lnTo>
                    <a:pt x="481" y="312"/>
                  </a:lnTo>
                  <a:lnTo>
                    <a:pt x="425" y="340"/>
                  </a:lnTo>
                  <a:lnTo>
                    <a:pt x="425" y="369"/>
                  </a:lnTo>
                  <a:lnTo>
                    <a:pt x="453" y="425"/>
                  </a:lnTo>
                  <a:lnTo>
                    <a:pt x="425" y="482"/>
                  </a:lnTo>
                  <a:lnTo>
                    <a:pt x="340" y="539"/>
                  </a:lnTo>
                  <a:lnTo>
                    <a:pt x="311" y="539"/>
                  </a:lnTo>
                  <a:lnTo>
                    <a:pt x="283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7" name="Freeform 170"/>
            <p:cNvSpPr>
              <a:spLocks/>
            </p:cNvSpPr>
            <p:nvPr/>
          </p:nvSpPr>
          <p:spPr bwMode="auto">
            <a:xfrm>
              <a:off x="6040438" y="4575175"/>
              <a:ext cx="585787" cy="1260475"/>
            </a:xfrm>
            <a:custGeom>
              <a:avLst/>
              <a:gdLst>
                <a:gd name="T0" fmla="*/ 90487 w 369"/>
                <a:gd name="T1" fmla="*/ 1260475 h 794"/>
                <a:gd name="T2" fmla="*/ 134937 w 369"/>
                <a:gd name="T3" fmla="*/ 1169988 h 794"/>
                <a:gd name="T4" fmla="*/ 90487 w 369"/>
                <a:gd name="T5" fmla="*/ 1125538 h 794"/>
                <a:gd name="T6" fmla="*/ 90487 w 369"/>
                <a:gd name="T7" fmla="*/ 1035050 h 794"/>
                <a:gd name="T8" fmla="*/ 134937 w 369"/>
                <a:gd name="T9" fmla="*/ 900113 h 794"/>
                <a:gd name="T10" fmla="*/ 90487 w 369"/>
                <a:gd name="T11" fmla="*/ 811213 h 794"/>
                <a:gd name="T12" fmla="*/ 90487 w 369"/>
                <a:gd name="T13" fmla="*/ 539750 h 794"/>
                <a:gd name="T14" fmla="*/ 0 w 369"/>
                <a:gd name="T15" fmla="*/ 360363 h 794"/>
                <a:gd name="T16" fmla="*/ 180975 w 369"/>
                <a:gd name="T17" fmla="*/ 90488 h 794"/>
                <a:gd name="T18" fmla="*/ 269875 w 369"/>
                <a:gd name="T19" fmla="*/ 134938 h 794"/>
                <a:gd name="T20" fmla="*/ 269875 w 369"/>
                <a:gd name="T21" fmla="*/ 0 h 794"/>
                <a:gd name="T22" fmla="*/ 360362 w 369"/>
                <a:gd name="T23" fmla="*/ 46038 h 794"/>
                <a:gd name="T24" fmla="*/ 404812 w 369"/>
                <a:gd name="T25" fmla="*/ 90488 h 794"/>
                <a:gd name="T26" fmla="*/ 450850 w 369"/>
                <a:gd name="T27" fmla="*/ 90488 h 794"/>
                <a:gd name="T28" fmla="*/ 495300 w 369"/>
                <a:gd name="T29" fmla="*/ 134938 h 794"/>
                <a:gd name="T30" fmla="*/ 539750 w 369"/>
                <a:gd name="T31" fmla="*/ 134938 h 794"/>
                <a:gd name="T32" fmla="*/ 585787 w 369"/>
                <a:gd name="T33" fmla="*/ 225425 h 794"/>
                <a:gd name="T34" fmla="*/ 539750 w 369"/>
                <a:gd name="T35" fmla="*/ 315913 h 794"/>
                <a:gd name="T36" fmla="*/ 539750 w 369"/>
                <a:gd name="T37" fmla="*/ 450850 h 794"/>
                <a:gd name="T38" fmla="*/ 495300 w 369"/>
                <a:gd name="T39" fmla="*/ 539750 h 794"/>
                <a:gd name="T40" fmla="*/ 539750 w 369"/>
                <a:gd name="T41" fmla="*/ 585788 h 794"/>
                <a:gd name="T42" fmla="*/ 495300 w 369"/>
                <a:gd name="T43" fmla="*/ 630238 h 794"/>
                <a:gd name="T44" fmla="*/ 539750 w 369"/>
                <a:gd name="T45" fmla="*/ 720725 h 794"/>
                <a:gd name="T46" fmla="*/ 360362 w 369"/>
                <a:gd name="T47" fmla="*/ 946150 h 794"/>
                <a:gd name="T48" fmla="*/ 404812 w 369"/>
                <a:gd name="T49" fmla="*/ 1035050 h 794"/>
                <a:gd name="T50" fmla="*/ 269875 w 369"/>
                <a:gd name="T51" fmla="*/ 1216025 h 794"/>
                <a:gd name="T52" fmla="*/ 90487 w 369"/>
                <a:gd name="T53" fmla="*/ 1260475 h 79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9" h="794">
                  <a:moveTo>
                    <a:pt x="57" y="794"/>
                  </a:moveTo>
                  <a:lnTo>
                    <a:pt x="85" y="737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85" y="567"/>
                  </a:lnTo>
                  <a:lnTo>
                    <a:pt x="57" y="511"/>
                  </a:lnTo>
                  <a:lnTo>
                    <a:pt x="57" y="340"/>
                  </a:lnTo>
                  <a:lnTo>
                    <a:pt x="0" y="227"/>
                  </a:lnTo>
                  <a:lnTo>
                    <a:pt x="114" y="57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85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340" y="199"/>
                  </a:lnTo>
                  <a:lnTo>
                    <a:pt x="340" y="284"/>
                  </a:lnTo>
                  <a:lnTo>
                    <a:pt x="312" y="340"/>
                  </a:lnTo>
                  <a:lnTo>
                    <a:pt x="340" y="369"/>
                  </a:lnTo>
                  <a:lnTo>
                    <a:pt x="312" y="397"/>
                  </a:lnTo>
                  <a:lnTo>
                    <a:pt x="340" y="454"/>
                  </a:lnTo>
                  <a:lnTo>
                    <a:pt x="227" y="596"/>
                  </a:lnTo>
                  <a:lnTo>
                    <a:pt x="255" y="652"/>
                  </a:lnTo>
                  <a:lnTo>
                    <a:pt x="170" y="766"/>
                  </a:lnTo>
                  <a:lnTo>
                    <a:pt x="57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8" name="Freeform 171"/>
            <p:cNvSpPr>
              <a:spLocks/>
            </p:cNvSpPr>
            <p:nvPr/>
          </p:nvSpPr>
          <p:spPr bwMode="auto">
            <a:xfrm>
              <a:off x="7796213" y="5026025"/>
              <a:ext cx="765175" cy="1035050"/>
            </a:xfrm>
            <a:custGeom>
              <a:avLst/>
              <a:gdLst>
                <a:gd name="T0" fmla="*/ 360363 w 482"/>
                <a:gd name="T1" fmla="*/ 0 h 652"/>
                <a:gd name="T2" fmla="*/ 404813 w 482"/>
                <a:gd name="T3" fmla="*/ 44450 h 652"/>
                <a:gd name="T4" fmla="*/ 269875 w 482"/>
                <a:gd name="T5" fmla="*/ 269875 h 652"/>
                <a:gd name="T6" fmla="*/ 314325 w 482"/>
                <a:gd name="T7" fmla="*/ 269875 h 652"/>
                <a:gd name="T8" fmla="*/ 314325 w 482"/>
                <a:gd name="T9" fmla="*/ 404813 h 652"/>
                <a:gd name="T10" fmla="*/ 404813 w 482"/>
                <a:gd name="T11" fmla="*/ 449263 h 652"/>
                <a:gd name="T12" fmla="*/ 404813 w 482"/>
                <a:gd name="T13" fmla="*/ 495300 h 652"/>
                <a:gd name="T14" fmla="*/ 495300 w 482"/>
                <a:gd name="T15" fmla="*/ 584200 h 652"/>
                <a:gd name="T16" fmla="*/ 495300 w 482"/>
                <a:gd name="T17" fmla="*/ 674688 h 652"/>
                <a:gd name="T18" fmla="*/ 584200 w 482"/>
                <a:gd name="T19" fmla="*/ 674688 h 652"/>
                <a:gd name="T20" fmla="*/ 630238 w 482"/>
                <a:gd name="T21" fmla="*/ 719138 h 652"/>
                <a:gd name="T22" fmla="*/ 719138 w 482"/>
                <a:gd name="T23" fmla="*/ 719138 h 652"/>
                <a:gd name="T24" fmla="*/ 719138 w 482"/>
                <a:gd name="T25" fmla="*/ 765175 h 652"/>
                <a:gd name="T26" fmla="*/ 765175 w 482"/>
                <a:gd name="T27" fmla="*/ 854075 h 652"/>
                <a:gd name="T28" fmla="*/ 360363 w 482"/>
                <a:gd name="T29" fmla="*/ 1035050 h 652"/>
                <a:gd name="T30" fmla="*/ 314325 w 482"/>
                <a:gd name="T31" fmla="*/ 944563 h 652"/>
                <a:gd name="T32" fmla="*/ 179388 w 482"/>
                <a:gd name="T33" fmla="*/ 854075 h 652"/>
                <a:gd name="T34" fmla="*/ 225425 w 482"/>
                <a:gd name="T35" fmla="*/ 674688 h 652"/>
                <a:gd name="T36" fmla="*/ 179388 w 482"/>
                <a:gd name="T37" fmla="*/ 630238 h 652"/>
                <a:gd name="T38" fmla="*/ 90488 w 482"/>
                <a:gd name="T39" fmla="*/ 630238 h 652"/>
                <a:gd name="T40" fmla="*/ 44450 w 482"/>
                <a:gd name="T41" fmla="*/ 539750 h 652"/>
                <a:gd name="T42" fmla="*/ 0 w 482"/>
                <a:gd name="T43" fmla="*/ 539750 h 652"/>
                <a:gd name="T44" fmla="*/ 0 w 482"/>
                <a:gd name="T45" fmla="*/ 449263 h 652"/>
                <a:gd name="T46" fmla="*/ 44450 w 482"/>
                <a:gd name="T47" fmla="*/ 360363 h 652"/>
                <a:gd name="T48" fmla="*/ 90488 w 482"/>
                <a:gd name="T49" fmla="*/ 179388 h 652"/>
                <a:gd name="T50" fmla="*/ 360363 w 482"/>
                <a:gd name="T51" fmla="*/ 0 h 6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82" h="652">
                  <a:moveTo>
                    <a:pt x="227" y="0"/>
                  </a:moveTo>
                  <a:lnTo>
                    <a:pt x="255" y="28"/>
                  </a:lnTo>
                  <a:lnTo>
                    <a:pt x="170" y="170"/>
                  </a:lnTo>
                  <a:lnTo>
                    <a:pt x="198" y="170"/>
                  </a:lnTo>
                  <a:lnTo>
                    <a:pt x="198" y="255"/>
                  </a:lnTo>
                  <a:lnTo>
                    <a:pt x="255" y="283"/>
                  </a:lnTo>
                  <a:lnTo>
                    <a:pt x="255" y="312"/>
                  </a:lnTo>
                  <a:lnTo>
                    <a:pt x="312" y="368"/>
                  </a:lnTo>
                  <a:lnTo>
                    <a:pt x="312" y="425"/>
                  </a:lnTo>
                  <a:lnTo>
                    <a:pt x="368" y="425"/>
                  </a:lnTo>
                  <a:lnTo>
                    <a:pt x="397" y="453"/>
                  </a:lnTo>
                  <a:lnTo>
                    <a:pt x="453" y="453"/>
                  </a:lnTo>
                  <a:lnTo>
                    <a:pt x="453" y="482"/>
                  </a:lnTo>
                  <a:lnTo>
                    <a:pt x="482" y="538"/>
                  </a:lnTo>
                  <a:lnTo>
                    <a:pt x="227" y="652"/>
                  </a:lnTo>
                  <a:lnTo>
                    <a:pt x="198" y="595"/>
                  </a:lnTo>
                  <a:lnTo>
                    <a:pt x="113" y="538"/>
                  </a:lnTo>
                  <a:lnTo>
                    <a:pt x="142" y="425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28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28" y="227"/>
                  </a:lnTo>
                  <a:lnTo>
                    <a:pt x="57" y="113"/>
                  </a:lnTo>
                  <a:lnTo>
                    <a:pt x="22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39" name="Freeform 172"/>
            <p:cNvSpPr>
              <a:spLocks/>
            </p:cNvSpPr>
            <p:nvPr/>
          </p:nvSpPr>
          <p:spPr bwMode="auto">
            <a:xfrm>
              <a:off x="9596438" y="5249863"/>
              <a:ext cx="674687" cy="585787"/>
            </a:xfrm>
            <a:custGeom>
              <a:avLst/>
              <a:gdLst>
                <a:gd name="T0" fmla="*/ 449262 w 425"/>
                <a:gd name="T1" fmla="*/ 0 h 369"/>
                <a:gd name="T2" fmla="*/ 360362 w 425"/>
                <a:gd name="T3" fmla="*/ 46037 h 369"/>
                <a:gd name="T4" fmla="*/ 225425 w 425"/>
                <a:gd name="T5" fmla="*/ 0 h 369"/>
                <a:gd name="T6" fmla="*/ 225425 w 425"/>
                <a:gd name="T7" fmla="*/ 90487 h 369"/>
                <a:gd name="T8" fmla="*/ 44450 w 425"/>
                <a:gd name="T9" fmla="*/ 0 h 369"/>
                <a:gd name="T10" fmla="*/ 0 w 425"/>
                <a:gd name="T11" fmla="*/ 46037 h 369"/>
                <a:gd name="T12" fmla="*/ 44450 w 425"/>
                <a:gd name="T13" fmla="*/ 90487 h 369"/>
                <a:gd name="T14" fmla="*/ 0 w 425"/>
                <a:gd name="T15" fmla="*/ 225425 h 369"/>
                <a:gd name="T16" fmla="*/ 134937 w 425"/>
                <a:gd name="T17" fmla="*/ 315912 h 369"/>
                <a:gd name="T18" fmla="*/ 90487 w 425"/>
                <a:gd name="T19" fmla="*/ 450850 h 369"/>
                <a:gd name="T20" fmla="*/ 179387 w 425"/>
                <a:gd name="T21" fmla="*/ 585787 h 369"/>
                <a:gd name="T22" fmla="*/ 225425 w 425"/>
                <a:gd name="T23" fmla="*/ 450850 h 369"/>
                <a:gd name="T24" fmla="*/ 360362 w 425"/>
                <a:gd name="T25" fmla="*/ 360362 h 369"/>
                <a:gd name="T26" fmla="*/ 674687 w 425"/>
                <a:gd name="T27" fmla="*/ 315912 h 369"/>
                <a:gd name="T28" fmla="*/ 674687 w 425"/>
                <a:gd name="T29" fmla="*/ 136525 h 369"/>
                <a:gd name="T30" fmla="*/ 584200 w 425"/>
                <a:gd name="T31" fmla="*/ 46037 h 369"/>
                <a:gd name="T32" fmla="*/ 539750 w 425"/>
                <a:gd name="T33" fmla="*/ 136525 h 369"/>
                <a:gd name="T34" fmla="*/ 449262 w 425"/>
                <a:gd name="T35" fmla="*/ 46037 h 369"/>
                <a:gd name="T36" fmla="*/ 449262 w 425"/>
                <a:gd name="T37" fmla="*/ 0 h 36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25" h="369">
                  <a:moveTo>
                    <a:pt x="283" y="0"/>
                  </a:moveTo>
                  <a:lnTo>
                    <a:pt x="227" y="29"/>
                  </a:lnTo>
                  <a:lnTo>
                    <a:pt x="142" y="0"/>
                  </a:lnTo>
                  <a:lnTo>
                    <a:pt x="142" y="57"/>
                  </a:lnTo>
                  <a:lnTo>
                    <a:pt x="28" y="0"/>
                  </a:lnTo>
                  <a:lnTo>
                    <a:pt x="0" y="29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57" y="284"/>
                  </a:lnTo>
                  <a:lnTo>
                    <a:pt x="113" y="369"/>
                  </a:lnTo>
                  <a:lnTo>
                    <a:pt x="142" y="284"/>
                  </a:lnTo>
                  <a:lnTo>
                    <a:pt x="227" y="227"/>
                  </a:lnTo>
                  <a:lnTo>
                    <a:pt x="425" y="199"/>
                  </a:lnTo>
                  <a:lnTo>
                    <a:pt x="425" y="86"/>
                  </a:lnTo>
                  <a:lnTo>
                    <a:pt x="368" y="29"/>
                  </a:lnTo>
                  <a:lnTo>
                    <a:pt x="340" y="86"/>
                  </a:lnTo>
                  <a:lnTo>
                    <a:pt x="283" y="29"/>
                  </a:lnTo>
                  <a:lnTo>
                    <a:pt x="28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0" name="Freeform 173"/>
            <p:cNvSpPr>
              <a:spLocks/>
            </p:cNvSpPr>
            <p:nvPr/>
          </p:nvSpPr>
          <p:spPr bwMode="auto">
            <a:xfrm>
              <a:off x="9056688" y="5070475"/>
              <a:ext cx="719137" cy="900113"/>
            </a:xfrm>
            <a:custGeom>
              <a:avLst/>
              <a:gdLst>
                <a:gd name="T0" fmla="*/ 719137 w 453"/>
                <a:gd name="T1" fmla="*/ 765175 h 567"/>
                <a:gd name="T2" fmla="*/ 674687 w 453"/>
                <a:gd name="T3" fmla="*/ 900113 h 567"/>
                <a:gd name="T4" fmla="*/ 539750 w 453"/>
                <a:gd name="T5" fmla="*/ 809625 h 567"/>
                <a:gd name="T6" fmla="*/ 539750 w 453"/>
                <a:gd name="T7" fmla="*/ 674688 h 567"/>
                <a:gd name="T8" fmla="*/ 314325 w 453"/>
                <a:gd name="T9" fmla="*/ 674688 h 567"/>
                <a:gd name="T10" fmla="*/ 223837 w 453"/>
                <a:gd name="T11" fmla="*/ 855663 h 567"/>
                <a:gd name="T12" fmla="*/ 44450 w 453"/>
                <a:gd name="T13" fmla="*/ 809625 h 567"/>
                <a:gd name="T14" fmla="*/ 0 w 453"/>
                <a:gd name="T15" fmla="*/ 720725 h 567"/>
                <a:gd name="T16" fmla="*/ 179387 w 453"/>
                <a:gd name="T17" fmla="*/ 539750 h 567"/>
                <a:gd name="T18" fmla="*/ 179387 w 453"/>
                <a:gd name="T19" fmla="*/ 450850 h 567"/>
                <a:gd name="T20" fmla="*/ 269875 w 453"/>
                <a:gd name="T21" fmla="*/ 360363 h 567"/>
                <a:gd name="T22" fmla="*/ 404812 w 453"/>
                <a:gd name="T23" fmla="*/ 404813 h 567"/>
                <a:gd name="T24" fmla="*/ 358775 w 453"/>
                <a:gd name="T25" fmla="*/ 315913 h 567"/>
                <a:gd name="T26" fmla="*/ 269875 w 453"/>
                <a:gd name="T27" fmla="*/ 269875 h 567"/>
                <a:gd name="T28" fmla="*/ 269875 w 453"/>
                <a:gd name="T29" fmla="*/ 179388 h 567"/>
                <a:gd name="T30" fmla="*/ 179387 w 453"/>
                <a:gd name="T31" fmla="*/ 90488 h 567"/>
                <a:gd name="T32" fmla="*/ 134937 w 453"/>
                <a:gd name="T33" fmla="*/ 0 h 567"/>
                <a:gd name="T34" fmla="*/ 404812 w 453"/>
                <a:gd name="T35" fmla="*/ 134938 h 567"/>
                <a:gd name="T36" fmla="*/ 449262 w 453"/>
                <a:gd name="T37" fmla="*/ 134938 h 567"/>
                <a:gd name="T38" fmla="*/ 539750 w 453"/>
                <a:gd name="T39" fmla="*/ 225425 h 567"/>
                <a:gd name="T40" fmla="*/ 584200 w 453"/>
                <a:gd name="T41" fmla="*/ 269875 h 567"/>
                <a:gd name="T42" fmla="*/ 539750 w 453"/>
                <a:gd name="T43" fmla="*/ 404813 h 567"/>
                <a:gd name="T44" fmla="*/ 674687 w 453"/>
                <a:gd name="T45" fmla="*/ 495300 h 567"/>
                <a:gd name="T46" fmla="*/ 630237 w 453"/>
                <a:gd name="T47" fmla="*/ 630238 h 567"/>
                <a:gd name="T48" fmla="*/ 719137 w 453"/>
                <a:gd name="T49" fmla="*/ 765175 h 5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3" h="567">
                  <a:moveTo>
                    <a:pt x="453" y="482"/>
                  </a:moveTo>
                  <a:lnTo>
                    <a:pt x="425" y="567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198" y="425"/>
                  </a:lnTo>
                  <a:lnTo>
                    <a:pt x="141" y="539"/>
                  </a:lnTo>
                  <a:lnTo>
                    <a:pt x="28" y="510"/>
                  </a:lnTo>
                  <a:lnTo>
                    <a:pt x="0" y="454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255" y="255"/>
                  </a:lnTo>
                  <a:lnTo>
                    <a:pt x="226" y="199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3" y="57"/>
                  </a:lnTo>
                  <a:lnTo>
                    <a:pt x="85" y="0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40" y="142"/>
                  </a:lnTo>
                  <a:lnTo>
                    <a:pt x="368" y="170"/>
                  </a:lnTo>
                  <a:lnTo>
                    <a:pt x="340" y="255"/>
                  </a:lnTo>
                  <a:lnTo>
                    <a:pt x="425" y="312"/>
                  </a:lnTo>
                  <a:lnTo>
                    <a:pt x="397" y="397"/>
                  </a:lnTo>
                  <a:lnTo>
                    <a:pt x="453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1" name="Freeform 174"/>
            <p:cNvSpPr>
              <a:spLocks/>
            </p:cNvSpPr>
            <p:nvPr/>
          </p:nvSpPr>
          <p:spPr bwMode="auto">
            <a:xfrm>
              <a:off x="8335963" y="4845050"/>
              <a:ext cx="539750" cy="855663"/>
            </a:xfrm>
            <a:custGeom>
              <a:avLst/>
              <a:gdLst>
                <a:gd name="T0" fmla="*/ 179388 w 340"/>
                <a:gd name="T1" fmla="*/ 0 h 539"/>
                <a:gd name="T2" fmla="*/ 44450 w 340"/>
                <a:gd name="T3" fmla="*/ 225425 h 539"/>
                <a:gd name="T4" fmla="*/ 0 w 340"/>
                <a:gd name="T5" fmla="*/ 360363 h 539"/>
                <a:gd name="T6" fmla="*/ 134938 w 340"/>
                <a:gd name="T7" fmla="*/ 495300 h 539"/>
                <a:gd name="T8" fmla="*/ 269875 w 340"/>
                <a:gd name="T9" fmla="*/ 855663 h 539"/>
                <a:gd name="T10" fmla="*/ 314325 w 340"/>
                <a:gd name="T11" fmla="*/ 811213 h 539"/>
                <a:gd name="T12" fmla="*/ 450850 w 340"/>
                <a:gd name="T13" fmla="*/ 855663 h 539"/>
                <a:gd name="T14" fmla="*/ 450850 w 340"/>
                <a:gd name="T15" fmla="*/ 765175 h 539"/>
                <a:gd name="T16" fmla="*/ 539750 w 340"/>
                <a:gd name="T17" fmla="*/ 676275 h 539"/>
                <a:gd name="T18" fmla="*/ 450850 w 340"/>
                <a:gd name="T19" fmla="*/ 585788 h 539"/>
                <a:gd name="T20" fmla="*/ 495300 w 340"/>
                <a:gd name="T21" fmla="*/ 495300 h 539"/>
                <a:gd name="T22" fmla="*/ 404813 w 340"/>
                <a:gd name="T23" fmla="*/ 404813 h 539"/>
                <a:gd name="T24" fmla="*/ 404813 w 340"/>
                <a:gd name="T25" fmla="*/ 360363 h 539"/>
                <a:gd name="T26" fmla="*/ 314325 w 340"/>
                <a:gd name="T27" fmla="*/ 225425 h 539"/>
                <a:gd name="T28" fmla="*/ 225425 w 340"/>
                <a:gd name="T29" fmla="*/ 180975 h 539"/>
                <a:gd name="T30" fmla="*/ 314325 w 340"/>
                <a:gd name="T31" fmla="*/ 134938 h 539"/>
                <a:gd name="T32" fmla="*/ 179388 w 340"/>
                <a:gd name="T33" fmla="*/ 0 h 5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0" h="539">
                  <a:moveTo>
                    <a:pt x="113" y="0"/>
                  </a:moveTo>
                  <a:lnTo>
                    <a:pt x="28" y="142"/>
                  </a:lnTo>
                  <a:lnTo>
                    <a:pt x="0" y="227"/>
                  </a:lnTo>
                  <a:lnTo>
                    <a:pt x="85" y="312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84" y="539"/>
                  </a:lnTo>
                  <a:lnTo>
                    <a:pt x="284" y="482"/>
                  </a:lnTo>
                  <a:lnTo>
                    <a:pt x="340" y="426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255" y="255"/>
                  </a:lnTo>
                  <a:lnTo>
                    <a:pt x="255" y="227"/>
                  </a:lnTo>
                  <a:lnTo>
                    <a:pt x="198" y="142"/>
                  </a:lnTo>
                  <a:lnTo>
                    <a:pt x="142" y="114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2" name="Freeform 175"/>
            <p:cNvSpPr>
              <a:spLocks/>
            </p:cNvSpPr>
            <p:nvPr/>
          </p:nvSpPr>
          <p:spPr bwMode="auto">
            <a:xfrm>
              <a:off x="8696325" y="3810000"/>
              <a:ext cx="269875" cy="541338"/>
            </a:xfrm>
            <a:custGeom>
              <a:avLst/>
              <a:gdLst>
                <a:gd name="T0" fmla="*/ 0 w 170"/>
                <a:gd name="T1" fmla="*/ 450850 h 341"/>
                <a:gd name="T2" fmla="*/ 44450 w 170"/>
                <a:gd name="T3" fmla="*/ 360363 h 341"/>
                <a:gd name="T4" fmla="*/ 90488 w 170"/>
                <a:gd name="T5" fmla="*/ 0 h 341"/>
                <a:gd name="T6" fmla="*/ 269875 w 170"/>
                <a:gd name="T7" fmla="*/ 46038 h 341"/>
                <a:gd name="T8" fmla="*/ 269875 w 170"/>
                <a:gd name="T9" fmla="*/ 180975 h 341"/>
                <a:gd name="T10" fmla="*/ 179388 w 170"/>
                <a:gd name="T11" fmla="*/ 225425 h 341"/>
                <a:gd name="T12" fmla="*/ 269875 w 170"/>
                <a:gd name="T13" fmla="*/ 315913 h 341"/>
                <a:gd name="T14" fmla="*/ 179388 w 170"/>
                <a:gd name="T15" fmla="*/ 404813 h 341"/>
                <a:gd name="T16" fmla="*/ 225425 w 170"/>
                <a:gd name="T17" fmla="*/ 495300 h 341"/>
                <a:gd name="T18" fmla="*/ 179388 w 170"/>
                <a:gd name="T19" fmla="*/ 541338 h 341"/>
                <a:gd name="T20" fmla="*/ 90488 w 170"/>
                <a:gd name="T21" fmla="*/ 450850 h 341"/>
                <a:gd name="T22" fmla="*/ 44450 w 170"/>
                <a:gd name="T23" fmla="*/ 495300 h 341"/>
                <a:gd name="T24" fmla="*/ 0 w 170"/>
                <a:gd name="T25" fmla="*/ 450850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0" h="341">
                  <a:moveTo>
                    <a:pt x="0" y="284"/>
                  </a:moveTo>
                  <a:lnTo>
                    <a:pt x="28" y="227"/>
                  </a:lnTo>
                  <a:lnTo>
                    <a:pt x="57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13" y="142"/>
                  </a:lnTo>
                  <a:lnTo>
                    <a:pt x="170" y="199"/>
                  </a:lnTo>
                  <a:lnTo>
                    <a:pt x="113" y="255"/>
                  </a:lnTo>
                  <a:lnTo>
                    <a:pt x="142" y="312"/>
                  </a:lnTo>
                  <a:lnTo>
                    <a:pt x="113" y="341"/>
                  </a:lnTo>
                  <a:lnTo>
                    <a:pt x="57" y="284"/>
                  </a:lnTo>
                  <a:lnTo>
                    <a:pt x="28" y="312"/>
                  </a:lnTo>
                  <a:lnTo>
                    <a:pt x="0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3" name="Freeform 176"/>
            <p:cNvSpPr>
              <a:spLocks/>
            </p:cNvSpPr>
            <p:nvPr/>
          </p:nvSpPr>
          <p:spPr bwMode="auto">
            <a:xfrm>
              <a:off x="8875713" y="3856038"/>
              <a:ext cx="404812" cy="630237"/>
            </a:xfrm>
            <a:custGeom>
              <a:avLst/>
              <a:gdLst>
                <a:gd name="T0" fmla="*/ 90487 w 255"/>
                <a:gd name="T1" fmla="*/ 0 h 397"/>
                <a:gd name="T2" fmla="*/ 269875 w 255"/>
                <a:gd name="T3" fmla="*/ 0 h 397"/>
                <a:gd name="T4" fmla="*/ 225425 w 255"/>
                <a:gd name="T5" fmla="*/ 134937 h 397"/>
                <a:gd name="T6" fmla="*/ 404812 w 255"/>
                <a:gd name="T7" fmla="*/ 314325 h 397"/>
                <a:gd name="T8" fmla="*/ 404812 w 255"/>
                <a:gd name="T9" fmla="*/ 495300 h 397"/>
                <a:gd name="T10" fmla="*/ 225425 w 255"/>
                <a:gd name="T11" fmla="*/ 630237 h 397"/>
                <a:gd name="T12" fmla="*/ 225425 w 255"/>
                <a:gd name="T13" fmla="*/ 584200 h 397"/>
                <a:gd name="T14" fmla="*/ 180975 w 255"/>
                <a:gd name="T15" fmla="*/ 630237 h 397"/>
                <a:gd name="T16" fmla="*/ 90487 w 255"/>
                <a:gd name="T17" fmla="*/ 630237 h 397"/>
                <a:gd name="T18" fmla="*/ 46037 w 255"/>
                <a:gd name="T19" fmla="*/ 495300 h 397"/>
                <a:gd name="T20" fmla="*/ 0 w 255"/>
                <a:gd name="T21" fmla="*/ 495300 h 397"/>
                <a:gd name="T22" fmla="*/ 46037 w 255"/>
                <a:gd name="T23" fmla="*/ 449262 h 397"/>
                <a:gd name="T24" fmla="*/ 0 w 255"/>
                <a:gd name="T25" fmla="*/ 358775 h 397"/>
                <a:gd name="T26" fmla="*/ 90487 w 255"/>
                <a:gd name="T27" fmla="*/ 269875 h 397"/>
                <a:gd name="T28" fmla="*/ 0 w 255"/>
                <a:gd name="T29" fmla="*/ 179387 h 397"/>
                <a:gd name="T30" fmla="*/ 90487 w 255"/>
                <a:gd name="T31" fmla="*/ 134937 h 397"/>
                <a:gd name="T32" fmla="*/ 90487 w 255"/>
                <a:gd name="T33" fmla="*/ 44450 h 397"/>
                <a:gd name="T34" fmla="*/ 90487 w 255"/>
                <a:gd name="T35" fmla="*/ 0 h 3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5" h="397">
                  <a:moveTo>
                    <a:pt x="57" y="0"/>
                  </a:moveTo>
                  <a:lnTo>
                    <a:pt x="170" y="0"/>
                  </a:lnTo>
                  <a:lnTo>
                    <a:pt x="142" y="85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29" y="312"/>
                  </a:lnTo>
                  <a:lnTo>
                    <a:pt x="0" y="312"/>
                  </a:lnTo>
                  <a:lnTo>
                    <a:pt x="29" y="283"/>
                  </a:lnTo>
                  <a:lnTo>
                    <a:pt x="0" y="226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57" y="28"/>
                  </a:lnTo>
                  <a:lnTo>
                    <a:pt x="5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4" name="Freeform 177"/>
            <p:cNvSpPr>
              <a:spLocks/>
            </p:cNvSpPr>
            <p:nvPr/>
          </p:nvSpPr>
          <p:spPr bwMode="auto">
            <a:xfrm>
              <a:off x="9280525" y="3810000"/>
              <a:ext cx="720725" cy="765175"/>
            </a:xfrm>
            <a:custGeom>
              <a:avLst/>
              <a:gdLst>
                <a:gd name="T0" fmla="*/ 720725 w 454"/>
                <a:gd name="T1" fmla="*/ 720725 h 482"/>
                <a:gd name="T2" fmla="*/ 630238 w 454"/>
                <a:gd name="T3" fmla="*/ 765175 h 482"/>
                <a:gd name="T4" fmla="*/ 541338 w 454"/>
                <a:gd name="T5" fmla="*/ 720725 h 482"/>
                <a:gd name="T6" fmla="*/ 541338 w 454"/>
                <a:gd name="T7" fmla="*/ 676275 h 482"/>
                <a:gd name="T8" fmla="*/ 495300 w 454"/>
                <a:gd name="T9" fmla="*/ 585788 h 482"/>
                <a:gd name="T10" fmla="*/ 406400 w 454"/>
                <a:gd name="T11" fmla="*/ 630238 h 482"/>
                <a:gd name="T12" fmla="*/ 225425 w 454"/>
                <a:gd name="T13" fmla="*/ 495300 h 482"/>
                <a:gd name="T14" fmla="*/ 46038 w 454"/>
                <a:gd name="T15" fmla="*/ 495300 h 482"/>
                <a:gd name="T16" fmla="*/ 0 w 454"/>
                <a:gd name="T17" fmla="*/ 541338 h 482"/>
                <a:gd name="T18" fmla="*/ 0 w 454"/>
                <a:gd name="T19" fmla="*/ 360363 h 482"/>
                <a:gd name="T20" fmla="*/ 90488 w 454"/>
                <a:gd name="T21" fmla="*/ 315913 h 482"/>
                <a:gd name="T22" fmla="*/ 134938 w 454"/>
                <a:gd name="T23" fmla="*/ 225425 h 482"/>
                <a:gd name="T24" fmla="*/ 180975 w 454"/>
                <a:gd name="T25" fmla="*/ 269875 h 482"/>
                <a:gd name="T26" fmla="*/ 225425 w 454"/>
                <a:gd name="T27" fmla="*/ 180975 h 482"/>
                <a:gd name="T28" fmla="*/ 269875 w 454"/>
                <a:gd name="T29" fmla="*/ 134938 h 482"/>
                <a:gd name="T30" fmla="*/ 225425 w 454"/>
                <a:gd name="T31" fmla="*/ 46038 h 482"/>
                <a:gd name="T32" fmla="*/ 269875 w 454"/>
                <a:gd name="T33" fmla="*/ 0 h 482"/>
                <a:gd name="T34" fmla="*/ 406400 w 454"/>
                <a:gd name="T35" fmla="*/ 0 h 482"/>
                <a:gd name="T36" fmla="*/ 541338 w 454"/>
                <a:gd name="T37" fmla="*/ 90488 h 482"/>
                <a:gd name="T38" fmla="*/ 630238 w 454"/>
                <a:gd name="T39" fmla="*/ 90488 h 482"/>
                <a:gd name="T40" fmla="*/ 541338 w 454"/>
                <a:gd name="T41" fmla="*/ 315913 h 482"/>
                <a:gd name="T42" fmla="*/ 720725 w 454"/>
                <a:gd name="T43" fmla="*/ 720725 h 48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4" h="482">
                  <a:moveTo>
                    <a:pt x="454" y="454"/>
                  </a:moveTo>
                  <a:lnTo>
                    <a:pt x="397" y="482"/>
                  </a:lnTo>
                  <a:lnTo>
                    <a:pt x="341" y="454"/>
                  </a:lnTo>
                  <a:lnTo>
                    <a:pt x="341" y="426"/>
                  </a:lnTo>
                  <a:lnTo>
                    <a:pt x="312" y="369"/>
                  </a:lnTo>
                  <a:lnTo>
                    <a:pt x="256" y="397"/>
                  </a:lnTo>
                  <a:lnTo>
                    <a:pt x="142" y="312"/>
                  </a:lnTo>
                  <a:lnTo>
                    <a:pt x="29" y="312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14"/>
                  </a:lnTo>
                  <a:lnTo>
                    <a:pt x="170" y="85"/>
                  </a:lnTo>
                  <a:lnTo>
                    <a:pt x="142" y="29"/>
                  </a:lnTo>
                  <a:lnTo>
                    <a:pt x="170" y="0"/>
                  </a:lnTo>
                  <a:lnTo>
                    <a:pt x="256" y="0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454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5" name="Freeform 178"/>
            <p:cNvSpPr>
              <a:spLocks/>
            </p:cNvSpPr>
            <p:nvPr/>
          </p:nvSpPr>
          <p:spPr bwMode="auto">
            <a:xfrm>
              <a:off x="9145588" y="4530725"/>
              <a:ext cx="990600" cy="809625"/>
            </a:xfrm>
            <a:custGeom>
              <a:avLst/>
              <a:gdLst>
                <a:gd name="T0" fmla="*/ 855663 w 624"/>
                <a:gd name="T1" fmla="*/ 0 h 510"/>
                <a:gd name="T2" fmla="*/ 990600 w 624"/>
                <a:gd name="T3" fmla="*/ 630238 h 510"/>
                <a:gd name="T4" fmla="*/ 900113 w 624"/>
                <a:gd name="T5" fmla="*/ 674688 h 510"/>
                <a:gd name="T6" fmla="*/ 900113 w 624"/>
                <a:gd name="T7" fmla="*/ 719138 h 510"/>
                <a:gd name="T8" fmla="*/ 811213 w 624"/>
                <a:gd name="T9" fmla="*/ 765175 h 510"/>
                <a:gd name="T10" fmla="*/ 676275 w 624"/>
                <a:gd name="T11" fmla="*/ 719138 h 510"/>
                <a:gd name="T12" fmla="*/ 676275 w 624"/>
                <a:gd name="T13" fmla="*/ 809625 h 510"/>
                <a:gd name="T14" fmla="*/ 495300 w 624"/>
                <a:gd name="T15" fmla="*/ 719138 h 510"/>
                <a:gd name="T16" fmla="*/ 450850 w 624"/>
                <a:gd name="T17" fmla="*/ 765175 h 510"/>
                <a:gd name="T18" fmla="*/ 360363 w 624"/>
                <a:gd name="T19" fmla="*/ 674688 h 510"/>
                <a:gd name="T20" fmla="*/ 315913 w 624"/>
                <a:gd name="T21" fmla="*/ 674688 h 510"/>
                <a:gd name="T22" fmla="*/ 46038 w 624"/>
                <a:gd name="T23" fmla="*/ 539750 h 510"/>
                <a:gd name="T24" fmla="*/ 0 w 624"/>
                <a:gd name="T25" fmla="*/ 314325 h 510"/>
                <a:gd name="T26" fmla="*/ 46038 w 624"/>
                <a:gd name="T27" fmla="*/ 314325 h 510"/>
                <a:gd name="T28" fmla="*/ 134938 w 624"/>
                <a:gd name="T29" fmla="*/ 225425 h 510"/>
                <a:gd name="T30" fmla="*/ 315913 w 624"/>
                <a:gd name="T31" fmla="*/ 269875 h 510"/>
                <a:gd name="T32" fmla="*/ 404813 w 624"/>
                <a:gd name="T33" fmla="*/ 225425 h 510"/>
                <a:gd name="T34" fmla="*/ 450850 w 624"/>
                <a:gd name="T35" fmla="*/ 269875 h 510"/>
                <a:gd name="T36" fmla="*/ 541338 w 624"/>
                <a:gd name="T37" fmla="*/ 269875 h 510"/>
                <a:gd name="T38" fmla="*/ 630238 w 624"/>
                <a:gd name="T39" fmla="*/ 179388 h 510"/>
                <a:gd name="T40" fmla="*/ 585788 w 624"/>
                <a:gd name="T41" fmla="*/ 134938 h 510"/>
                <a:gd name="T42" fmla="*/ 765175 w 624"/>
                <a:gd name="T43" fmla="*/ 44450 h 510"/>
                <a:gd name="T44" fmla="*/ 855663 w 624"/>
                <a:gd name="T45" fmla="*/ 0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24" h="510">
                  <a:moveTo>
                    <a:pt x="539" y="0"/>
                  </a:moveTo>
                  <a:lnTo>
                    <a:pt x="624" y="397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1" y="482"/>
                  </a:lnTo>
                  <a:lnTo>
                    <a:pt x="426" y="453"/>
                  </a:lnTo>
                  <a:lnTo>
                    <a:pt x="426" y="510"/>
                  </a:lnTo>
                  <a:lnTo>
                    <a:pt x="312" y="453"/>
                  </a:lnTo>
                  <a:lnTo>
                    <a:pt x="284" y="482"/>
                  </a:lnTo>
                  <a:lnTo>
                    <a:pt x="227" y="425"/>
                  </a:lnTo>
                  <a:lnTo>
                    <a:pt x="199" y="425"/>
                  </a:lnTo>
                  <a:lnTo>
                    <a:pt x="29" y="340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85" y="142"/>
                  </a:lnTo>
                  <a:lnTo>
                    <a:pt x="199" y="170"/>
                  </a:lnTo>
                  <a:lnTo>
                    <a:pt x="255" y="142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482" y="28"/>
                  </a:lnTo>
                  <a:lnTo>
                    <a:pt x="53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6" name="Freeform 179"/>
            <p:cNvSpPr>
              <a:spLocks/>
            </p:cNvSpPr>
            <p:nvPr/>
          </p:nvSpPr>
          <p:spPr bwMode="auto">
            <a:xfrm>
              <a:off x="9056688" y="4305300"/>
              <a:ext cx="854075" cy="495300"/>
            </a:xfrm>
            <a:custGeom>
              <a:avLst/>
              <a:gdLst>
                <a:gd name="T0" fmla="*/ 223838 w 538"/>
                <a:gd name="T1" fmla="*/ 450850 h 312"/>
                <a:gd name="T2" fmla="*/ 134938 w 538"/>
                <a:gd name="T3" fmla="*/ 315913 h 312"/>
                <a:gd name="T4" fmla="*/ 0 w 538"/>
                <a:gd name="T5" fmla="*/ 225425 h 312"/>
                <a:gd name="T6" fmla="*/ 0 w 538"/>
                <a:gd name="T7" fmla="*/ 180975 h 312"/>
                <a:gd name="T8" fmla="*/ 44450 w 538"/>
                <a:gd name="T9" fmla="*/ 134938 h 312"/>
                <a:gd name="T10" fmla="*/ 44450 w 538"/>
                <a:gd name="T11" fmla="*/ 180975 h 312"/>
                <a:gd name="T12" fmla="*/ 223838 w 538"/>
                <a:gd name="T13" fmla="*/ 46038 h 312"/>
                <a:gd name="T14" fmla="*/ 269875 w 538"/>
                <a:gd name="T15" fmla="*/ 0 h 312"/>
                <a:gd name="T16" fmla="*/ 449263 w 538"/>
                <a:gd name="T17" fmla="*/ 0 h 312"/>
                <a:gd name="T18" fmla="*/ 630238 w 538"/>
                <a:gd name="T19" fmla="*/ 134938 h 312"/>
                <a:gd name="T20" fmla="*/ 719138 w 538"/>
                <a:gd name="T21" fmla="*/ 90488 h 312"/>
                <a:gd name="T22" fmla="*/ 765175 w 538"/>
                <a:gd name="T23" fmla="*/ 180975 h 312"/>
                <a:gd name="T24" fmla="*/ 765175 w 538"/>
                <a:gd name="T25" fmla="*/ 225425 h 312"/>
                <a:gd name="T26" fmla="*/ 854075 w 538"/>
                <a:gd name="T27" fmla="*/ 269875 h 312"/>
                <a:gd name="T28" fmla="*/ 674688 w 538"/>
                <a:gd name="T29" fmla="*/ 360363 h 312"/>
                <a:gd name="T30" fmla="*/ 719138 w 538"/>
                <a:gd name="T31" fmla="*/ 404813 h 312"/>
                <a:gd name="T32" fmla="*/ 630238 w 538"/>
                <a:gd name="T33" fmla="*/ 495300 h 312"/>
                <a:gd name="T34" fmla="*/ 539750 w 538"/>
                <a:gd name="T35" fmla="*/ 495300 h 312"/>
                <a:gd name="T36" fmla="*/ 493713 w 538"/>
                <a:gd name="T37" fmla="*/ 450850 h 312"/>
                <a:gd name="T38" fmla="*/ 404813 w 538"/>
                <a:gd name="T39" fmla="*/ 495300 h 312"/>
                <a:gd name="T40" fmla="*/ 223838 w 538"/>
                <a:gd name="T41" fmla="*/ 450850 h 3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8" h="312">
                  <a:moveTo>
                    <a:pt x="141" y="284"/>
                  </a:moveTo>
                  <a:lnTo>
                    <a:pt x="85" y="199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114"/>
                  </a:lnTo>
                  <a:lnTo>
                    <a:pt x="141" y="29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397" y="85"/>
                  </a:lnTo>
                  <a:lnTo>
                    <a:pt x="453" y="57"/>
                  </a:lnTo>
                  <a:lnTo>
                    <a:pt x="482" y="114"/>
                  </a:lnTo>
                  <a:lnTo>
                    <a:pt x="482" y="142"/>
                  </a:lnTo>
                  <a:lnTo>
                    <a:pt x="538" y="170"/>
                  </a:lnTo>
                  <a:lnTo>
                    <a:pt x="425" y="227"/>
                  </a:lnTo>
                  <a:lnTo>
                    <a:pt x="453" y="255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1" y="284"/>
                  </a:lnTo>
                  <a:lnTo>
                    <a:pt x="255" y="312"/>
                  </a:lnTo>
                  <a:lnTo>
                    <a:pt x="141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7" name="Freeform 180"/>
            <p:cNvSpPr>
              <a:spLocks/>
            </p:cNvSpPr>
            <p:nvPr/>
          </p:nvSpPr>
          <p:spPr bwMode="auto">
            <a:xfrm>
              <a:off x="8515350" y="4530725"/>
              <a:ext cx="946150" cy="1260475"/>
            </a:xfrm>
            <a:custGeom>
              <a:avLst/>
              <a:gdLst>
                <a:gd name="T0" fmla="*/ 0 w 596"/>
                <a:gd name="T1" fmla="*/ 314325 h 794"/>
                <a:gd name="T2" fmla="*/ 134938 w 596"/>
                <a:gd name="T3" fmla="*/ 449263 h 794"/>
                <a:gd name="T4" fmla="*/ 46038 w 596"/>
                <a:gd name="T5" fmla="*/ 495300 h 794"/>
                <a:gd name="T6" fmla="*/ 134938 w 596"/>
                <a:gd name="T7" fmla="*/ 539750 h 794"/>
                <a:gd name="T8" fmla="*/ 225425 w 596"/>
                <a:gd name="T9" fmla="*/ 674688 h 794"/>
                <a:gd name="T10" fmla="*/ 225425 w 596"/>
                <a:gd name="T11" fmla="*/ 719138 h 794"/>
                <a:gd name="T12" fmla="*/ 315913 w 596"/>
                <a:gd name="T13" fmla="*/ 809625 h 794"/>
                <a:gd name="T14" fmla="*/ 271463 w 596"/>
                <a:gd name="T15" fmla="*/ 900113 h 794"/>
                <a:gd name="T16" fmla="*/ 360363 w 596"/>
                <a:gd name="T17" fmla="*/ 990600 h 794"/>
                <a:gd name="T18" fmla="*/ 271463 w 596"/>
                <a:gd name="T19" fmla="*/ 1079500 h 794"/>
                <a:gd name="T20" fmla="*/ 406400 w 596"/>
                <a:gd name="T21" fmla="*/ 1035050 h 794"/>
                <a:gd name="T22" fmla="*/ 495300 w 596"/>
                <a:gd name="T23" fmla="*/ 1079500 h 794"/>
                <a:gd name="T24" fmla="*/ 541338 w 596"/>
                <a:gd name="T25" fmla="*/ 1260475 h 794"/>
                <a:gd name="T26" fmla="*/ 720725 w 596"/>
                <a:gd name="T27" fmla="*/ 1079500 h 794"/>
                <a:gd name="T28" fmla="*/ 720725 w 596"/>
                <a:gd name="T29" fmla="*/ 1035050 h 794"/>
                <a:gd name="T30" fmla="*/ 720725 w 596"/>
                <a:gd name="T31" fmla="*/ 990600 h 794"/>
                <a:gd name="T32" fmla="*/ 811213 w 596"/>
                <a:gd name="T33" fmla="*/ 900113 h 794"/>
                <a:gd name="T34" fmla="*/ 946150 w 596"/>
                <a:gd name="T35" fmla="*/ 944563 h 794"/>
                <a:gd name="T36" fmla="*/ 900113 w 596"/>
                <a:gd name="T37" fmla="*/ 855663 h 794"/>
                <a:gd name="T38" fmla="*/ 811213 w 596"/>
                <a:gd name="T39" fmla="*/ 809625 h 794"/>
                <a:gd name="T40" fmla="*/ 811213 w 596"/>
                <a:gd name="T41" fmla="*/ 719138 h 794"/>
                <a:gd name="T42" fmla="*/ 720725 w 596"/>
                <a:gd name="T43" fmla="*/ 630238 h 794"/>
                <a:gd name="T44" fmla="*/ 676275 w 596"/>
                <a:gd name="T45" fmla="*/ 539750 h 794"/>
                <a:gd name="T46" fmla="*/ 630238 w 596"/>
                <a:gd name="T47" fmla="*/ 314325 h 794"/>
                <a:gd name="T48" fmla="*/ 676275 w 596"/>
                <a:gd name="T49" fmla="*/ 314325 h 794"/>
                <a:gd name="T50" fmla="*/ 765175 w 596"/>
                <a:gd name="T51" fmla="*/ 225425 h 794"/>
                <a:gd name="T52" fmla="*/ 676275 w 596"/>
                <a:gd name="T53" fmla="*/ 90488 h 794"/>
                <a:gd name="T54" fmla="*/ 541338 w 596"/>
                <a:gd name="T55" fmla="*/ 0 h 794"/>
                <a:gd name="T56" fmla="*/ 495300 w 596"/>
                <a:gd name="T57" fmla="*/ 44450 h 794"/>
                <a:gd name="T58" fmla="*/ 495300 w 596"/>
                <a:gd name="T59" fmla="*/ 134938 h 794"/>
                <a:gd name="T60" fmla="*/ 585788 w 596"/>
                <a:gd name="T61" fmla="*/ 269875 h 794"/>
                <a:gd name="T62" fmla="*/ 495300 w 596"/>
                <a:gd name="T63" fmla="*/ 314325 h 794"/>
                <a:gd name="T64" fmla="*/ 450850 w 596"/>
                <a:gd name="T65" fmla="*/ 449263 h 794"/>
                <a:gd name="T66" fmla="*/ 315913 w 596"/>
                <a:gd name="T67" fmla="*/ 360363 h 794"/>
                <a:gd name="T68" fmla="*/ 315913 w 596"/>
                <a:gd name="T69" fmla="*/ 449263 h 794"/>
                <a:gd name="T70" fmla="*/ 225425 w 596"/>
                <a:gd name="T71" fmla="*/ 449263 h 794"/>
                <a:gd name="T72" fmla="*/ 180975 w 596"/>
                <a:gd name="T73" fmla="*/ 360363 h 794"/>
                <a:gd name="T74" fmla="*/ 0 w 596"/>
                <a:gd name="T75" fmla="*/ 314325 h 7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6" h="794">
                  <a:moveTo>
                    <a:pt x="0" y="198"/>
                  </a:moveTo>
                  <a:lnTo>
                    <a:pt x="85" y="283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199" y="510"/>
                  </a:lnTo>
                  <a:lnTo>
                    <a:pt x="171" y="567"/>
                  </a:lnTo>
                  <a:lnTo>
                    <a:pt x="227" y="624"/>
                  </a:lnTo>
                  <a:lnTo>
                    <a:pt x="171" y="680"/>
                  </a:lnTo>
                  <a:lnTo>
                    <a:pt x="256" y="652"/>
                  </a:lnTo>
                  <a:lnTo>
                    <a:pt x="312" y="680"/>
                  </a:lnTo>
                  <a:lnTo>
                    <a:pt x="341" y="79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454" y="624"/>
                  </a:lnTo>
                  <a:lnTo>
                    <a:pt x="511" y="567"/>
                  </a:lnTo>
                  <a:lnTo>
                    <a:pt x="596" y="595"/>
                  </a:lnTo>
                  <a:lnTo>
                    <a:pt x="567" y="539"/>
                  </a:lnTo>
                  <a:lnTo>
                    <a:pt x="511" y="510"/>
                  </a:lnTo>
                  <a:lnTo>
                    <a:pt x="511" y="453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97" y="198"/>
                  </a:lnTo>
                  <a:lnTo>
                    <a:pt x="426" y="198"/>
                  </a:lnTo>
                  <a:lnTo>
                    <a:pt x="482" y="142"/>
                  </a:lnTo>
                  <a:lnTo>
                    <a:pt x="426" y="57"/>
                  </a:lnTo>
                  <a:lnTo>
                    <a:pt x="341" y="0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369" y="170"/>
                  </a:lnTo>
                  <a:lnTo>
                    <a:pt x="312" y="198"/>
                  </a:lnTo>
                  <a:lnTo>
                    <a:pt x="284" y="283"/>
                  </a:lnTo>
                  <a:lnTo>
                    <a:pt x="199" y="227"/>
                  </a:lnTo>
                  <a:lnTo>
                    <a:pt x="199" y="283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8" name="Freeform 181"/>
            <p:cNvSpPr>
              <a:spLocks/>
            </p:cNvSpPr>
            <p:nvPr/>
          </p:nvSpPr>
          <p:spPr bwMode="auto">
            <a:xfrm>
              <a:off x="8066088" y="4621213"/>
              <a:ext cx="855662" cy="1349375"/>
            </a:xfrm>
            <a:custGeom>
              <a:avLst/>
              <a:gdLst>
                <a:gd name="T0" fmla="*/ 44450 w 539"/>
                <a:gd name="T1" fmla="*/ 179388 h 850"/>
                <a:gd name="T2" fmla="*/ 134937 w 539"/>
                <a:gd name="T3" fmla="*/ 223838 h 850"/>
                <a:gd name="T4" fmla="*/ 179387 w 539"/>
                <a:gd name="T5" fmla="*/ 179388 h 850"/>
                <a:gd name="T6" fmla="*/ 179387 w 539"/>
                <a:gd name="T7" fmla="*/ 88900 h 850"/>
                <a:gd name="T8" fmla="*/ 225425 w 539"/>
                <a:gd name="T9" fmla="*/ 88900 h 850"/>
                <a:gd name="T10" fmla="*/ 269875 w 539"/>
                <a:gd name="T11" fmla="*/ 0 h 850"/>
                <a:gd name="T12" fmla="*/ 314325 w 539"/>
                <a:gd name="T13" fmla="*/ 88900 h 850"/>
                <a:gd name="T14" fmla="*/ 404812 w 539"/>
                <a:gd name="T15" fmla="*/ 44450 h 850"/>
                <a:gd name="T16" fmla="*/ 404812 w 539"/>
                <a:gd name="T17" fmla="*/ 88900 h 850"/>
                <a:gd name="T18" fmla="*/ 449262 w 539"/>
                <a:gd name="T19" fmla="*/ 88900 h 850"/>
                <a:gd name="T20" fmla="*/ 449262 w 539"/>
                <a:gd name="T21" fmla="*/ 223838 h 850"/>
                <a:gd name="T22" fmla="*/ 314325 w 539"/>
                <a:gd name="T23" fmla="*/ 449263 h 850"/>
                <a:gd name="T24" fmla="*/ 269875 w 539"/>
                <a:gd name="T25" fmla="*/ 584200 h 850"/>
                <a:gd name="T26" fmla="*/ 404812 w 539"/>
                <a:gd name="T27" fmla="*/ 719138 h 850"/>
                <a:gd name="T28" fmla="*/ 539750 w 539"/>
                <a:gd name="T29" fmla="*/ 1079500 h 850"/>
                <a:gd name="T30" fmla="*/ 584200 w 539"/>
                <a:gd name="T31" fmla="*/ 1035050 h 850"/>
                <a:gd name="T32" fmla="*/ 720725 w 539"/>
                <a:gd name="T33" fmla="*/ 1079500 h 850"/>
                <a:gd name="T34" fmla="*/ 765175 w 539"/>
                <a:gd name="T35" fmla="*/ 1079500 h 850"/>
                <a:gd name="T36" fmla="*/ 720725 w 539"/>
                <a:gd name="T37" fmla="*/ 1169988 h 850"/>
                <a:gd name="T38" fmla="*/ 855662 w 539"/>
                <a:gd name="T39" fmla="*/ 1349375 h 850"/>
                <a:gd name="T40" fmla="*/ 674687 w 539"/>
                <a:gd name="T41" fmla="*/ 1349375 h 850"/>
                <a:gd name="T42" fmla="*/ 584200 w 539"/>
                <a:gd name="T43" fmla="*/ 1258888 h 850"/>
                <a:gd name="T44" fmla="*/ 495300 w 539"/>
                <a:gd name="T45" fmla="*/ 1258888 h 850"/>
                <a:gd name="T46" fmla="*/ 449262 w 539"/>
                <a:gd name="T47" fmla="*/ 1169988 h 850"/>
                <a:gd name="T48" fmla="*/ 449262 w 539"/>
                <a:gd name="T49" fmla="*/ 1123950 h 850"/>
                <a:gd name="T50" fmla="*/ 360362 w 539"/>
                <a:gd name="T51" fmla="*/ 1123950 h 850"/>
                <a:gd name="T52" fmla="*/ 314325 w 539"/>
                <a:gd name="T53" fmla="*/ 1079500 h 850"/>
                <a:gd name="T54" fmla="*/ 225425 w 539"/>
                <a:gd name="T55" fmla="*/ 1079500 h 850"/>
                <a:gd name="T56" fmla="*/ 225425 w 539"/>
                <a:gd name="T57" fmla="*/ 989013 h 850"/>
                <a:gd name="T58" fmla="*/ 134937 w 539"/>
                <a:gd name="T59" fmla="*/ 900113 h 850"/>
                <a:gd name="T60" fmla="*/ 134937 w 539"/>
                <a:gd name="T61" fmla="*/ 854075 h 850"/>
                <a:gd name="T62" fmla="*/ 44450 w 539"/>
                <a:gd name="T63" fmla="*/ 809625 h 850"/>
                <a:gd name="T64" fmla="*/ 44450 w 539"/>
                <a:gd name="T65" fmla="*/ 674688 h 850"/>
                <a:gd name="T66" fmla="*/ 0 w 539"/>
                <a:gd name="T67" fmla="*/ 674688 h 850"/>
                <a:gd name="T68" fmla="*/ 134937 w 539"/>
                <a:gd name="T69" fmla="*/ 449263 h 850"/>
                <a:gd name="T70" fmla="*/ 90487 w 539"/>
                <a:gd name="T71" fmla="*/ 404813 h 850"/>
                <a:gd name="T72" fmla="*/ 134937 w 539"/>
                <a:gd name="T73" fmla="*/ 269875 h 850"/>
                <a:gd name="T74" fmla="*/ 44450 w 539"/>
                <a:gd name="T75" fmla="*/ 269875 h 850"/>
                <a:gd name="T76" fmla="*/ 44450 w 539"/>
                <a:gd name="T77" fmla="*/ 223838 h 850"/>
                <a:gd name="T78" fmla="*/ 44450 w 539"/>
                <a:gd name="T79" fmla="*/ 179388 h 8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39" h="850">
                  <a:moveTo>
                    <a:pt x="28" y="113"/>
                  </a:moveTo>
                  <a:lnTo>
                    <a:pt x="85" y="141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56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283" y="56"/>
                  </a:lnTo>
                  <a:lnTo>
                    <a:pt x="283" y="141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255" y="453"/>
                  </a:lnTo>
                  <a:lnTo>
                    <a:pt x="340" y="680"/>
                  </a:lnTo>
                  <a:lnTo>
                    <a:pt x="368" y="652"/>
                  </a:lnTo>
                  <a:lnTo>
                    <a:pt x="454" y="680"/>
                  </a:lnTo>
                  <a:lnTo>
                    <a:pt x="482" y="680"/>
                  </a:lnTo>
                  <a:lnTo>
                    <a:pt x="454" y="737"/>
                  </a:lnTo>
                  <a:lnTo>
                    <a:pt x="539" y="850"/>
                  </a:lnTo>
                  <a:lnTo>
                    <a:pt x="425" y="850"/>
                  </a:lnTo>
                  <a:lnTo>
                    <a:pt x="368" y="793"/>
                  </a:lnTo>
                  <a:lnTo>
                    <a:pt x="312" y="793"/>
                  </a:lnTo>
                  <a:lnTo>
                    <a:pt x="283" y="737"/>
                  </a:lnTo>
                  <a:lnTo>
                    <a:pt x="283" y="708"/>
                  </a:lnTo>
                  <a:lnTo>
                    <a:pt x="227" y="708"/>
                  </a:lnTo>
                  <a:lnTo>
                    <a:pt x="198" y="680"/>
                  </a:lnTo>
                  <a:lnTo>
                    <a:pt x="142" y="680"/>
                  </a:lnTo>
                  <a:lnTo>
                    <a:pt x="142" y="623"/>
                  </a:lnTo>
                  <a:lnTo>
                    <a:pt x="85" y="567"/>
                  </a:lnTo>
                  <a:lnTo>
                    <a:pt x="85" y="538"/>
                  </a:lnTo>
                  <a:lnTo>
                    <a:pt x="28" y="510"/>
                  </a:lnTo>
                  <a:lnTo>
                    <a:pt x="28" y="425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28" y="170"/>
                  </a:lnTo>
                  <a:lnTo>
                    <a:pt x="28" y="141"/>
                  </a:lnTo>
                  <a:lnTo>
                    <a:pt x="28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49" name="Freeform 182"/>
            <p:cNvSpPr>
              <a:spLocks/>
            </p:cNvSpPr>
            <p:nvPr/>
          </p:nvSpPr>
          <p:spPr bwMode="auto">
            <a:xfrm>
              <a:off x="7750175" y="4170363"/>
              <a:ext cx="720725" cy="674687"/>
            </a:xfrm>
            <a:custGeom>
              <a:avLst/>
              <a:gdLst>
                <a:gd name="T0" fmla="*/ 225425 w 454"/>
                <a:gd name="T1" fmla="*/ 90487 h 425"/>
                <a:gd name="T2" fmla="*/ 406400 w 454"/>
                <a:gd name="T3" fmla="*/ 44450 h 425"/>
                <a:gd name="T4" fmla="*/ 450850 w 454"/>
                <a:gd name="T5" fmla="*/ 0 h 425"/>
                <a:gd name="T6" fmla="*/ 541338 w 454"/>
                <a:gd name="T7" fmla="*/ 180975 h 425"/>
                <a:gd name="T8" fmla="*/ 541338 w 454"/>
                <a:gd name="T9" fmla="*/ 269875 h 425"/>
                <a:gd name="T10" fmla="*/ 630238 w 454"/>
                <a:gd name="T11" fmla="*/ 315912 h 425"/>
                <a:gd name="T12" fmla="*/ 676275 w 454"/>
                <a:gd name="T13" fmla="*/ 315912 h 425"/>
                <a:gd name="T14" fmla="*/ 720725 w 454"/>
                <a:gd name="T15" fmla="*/ 360362 h 425"/>
                <a:gd name="T16" fmla="*/ 720725 w 454"/>
                <a:gd name="T17" fmla="*/ 495300 h 425"/>
                <a:gd name="T18" fmla="*/ 630238 w 454"/>
                <a:gd name="T19" fmla="*/ 539750 h 425"/>
                <a:gd name="T20" fmla="*/ 585788 w 454"/>
                <a:gd name="T21" fmla="*/ 450850 h 425"/>
                <a:gd name="T22" fmla="*/ 541338 w 454"/>
                <a:gd name="T23" fmla="*/ 539750 h 425"/>
                <a:gd name="T24" fmla="*/ 495300 w 454"/>
                <a:gd name="T25" fmla="*/ 539750 h 425"/>
                <a:gd name="T26" fmla="*/ 495300 w 454"/>
                <a:gd name="T27" fmla="*/ 630237 h 425"/>
                <a:gd name="T28" fmla="*/ 450850 w 454"/>
                <a:gd name="T29" fmla="*/ 674687 h 425"/>
                <a:gd name="T30" fmla="*/ 360363 w 454"/>
                <a:gd name="T31" fmla="*/ 630237 h 425"/>
                <a:gd name="T32" fmla="*/ 315913 w 454"/>
                <a:gd name="T33" fmla="*/ 585787 h 425"/>
                <a:gd name="T34" fmla="*/ 225425 w 454"/>
                <a:gd name="T35" fmla="*/ 495300 h 425"/>
                <a:gd name="T36" fmla="*/ 180975 w 454"/>
                <a:gd name="T37" fmla="*/ 539750 h 425"/>
                <a:gd name="T38" fmla="*/ 136525 w 454"/>
                <a:gd name="T39" fmla="*/ 450850 h 425"/>
                <a:gd name="T40" fmla="*/ 0 w 454"/>
                <a:gd name="T41" fmla="*/ 315912 h 425"/>
                <a:gd name="T42" fmla="*/ 0 w 454"/>
                <a:gd name="T43" fmla="*/ 269875 h 425"/>
                <a:gd name="T44" fmla="*/ 136525 w 454"/>
                <a:gd name="T45" fmla="*/ 269875 h 425"/>
                <a:gd name="T46" fmla="*/ 46038 w 454"/>
                <a:gd name="T47" fmla="*/ 134937 h 425"/>
                <a:gd name="T48" fmla="*/ 180975 w 454"/>
                <a:gd name="T49" fmla="*/ 134937 h 425"/>
                <a:gd name="T50" fmla="*/ 225425 w 454"/>
                <a:gd name="T51" fmla="*/ 90487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4" h="425">
                  <a:moveTo>
                    <a:pt x="142" y="57"/>
                  </a:moveTo>
                  <a:lnTo>
                    <a:pt x="256" y="28"/>
                  </a:lnTo>
                  <a:lnTo>
                    <a:pt x="284" y="0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97" y="199"/>
                  </a:lnTo>
                  <a:lnTo>
                    <a:pt x="426" y="199"/>
                  </a:lnTo>
                  <a:lnTo>
                    <a:pt x="454" y="227"/>
                  </a:lnTo>
                  <a:lnTo>
                    <a:pt x="454" y="312"/>
                  </a:lnTo>
                  <a:lnTo>
                    <a:pt x="397" y="340"/>
                  </a:lnTo>
                  <a:lnTo>
                    <a:pt x="369" y="284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97"/>
                  </a:lnTo>
                  <a:lnTo>
                    <a:pt x="284" y="425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40"/>
                  </a:lnTo>
                  <a:lnTo>
                    <a:pt x="86" y="284"/>
                  </a:lnTo>
                  <a:lnTo>
                    <a:pt x="0" y="199"/>
                  </a:lnTo>
                  <a:lnTo>
                    <a:pt x="0" y="170"/>
                  </a:lnTo>
                  <a:lnTo>
                    <a:pt x="86" y="170"/>
                  </a:lnTo>
                  <a:lnTo>
                    <a:pt x="29" y="85"/>
                  </a:lnTo>
                  <a:lnTo>
                    <a:pt x="114" y="85"/>
                  </a:lnTo>
                  <a:lnTo>
                    <a:pt x="142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0" name="Freeform 183"/>
            <p:cNvSpPr>
              <a:spLocks/>
            </p:cNvSpPr>
            <p:nvPr/>
          </p:nvSpPr>
          <p:spPr bwMode="auto">
            <a:xfrm>
              <a:off x="7256463" y="4440238"/>
              <a:ext cx="809625" cy="674687"/>
            </a:xfrm>
            <a:custGeom>
              <a:avLst/>
              <a:gdLst>
                <a:gd name="T0" fmla="*/ 314325 w 510"/>
                <a:gd name="T1" fmla="*/ 0 h 425"/>
                <a:gd name="T2" fmla="*/ 223838 w 510"/>
                <a:gd name="T3" fmla="*/ 46037 h 425"/>
                <a:gd name="T4" fmla="*/ 179388 w 510"/>
                <a:gd name="T5" fmla="*/ 134937 h 425"/>
                <a:gd name="T6" fmla="*/ 134938 w 510"/>
                <a:gd name="T7" fmla="*/ 134937 h 425"/>
                <a:gd name="T8" fmla="*/ 44450 w 510"/>
                <a:gd name="T9" fmla="*/ 225425 h 425"/>
                <a:gd name="T10" fmla="*/ 0 w 510"/>
                <a:gd name="T11" fmla="*/ 315912 h 425"/>
                <a:gd name="T12" fmla="*/ 0 w 510"/>
                <a:gd name="T13" fmla="*/ 404812 h 425"/>
                <a:gd name="T14" fmla="*/ 269875 w 510"/>
                <a:gd name="T15" fmla="*/ 404812 h 425"/>
                <a:gd name="T16" fmla="*/ 358775 w 510"/>
                <a:gd name="T17" fmla="*/ 450850 h 425"/>
                <a:gd name="T18" fmla="*/ 449263 w 510"/>
                <a:gd name="T19" fmla="*/ 404812 h 425"/>
                <a:gd name="T20" fmla="*/ 404813 w 510"/>
                <a:gd name="T21" fmla="*/ 539750 h 425"/>
                <a:gd name="T22" fmla="*/ 358775 w 510"/>
                <a:gd name="T23" fmla="*/ 585787 h 425"/>
                <a:gd name="T24" fmla="*/ 404813 w 510"/>
                <a:gd name="T25" fmla="*/ 674687 h 425"/>
                <a:gd name="T26" fmla="*/ 539750 w 510"/>
                <a:gd name="T27" fmla="*/ 539750 h 425"/>
                <a:gd name="T28" fmla="*/ 584200 w 510"/>
                <a:gd name="T29" fmla="*/ 315912 h 425"/>
                <a:gd name="T30" fmla="*/ 719138 w 510"/>
                <a:gd name="T31" fmla="*/ 360362 h 425"/>
                <a:gd name="T32" fmla="*/ 809625 w 510"/>
                <a:gd name="T33" fmla="*/ 315912 h 425"/>
                <a:gd name="T34" fmla="*/ 719138 w 510"/>
                <a:gd name="T35" fmla="*/ 225425 h 425"/>
                <a:gd name="T36" fmla="*/ 674688 w 510"/>
                <a:gd name="T37" fmla="*/ 269875 h 425"/>
                <a:gd name="T38" fmla="*/ 630238 w 510"/>
                <a:gd name="T39" fmla="*/ 180975 h 425"/>
                <a:gd name="T40" fmla="*/ 493713 w 510"/>
                <a:gd name="T41" fmla="*/ 46037 h 425"/>
                <a:gd name="T42" fmla="*/ 449263 w 510"/>
                <a:gd name="T43" fmla="*/ 46037 h 425"/>
                <a:gd name="T44" fmla="*/ 449263 w 510"/>
                <a:gd name="T45" fmla="*/ 0 h 425"/>
                <a:gd name="T46" fmla="*/ 404813 w 510"/>
                <a:gd name="T47" fmla="*/ 0 h 425"/>
                <a:gd name="T48" fmla="*/ 358775 w 510"/>
                <a:gd name="T49" fmla="*/ 46037 h 425"/>
                <a:gd name="T50" fmla="*/ 314325 w 510"/>
                <a:gd name="T51" fmla="*/ 0 h 42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0" h="425">
                  <a:moveTo>
                    <a:pt x="198" y="0"/>
                  </a:moveTo>
                  <a:lnTo>
                    <a:pt x="141" y="29"/>
                  </a:lnTo>
                  <a:lnTo>
                    <a:pt x="113" y="85"/>
                  </a:lnTo>
                  <a:lnTo>
                    <a:pt x="85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5"/>
                  </a:lnTo>
                  <a:lnTo>
                    <a:pt x="170" y="255"/>
                  </a:lnTo>
                  <a:lnTo>
                    <a:pt x="226" y="284"/>
                  </a:lnTo>
                  <a:lnTo>
                    <a:pt x="283" y="255"/>
                  </a:lnTo>
                  <a:lnTo>
                    <a:pt x="255" y="340"/>
                  </a:lnTo>
                  <a:lnTo>
                    <a:pt x="226" y="369"/>
                  </a:lnTo>
                  <a:lnTo>
                    <a:pt x="255" y="425"/>
                  </a:lnTo>
                  <a:lnTo>
                    <a:pt x="340" y="340"/>
                  </a:lnTo>
                  <a:lnTo>
                    <a:pt x="368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397" y="114"/>
                  </a:lnTo>
                  <a:lnTo>
                    <a:pt x="311" y="29"/>
                  </a:lnTo>
                  <a:lnTo>
                    <a:pt x="283" y="29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26" y="29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1" name="Freeform 184"/>
            <p:cNvSpPr>
              <a:spLocks/>
            </p:cNvSpPr>
            <p:nvPr/>
          </p:nvSpPr>
          <p:spPr bwMode="auto">
            <a:xfrm>
              <a:off x="6805613" y="4170363"/>
              <a:ext cx="809625" cy="585787"/>
            </a:xfrm>
            <a:custGeom>
              <a:avLst/>
              <a:gdLst>
                <a:gd name="T0" fmla="*/ 765175 w 510"/>
                <a:gd name="T1" fmla="*/ 0 h 369"/>
                <a:gd name="T2" fmla="*/ 674688 w 510"/>
                <a:gd name="T3" fmla="*/ 0 h 369"/>
                <a:gd name="T4" fmla="*/ 539750 w 510"/>
                <a:gd name="T5" fmla="*/ 44450 h 369"/>
                <a:gd name="T6" fmla="*/ 539750 w 510"/>
                <a:gd name="T7" fmla="*/ 134937 h 369"/>
                <a:gd name="T8" fmla="*/ 404813 w 510"/>
                <a:gd name="T9" fmla="*/ 180975 h 369"/>
                <a:gd name="T10" fmla="*/ 404813 w 510"/>
                <a:gd name="T11" fmla="*/ 225425 h 369"/>
                <a:gd name="T12" fmla="*/ 269875 w 510"/>
                <a:gd name="T13" fmla="*/ 315912 h 369"/>
                <a:gd name="T14" fmla="*/ 225425 w 510"/>
                <a:gd name="T15" fmla="*/ 269875 h 369"/>
                <a:gd name="T16" fmla="*/ 44450 w 510"/>
                <a:gd name="T17" fmla="*/ 315912 h 369"/>
                <a:gd name="T18" fmla="*/ 0 w 510"/>
                <a:gd name="T19" fmla="*/ 360362 h 369"/>
                <a:gd name="T20" fmla="*/ 90488 w 510"/>
                <a:gd name="T21" fmla="*/ 450850 h 369"/>
                <a:gd name="T22" fmla="*/ 404813 w 510"/>
                <a:gd name="T23" fmla="*/ 495300 h 369"/>
                <a:gd name="T24" fmla="*/ 450850 w 510"/>
                <a:gd name="T25" fmla="*/ 585787 h 369"/>
                <a:gd name="T26" fmla="*/ 495300 w 510"/>
                <a:gd name="T27" fmla="*/ 495300 h 369"/>
                <a:gd name="T28" fmla="*/ 585788 w 510"/>
                <a:gd name="T29" fmla="*/ 404812 h 369"/>
                <a:gd name="T30" fmla="*/ 630238 w 510"/>
                <a:gd name="T31" fmla="*/ 404812 h 369"/>
                <a:gd name="T32" fmla="*/ 674688 w 510"/>
                <a:gd name="T33" fmla="*/ 315912 h 369"/>
                <a:gd name="T34" fmla="*/ 765175 w 510"/>
                <a:gd name="T35" fmla="*/ 269875 h 369"/>
                <a:gd name="T36" fmla="*/ 809625 w 510"/>
                <a:gd name="T37" fmla="*/ 180975 h 369"/>
                <a:gd name="T38" fmla="*/ 765175 w 510"/>
                <a:gd name="T39" fmla="*/ 0 h 36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10" h="369">
                  <a:moveTo>
                    <a:pt x="482" y="0"/>
                  </a:moveTo>
                  <a:lnTo>
                    <a:pt x="425" y="0"/>
                  </a:lnTo>
                  <a:lnTo>
                    <a:pt x="340" y="28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55" y="142"/>
                  </a:lnTo>
                  <a:lnTo>
                    <a:pt x="170" y="199"/>
                  </a:lnTo>
                  <a:lnTo>
                    <a:pt x="142" y="170"/>
                  </a:lnTo>
                  <a:lnTo>
                    <a:pt x="28" y="199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255" y="312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369" y="255"/>
                  </a:lnTo>
                  <a:lnTo>
                    <a:pt x="397" y="255"/>
                  </a:lnTo>
                  <a:lnTo>
                    <a:pt x="425" y="199"/>
                  </a:lnTo>
                  <a:lnTo>
                    <a:pt x="482" y="170"/>
                  </a:lnTo>
                  <a:lnTo>
                    <a:pt x="510" y="114"/>
                  </a:lnTo>
                  <a:lnTo>
                    <a:pt x="48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2" name="Freeform 185"/>
            <p:cNvSpPr>
              <a:spLocks/>
            </p:cNvSpPr>
            <p:nvPr/>
          </p:nvSpPr>
          <p:spPr bwMode="auto">
            <a:xfrm>
              <a:off x="6761163" y="3405188"/>
              <a:ext cx="1484312" cy="1125537"/>
            </a:xfrm>
            <a:custGeom>
              <a:avLst/>
              <a:gdLst>
                <a:gd name="T0" fmla="*/ 1304925 w 935"/>
                <a:gd name="T1" fmla="*/ 0 h 709"/>
                <a:gd name="T2" fmla="*/ 1260475 w 935"/>
                <a:gd name="T3" fmla="*/ 180975 h 709"/>
                <a:gd name="T4" fmla="*/ 1169987 w 935"/>
                <a:gd name="T5" fmla="*/ 269875 h 709"/>
                <a:gd name="T6" fmla="*/ 1035050 w 935"/>
                <a:gd name="T7" fmla="*/ 225425 h 709"/>
                <a:gd name="T8" fmla="*/ 944562 w 935"/>
                <a:gd name="T9" fmla="*/ 315912 h 709"/>
                <a:gd name="T10" fmla="*/ 989012 w 935"/>
                <a:gd name="T11" fmla="*/ 404812 h 709"/>
                <a:gd name="T12" fmla="*/ 900112 w 935"/>
                <a:gd name="T13" fmla="*/ 495300 h 709"/>
                <a:gd name="T14" fmla="*/ 854075 w 935"/>
                <a:gd name="T15" fmla="*/ 450850 h 709"/>
                <a:gd name="T16" fmla="*/ 854075 w 935"/>
                <a:gd name="T17" fmla="*/ 360362 h 709"/>
                <a:gd name="T18" fmla="*/ 674687 w 935"/>
                <a:gd name="T19" fmla="*/ 360362 h 709"/>
                <a:gd name="T20" fmla="*/ 719137 w 935"/>
                <a:gd name="T21" fmla="*/ 450850 h 709"/>
                <a:gd name="T22" fmla="*/ 674687 w 935"/>
                <a:gd name="T23" fmla="*/ 495300 h 709"/>
                <a:gd name="T24" fmla="*/ 719137 w 935"/>
                <a:gd name="T25" fmla="*/ 585787 h 709"/>
                <a:gd name="T26" fmla="*/ 630237 w 935"/>
                <a:gd name="T27" fmla="*/ 585787 h 709"/>
                <a:gd name="T28" fmla="*/ 539750 w 935"/>
                <a:gd name="T29" fmla="*/ 674687 h 709"/>
                <a:gd name="T30" fmla="*/ 495300 w 935"/>
                <a:gd name="T31" fmla="*/ 630237 h 709"/>
                <a:gd name="T32" fmla="*/ 449262 w 935"/>
                <a:gd name="T33" fmla="*/ 720725 h 709"/>
                <a:gd name="T34" fmla="*/ 404812 w 935"/>
                <a:gd name="T35" fmla="*/ 720725 h 709"/>
                <a:gd name="T36" fmla="*/ 360362 w 935"/>
                <a:gd name="T37" fmla="*/ 765175 h 709"/>
                <a:gd name="T38" fmla="*/ 225425 w 935"/>
                <a:gd name="T39" fmla="*/ 765175 h 709"/>
                <a:gd name="T40" fmla="*/ 179387 w 935"/>
                <a:gd name="T41" fmla="*/ 855662 h 709"/>
                <a:gd name="T42" fmla="*/ 179387 w 935"/>
                <a:gd name="T43" fmla="*/ 900112 h 709"/>
                <a:gd name="T44" fmla="*/ 134937 w 935"/>
                <a:gd name="T45" fmla="*/ 946150 h 709"/>
                <a:gd name="T46" fmla="*/ 0 w 935"/>
                <a:gd name="T47" fmla="*/ 900112 h 709"/>
                <a:gd name="T48" fmla="*/ 0 w 935"/>
                <a:gd name="T49" fmla="*/ 946150 h 709"/>
                <a:gd name="T50" fmla="*/ 44450 w 935"/>
                <a:gd name="T51" fmla="*/ 1035050 h 709"/>
                <a:gd name="T52" fmla="*/ 0 w 935"/>
                <a:gd name="T53" fmla="*/ 1125537 h 709"/>
                <a:gd name="T54" fmla="*/ 44450 w 935"/>
                <a:gd name="T55" fmla="*/ 1125537 h 709"/>
                <a:gd name="T56" fmla="*/ 88900 w 935"/>
                <a:gd name="T57" fmla="*/ 1081087 h 709"/>
                <a:gd name="T58" fmla="*/ 269875 w 935"/>
                <a:gd name="T59" fmla="*/ 1035050 h 709"/>
                <a:gd name="T60" fmla="*/ 314325 w 935"/>
                <a:gd name="T61" fmla="*/ 1081087 h 709"/>
                <a:gd name="T62" fmla="*/ 449262 w 935"/>
                <a:gd name="T63" fmla="*/ 990600 h 709"/>
                <a:gd name="T64" fmla="*/ 449262 w 935"/>
                <a:gd name="T65" fmla="*/ 946150 h 709"/>
                <a:gd name="T66" fmla="*/ 584200 w 935"/>
                <a:gd name="T67" fmla="*/ 900112 h 709"/>
                <a:gd name="T68" fmla="*/ 584200 w 935"/>
                <a:gd name="T69" fmla="*/ 809625 h 709"/>
                <a:gd name="T70" fmla="*/ 719137 w 935"/>
                <a:gd name="T71" fmla="*/ 765175 h 709"/>
                <a:gd name="T72" fmla="*/ 809625 w 935"/>
                <a:gd name="T73" fmla="*/ 765175 h 709"/>
                <a:gd name="T74" fmla="*/ 1035050 w 935"/>
                <a:gd name="T75" fmla="*/ 674687 h 709"/>
                <a:gd name="T76" fmla="*/ 1035050 w 935"/>
                <a:gd name="T77" fmla="*/ 900112 h 709"/>
                <a:gd name="T78" fmla="*/ 1169987 w 935"/>
                <a:gd name="T79" fmla="*/ 900112 h 709"/>
                <a:gd name="T80" fmla="*/ 1214437 w 935"/>
                <a:gd name="T81" fmla="*/ 855662 h 709"/>
                <a:gd name="T82" fmla="*/ 1169987 w 935"/>
                <a:gd name="T83" fmla="*/ 809625 h 709"/>
                <a:gd name="T84" fmla="*/ 1349375 w 935"/>
                <a:gd name="T85" fmla="*/ 674687 h 709"/>
                <a:gd name="T86" fmla="*/ 1349375 w 935"/>
                <a:gd name="T87" fmla="*/ 539750 h 709"/>
                <a:gd name="T88" fmla="*/ 1439862 w 935"/>
                <a:gd name="T89" fmla="*/ 495300 h 709"/>
                <a:gd name="T90" fmla="*/ 1439862 w 935"/>
                <a:gd name="T91" fmla="*/ 404812 h 709"/>
                <a:gd name="T92" fmla="*/ 1349375 w 935"/>
                <a:gd name="T93" fmla="*/ 360362 h 709"/>
                <a:gd name="T94" fmla="*/ 1439862 w 935"/>
                <a:gd name="T95" fmla="*/ 269875 h 709"/>
                <a:gd name="T96" fmla="*/ 1349375 w 935"/>
                <a:gd name="T97" fmla="*/ 180975 h 709"/>
                <a:gd name="T98" fmla="*/ 1484312 w 935"/>
                <a:gd name="T99" fmla="*/ 0 h 709"/>
                <a:gd name="T100" fmla="*/ 1395412 w 935"/>
                <a:gd name="T101" fmla="*/ 46037 h 709"/>
                <a:gd name="T102" fmla="*/ 1304925 w 935"/>
                <a:gd name="T103" fmla="*/ 0 h 70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35" h="709">
                  <a:moveTo>
                    <a:pt x="822" y="0"/>
                  </a:moveTo>
                  <a:lnTo>
                    <a:pt x="794" y="114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595" y="199"/>
                  </a:lnTo>
                  <a:lnTo>
                    <a:pt x="623" y="255"/>
                  </a:lnTo>
                  <a:lnTo>
                    <a:pt x="567" y="312"/>
                  </a:lnTo>
                  <a:lnTo>
                    <a:pt x="538" y="284"/>
                  </a:lnTo>
                  <a:lnTo>
                    <a:pt x="538" y="227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425" y="312"/>
                  </a:lnTo>
                  <a:lnTo>
                    <a:pt x="453" y="369"/>
                  </a:lnTo>
                  <a:lnTo>
                    <a:pt x="397" y="369"/>
                  </a:lnTo>
                  <a:lnTo>
                    <a:pt x="340" y="425"/>
                  </a:lnTo>
                  <a:lnTo>
                    <a:pt x="312" y="397"/>
                  </a:lnTo>
                  <a:lnTo>
                    <a:pt x="283" y="454"/>
                  </a:lnTo>
                  <a:lnTo>
                    <a:pt x="255" y="454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113" y="567"/>
                  </a:lnTo>
                  <a:lnTo>
                    <a:pt x="85" y="596"/>
                  </a:lnTo>
                  <a:lnTo>
                    <a:pt x="0" y="567"/>
                  </a:lnTo>
                  <a:lnTo>
                    <a:pt x="0" y="596"/>
                  </a:lnTo>
                  <a:lnTo>
                    <a:pt x="28" y="652"/>
                  </a:lnTo>
                  <a:lnTo>
                    <a:pt x="0" y="709"/>
                  </a:lnTo>
                  <a:lnTo>
                    <a:pt x="28" y="709"/>
                  </a:lnTo>
                  <a:lnTo>
                    <a:pt x="56" y="681"/>
                  </a:lnTo>
                  <a:lnTo>
                    <a:pt x="170" y="652"/>
                  </a:lnTo>
                  <a:lnTo>
                    <a:pt x="198" y="681"/>
                  </a:lnTo>
                  <a:lnTo>
                    <a:pt x="283" y="624"/>
                  </a:lnTo>
                  <a:lnTo>
                    <a:pt x="283" y="596"/>
                  </a:lnTo>
                  <a:lnTo>
                    <a:pt x="368" y="567"/>
                  </a:lnTo>
                  <a:lnTo>
                    <a:pt x="368" y="510"/>
                  </a:lnTo>
                  <a:lnTo>
                    <a:pt x="453" y="482"/>
                  </a:lnTo>
                  <a:lnTo>
                    <a:pt x="510" y="482"/>
                  </a:lnTo>
                  <a:lnTo>
                    <a:pt x="652" y="425"/>
                  </a:lnTo>
                  <a:lnTo>
                    <a:pt x="652" y="567"/>
                  </a:lnTo>
                  <a:lnTo>
                    <a:pt x="737" y="567"/>
                  </a:lnTo>
                  <a:lnTo>
                    <a:pt x="765" y="539"/>
                  </a:lnTo>
                  <a:lnTo>
                    <a:pt x="737" y="510"/>
                  </a:lnTo>
                  <a:lnTo>
                    <a:pt x="850" y="425"/>
                  </a:lnTo>
                  <a:lnTo>
                    <a:pt x="850" y="340"/>
                  </a:lnTo>
                  <a:lnTo>
                    <a:pt x="907" y="312"/>
                  </a:lnTo>
                  <a:lnTo>
                    <a:pt x="907" y="255"/>
                  </a:lnTo>
                  <a:lnTo>
                    <a:pt x="850" y="227"/>
                  </a:lnTo>
                  <a:lnTo>
                    <a:pt x="907" y="170"/>
                  </a:lnTo>
                  <a:lnTo>
                    <a:pt x="850" y="114"/>
                  </a:lnTo>
                  <a:lnTo>
                    <a:pt x="935" y="0"/>
                  </a:lnTo>
                  <a:lnTo>
                    <a:pt x="879" y="29"/>
                  </a:lnTo>
                  <a:lnTo>
                    <a:pt x="82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3" name="Freeform 186"/>
            <p:cNvSpPr>
              <a:spLocks/>
            </p:cNvSpPr>
            <p:nvPr/>
          </p:nvSpPr>
          <p:spPr bwMode="auto">
            <a:xfrm>
              <a:off x="8201025" y="3721100"/>
              <a:ext cx="539750" cy="584200"/>
            </a:xfrm>
            <a:custGeom>
              <a:avLst/>
              <a:gdLst>
                <a:gd name="T0" fmla="*/ 539750 w 340"/>
                <a:gd name="T1" fmla="*/ 449263 h 368"/>
                <a:gd name="T2" fmla="*/ 495300 w 340"/>
                <a:gd name="T3" fmla="*/ 539750 h 368"/>
                <a:gd name="T4" fmla="*/ 360363 w 340"/>
                <a:gd name="T5" fmla="*/ 584200 h 368"/>
                <a:gd name="T6" fmla="*/ 179388 w 340"/>
                <a:gd name="T7" fmla="*/ 223838 h 368"/>
                <a:gd name="T8" fmla="*/ 90488 w 340"/>
                <a:gd name="T9" fmla="*/ 269875 h 368"/>
                <a:gd name="T10" fmla="*/ 0 w 340"/>
                <a:gd name="T11" fmla="*/ 179388 h 368"/>
                <a:gd name="T12" fmla="*/ 0 w 340"/>
                <a:gd name="T13" fmla="*/ 88900 h 368"/>
                <a:gd name="T14" fmla="*/ 44450 w 340"/>
                <a:gd name="T15" fmla="*/ 44450 h 368"/>
                <a:gd name="T16" fmla="*/ 134938 w 340"/>
                <a:gd name="T17" fmla="*/ 88900 h 368"/>
                <a:gd name="T18" fmla="*/ 179388 w 340"/>
                <a:gd name="T19" fmla="*/ 0 h 368"/>
                <a:gd name="T20" fmla="*/ 314325 w 340"/>
                <a:gd name="T21" fmla="*/ 88900 h 368"/>
                <a:gd name="T22" fmla="*/ 360363 w 340"/>
                <a:gd name="T23" fmla="*/ 179388 h 368"/>
                <a:gd name="T24" fmla="*/ 404813 w 340"/>
                <a:gd name="T25" fmla="*/ 134938 h 368"/>
                <a:gd name="T26" fmla="*/ 495300 w 340"/>
                <a:gd name="T27" fmla="*/ 179388 h 368"/>
                <a:gd name="T28" fmla="*/ 495300 w 340"/>
                <a:gd name="T29" fmla="*/ 404813 h 368"/>
                <a:gd name="T30" fmla="*/ 539750 w 340"/>
                <a:gd name="T31" fmla="*/ 449263 h 3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0" h="368">
                  <a:moveTo>
                    <a:pt x="340" y="283"/>
                  </a:moveTo>
                  <a:lnTo>
                    <a:pt x="312" y="340"/>
                  </a:lnTo>
                  <a:lnTo>
                    <a:pt x="227" y="368"/>
                  </a:lnTo>
                  <a:lnTo>
                    <a:pt x="113" y="141"/>
                  </a:lnTo>
                  <a:lnTo>
                    <a:pt x="57" y="170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8" y="28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56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12" y="255"/>
                  </a:lnTo>
                  <a:lnTo>
                    <a:pt x="340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4" name="Freeform 187"/>
            <p:cNvSpPr>
              <a:spLocks/>
            </p:cNvSpPr>
            <p:nvPr/>
          </p:nvSpPr>
          <p:spPr bwMode="auto">
            <a:xfrm>
              <a:off x="8110538" y="3405188"/>
              <a:ext cx="676275" cy="765175"/>
            </a:xfrm>
            <a:custGeom>
              <a:avLst/>
              <a:gdLst>
                <a:gd name="T0" fmla="*/ 676275 w 426"/>
                <a:gd name="T1" fmla="*/ 404813 h 482"/>
                <a:gd name="T2" fmla="*/ 585788 w 426"/>
                <a:gd name="T3" fmla="*/ 360363 h 482"/>
                <a:gd name="T4" fmla="*/ 360363 w 426"/>
                <a:gd name="T5" fmla="*/ 0 h 482"/>
                <a:gd name="T6" fmla="*/ 134938 w 426"/>
                <a:gd name="T7" fmla="*/ 0 h 482"/>
                <a:gd name="T8" fmla="*/ 0 w 426"/>
                <a:gd name="T9" fmla="*/ 180975 h 482"/>
                <a:gd name="T10" fmla="*/ 90488 w 426"/>
                <a:gd name="T11" fmla="*/ 269875 h 482"/>
                <a:gd name="T12" fmla="*/ 0 w 426"/>
                <a:gd name="T13" fmla="*/ 360363 h 482"/>
                <a:gd name="T14" fmla="*/ 90488 w 426"/>
                <a:gd name="T15" fmla="*/ 404813 h 482"/>
                <a:gd name="T16" fmla="*/ 134938 w 426"/>
                <a:gd name="T17" fmla="*/ 360363 h 482"/>
                <a:gd name="T18" fmla="*/ 225425 w 426"/>
                <a:gd name="T19" fmla="*/ 404813 h 482"/>
                <a:gd name="T20" fmla="*/ 269875 w 426"/>
                <a:gd name="T21" fmla="*/ 315913 h 482"/>
                <a:gd name="T22" fmla="*/ 404813 w 426"/>
                <a:gd name="T23" fmla="*/ 404813 h 482"/>
                <a:gd name="T24" fmla="*/ 450850 w 426"/>
                <a:gd name="T25" fmla="*/ 495300 h 482"/>
                <a:gd name="T26" fmla="*/ 495300 w 426"/>
                <a:gd name="T27" fmla="*/ 450850 h 482"/>
                <a:gd name="T28" fmla="*/ 585788 w 426"/>
                <a:gd name="T29" fmla="*/ 495300 h 482"/>
                <a:gd name="T30" fmla="*/ 585788 w 426"/>
                <a:gd name="T31" fmla="*/ 720725 h 482"/>
                <a:gd name="T32" fmla="*/ 630238 w 426"/>
                <a:gd name="T33" fmla="*/ 765175 h 482"/>
                <a:gd name="T34" fmla="*/ 676275 w 426"/>
                <a:gd name="T35" fmla="*/ 404813 h 4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82">
                  <a:moveTo>
                    <a:pt x="426" y="255"/>
                  </a:moveTo>
                  <a:lnTo>
                    <a:pt x="369" y="227"/>
                  </a:lnTo>
                  <a:lnTo>
                    <a:pt x="227" y="0"/>
                  </a:lnTo>
                  <a:lnTo>
                    <a:pt x="85" y="0"/>
                  </a:lnTo>
                  <a:lnTo>
                    <a:pt x="0" y="114"/>
                  </a:lnTo>
                  <a:lnTo>
                    <a:pt x="57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70" y="199"/>
                  </a:lnTo>
                  <a:lnTo>
                    <a:pt x="255" y="255"/>
                  </a:lnTo>
                  <a:lnTo>
                    <a:pt x="284" y="312"/>
                  </a:lnTo>
                  <a:lnTo>
                    <a:pt x="312" y="284"/>
                  </a:lnTo>
                  <a:lnTo>
                    <a:pt x="369" y="312"/>
                  </a:lnTo>
                  <a:lnTo>
                    <a:pt x="369" y="454"/>
                  </a:lnTo>
                  <a:lnTo>
                    <a:pt x="397" y="482"/>
                  </a:lnTo>
                  <a:lnTo>
                    <a:pt x="426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5" name="Freeform 198"/>
            <p:cNvSpPr>
              <a:spLocks/>
            </p:cNvSpPr>
            <p:nvPr/>
          </p:nvSpPr>
          <p:spPr bwMode="auto">
            <a:xfrm>
              <a:off x="3205163" y="434975"/>
              <a:ext cx="269875" cy="315913"/>
            </a:xfrm>
            <a:custGeom>
              <a:avLst/>
              <a:gdLst>
                <a:gd name="T0" fmla="*/ 225425 w 170"/>
                <a:gd name="T1" fmla="*/ 315913 h 199"/>
                <a:gd name="T2" fmla="*/ 0 w 170"/>
                <a:gd name="T3" fmla="*/ 44450 h 199"/>
                <a:gd name="T4" fmla="*/ 134938 w 170"/>
                <a:gd name="T5" fmla="*/ 0 h 199"/>
                <a:gd name="T6" fmla="*/ 269875 w 170"/>
                <a:gd name="T7" fmla="*/ 0 h 199"/>
                <a:gd name="T8" fmla="*/ 225425 w 170"/>
                <a:gd name="T9" fmla="*/ 315913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142" y="199"/>
                  </a:moveTo>
                  <a:lnTo>
                    <a:pt x="0" y="28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142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6" name="Freeform 199"/>
            <p:cNvSpPr>
              <a:spLocks/>
            </p:cNvSpPr>
            <p:nvPr/>
          </p:nvSpPr>
          <p:spPr bwMode="auto">
            <a:xfrm>
              <a:off x="3609975" y="839788"/>
              <a:ext cx="225425" cy="269875"/>
            </a:xfrm>
            <a:custGeom>
              <a:avLst/>
              <a:gdLst>
                <a:gd name="T0" fmla="*/ 0 w 142"/>
                <a:gd name="T1" fmla="*/ 90488 h 170"/>
                <a:gd name="T2" fmla="*/ 46038 w 142"/>
                <a:gd name="T3" fmla="*/ 0 h 170"/>
                <a:gd name="T4" fmla="*/ 134938 w 142"/>
                <a:gd name="T5" fmla="*/ 46038 h 170"/>
                <a:gd name="T6" fmla="*/ 225425 w 142"/>
                <a:gd name="T7" fmla="*/ 134938 h 170"/>
                <a:gd name="T8" fmla="*/ 225425 w 142"/>
                <a:gd name="T9" fmla="*/ 269875 h 170"/>
                <a:gd name="T10" fmla="*/ 134938 w 142"/>
                <a:gd name="T11" fmla="*/ 225425 h 170"/>
                <a:gd name="T12" fmla="*/ 0 w 142"/>
                <a:gd name="T13" fmla="*/ 90488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70">
                  <a:moveTo>
                    <a:pt x="0" y="57"/>
                  </a:moveTo>
                  <a:lnTo>
                    <a:pt x="29" y="0"/>
                  </a:lnTo>
                  <a:lnTo>
                    <a:pt x="85" y="29"/>
                  </a:lnTo>
                  <a:lnTo>
                    <a:pt x="142" y="85"/>
                  </a:lnTo>
                  <a:lnTo>
                    <a:pt x="142" y="170"/>
                  </a:lnTo>
                  <a:lnTo>
                    <a:pt x="85" y="142"/>
                  </a:lnTo>
                  <a:lnTo>
                    <a:pt x="0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7" name="Freeform 200"/>
            <p:cNvSpPr>
              <a:spLocks/>
            </p:cNvSpPr>
            <p:nvPr/>
          </p:nvSpPr>
          <p:spPr bwMode="auto">
            <a:xfrm>
              <a:off x="3565525" y="930275"/>
              <a:ext cx="269875" cy="314325"/>
            </a:xfrm>
            <a:custGeom>
              <a:avLst/>
              <a:gdLst>
                <a:gd name="T0" fmla="*/ 269875 w 170"/>
                <a:gd name="T1" fmla="*/ 179388 h 198"/>
                <a:gd name="T2" fmla="*/ 179388 w 170"/>
                <a:gd name="T3" fmla="*/ 134938 h 198"/>
                <a:gd name="T4" fmla="*/ 44450 w 170"/>
                <a:gd name="T5" fmla="*/ 0 h 198"/>
                <a:gd name="T6" fmla="*/ 0 w 170"/>
                <a:gd name="T7" fmla="*/ 90488 h 198"/>
                <a:gd name="T8" fmla="*/ 44450 w 170"/>
                <a:gd name="T9" fmla="*/ 225425 h 198"/>
                <a:gd name="T10" fmla="*/ 225425 w 170"/>
                <a:gd name="T11" fmla="*/ 314325 h 198"/>
                <a:gd name="T12" fmla="*/ 269875 w 170"/>
                <a:gd name="T13" fmla="*/ 179388 h 1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198">
                  <a:moveTo>
                    <a:pt x="170" y="113"/>
                  </a:moveTo>
                  <a:lnTo>
                    <a:pt x="113" y="85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142" y="198"/>
                  </a:lnTo>
                  <a:lnTo>
                    <a:pt x="17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3458" name="Freeform 201"/>
            <p:cNvSpPr>
              <a:spLocks/>
            </p:cNvSpPr>
            <p:nvPr/>
          </p:nvSpPr>
          <p:spPr bwMode="auto">
            <a:xfrm>
              <a:off x="9101138" y="2955925"/>
              <a:ext cx="1169987" cy="1214438"/>
            </a:xfrm>
            <a:custGeom>
              <a:avLst/>
              <a:gdLst>
                <a:gd name="T0" fmla="*/ 44450 w 737"/>
                <a:gd name="T1" fmla="*/ 900113 h 765"/>
                <a:gd name="T2" fmla="*/ 0 w 737"/>
                <a:gd name="T3" fmla="*/ 1035050 h 765"/>
                <a:gd name="T4" fmla="*/ 179387 w 737"/>
                <a:gd name="T5" fmla="*/ 1214438 h 765"/>
                <a:gd name="T6" fmla="*/ 269875 w 737"/>
                <a:gd name="T7" fmla="*/ 1169988 h 765"/>
                <a:gd name="T8" fmla="*/ 314325 w 737"/>
                <a:gd name="T9" fmla="*/ 1079500 h 765"/>
                <a:gd name="T10" fmla="*/ 360362 w 737"/>
                <a:gd name="T11" fmla="*/ 1123950 h 765"/>
                <a:gd name="T12" fmla="*/ 404812 w 737"/>
                <a:gd name="T13" fmla="*/ 1035050 h 765"/>
                <a:gd name="T14" fmla="*/ 449262 w 737"/>
                <a:gd name="T15" fmla="*/ 989013 h 765"/>
                <a:gd name="T16" fmla="*/ 404812 w 737"/>
                <a:gd name="T17" fmla="*/ 900113 h 765"/>
                <a:gd name="T18" fmla="*/ 449262 w 737"/>
                <a:gd name="T19" fmla="*/ 854075 h 765"/>
                <a:gd name="T20" fmla="*/ 765175 w 737"/>
                <a:gd name="T21" fmla="*/ 630238 h 765"/>
                <a:gd name="T22" fmla="*/ 809625 w 737"/>
                <a:gd name="T23" fmla="*/ 449263 h 765"/>
                <a:gd name="T24" fmla="*/ 1035050 w 737"/>
                <a:gd name="T25" fmla="*/ 314325 h 765"/>
                <a:gd name="T26" fmla="*/ 1169987 w 737"/>
                <a:gd name="T27" fmla="*/ 44450 h 765"/>
                <a:gd name="T28" fmla="*/ 1169987 w 737"/>
                <a:gd name="T29" fmla="*/ 0 h 765"/>
                <a:gd name="T30" fmla="*/ 449262 w 737"/>
                <a:gd name="T31" fmla="*/ 674688 h 765"/>
                <a:gd name="T32" fmla="*/ 179387 w 737"/>
                <a:gd name="T33" fmla="*/ 944563 h 765"/>
                <a:gd name="T34" fmla="*/ 44450 w 737"/>
                <a:gd name="T35" fmla="*/ 900113 h 7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7" h="765">
                  <a:moveTo>
                    <a:pt x="28" y="567"/>
                  </a:moveTo>
                  <a:lnTo>
                    <a:pt x="0" y="652"/>
                  </a:lnTo>
                  <a:lnTo>
                    <a:pt x="113" y="765"/>
                  </a:lnTo>
                  <a:lnTo>
                    <a:pt x="170" y="737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55" y="652"/>
                  </a:lnTo>
                  <a:lnTo>
                    <a:pt x="283" y="623"/>
                  </a:lnTo>
                  <a:lnTo>
                    <a:pt x="255" y="567"/>
                  </a:lnTo>
                  <a:lnTo>
                    <a:pt x="283" y="538"/>
                  </a:lnTo>
                  <a:lnTo>
                    <a:pt x="482" y="397"/>
                  </a:lnTo>
                  <a:lnTo>
                    <a:pt x="510" y="283"/>
                  </a:lnTo>
                  <a:lnTo>
                    <a:pt x="652" y="198"/>
                  </a:lnTo>
                  <a:lnTo>
                    <a:pt x="737" y="28"/>
                  </a:lnTo>
                  <a:lnTo>
                    <a:pt x="737" y="0"/>
                  </a:lnTo>
                  <a:lnTo>
                    <a:pt x="283" y="425"/>
                  </a:lnTo>
                  <a:lnTo>
                    <a:pt x="113" y="595"/>
                  </a:lnTo>
                  <a:lnTo>
                    <a:pt x="28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68F8FE49-4A08-42E9-A924-BC5F7AF70CD2}"/>
              </a:ext>
            </a:extLst>
          </p:cNvPr>
          <p:cNvGrpSpPr/>
          <p:nvPr/>
        </p:nvGrpSpPr>
        <p:grpSpPr>
          <a:xfrm>
            <a:off x="6073231" y="1178750"/>
            <a:ext cx="3251198" cy="2796902"/>
            <a:chOff x="2243138" y="-171450"/>
            <a:chExt cx="6748462" cy="5805488"/>
          </a:xfrm>
        </p:grpSpPr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E69F3D2D-337E-4A44-93FF-96CBC50F1DCE}"/>
                </a:ext>
              </a:extLst>
            </p:cNvPr>
            <p:cNvSpPr/>
            <p:nvPr/>
          </p:nvSpPr>
          <p:spPr>
            <a:xfrm>
              <a:off x="2243138" y="2624138"/>
              <a:ext cx="2243137" cy="2128837"/>
            </a:xfrm>
            <a:custGeom>
              <a:avLst/>
              <a:gdLst>
                <a:gd name="connsiteX0" fmla="*/ 681037 w 2243137"/>
                <a:gd name="connsiteY0" fmla="*/ 1200150 h 2128837"/>
                <a:gd name="connsiteX1" fmla="*/ 652462 w 2243137"/>
                <a:gd name="connsiteY1" fmla="*/ 1285875 h 2128837"/>
                <a:gd name="connsiteX2" fmla="*/ 533400 w 2243137"/>
                <a:gd name="connsiteY2" fmla="*/ 1319212 h 2128837"/>
                <a:gd name="connsiteX3" fmla="*/ 519112 w 2243137"/>
                <a:gd name="connsiteY3" fmla="*/ 1381125 h 2128837"/>
                <a:gd name="connsiteX4" fmla="*/ 366712 w 2243137"/>
                <a:gd name="connsiteY4" fmla="*/ 1490662 h 2128837"/>
                <a:gd name="connsiteX5" fmla="*/ 176212 w 2243137"/>
                <a:gd name="connsiteY5" fmla="*/ 1633537 h 2128837"/>
                <a:gd name="connsiteX6" fmla="*/ 57150 w 2243137"/>
                <a:gd name="connsiteY6" fmla="*/ 1804987 h 2128837"/>
                <a:gd name="connsiteX7" fmla="*/ 0 w 2243137"/>
                <a:gd name="connsiteY7" fmla="*/ 1843087 h 2128837"/>
                <a:gd name="connsiteX8" fmla="*/ 38100 w 2243137"/>
                <a:gd name="connsiteY8" fmla="*/ 1995487 h 2128837"/>
                <a:gd name="connsiteX9" fmla="*/ 33337 w 2243137"/>
                <a:gd name="connsiteY9" fmla="*/ 2071687 h 2128837"/>
                <a:gd name="connsiteX10" fmla="*/ 33337 w 2243137"/>
                <a:gd name="connsiteY10" fmla="*/ 2128837 h 2128837"/>
                <a:gd name="connsiteX11" fmla="*/ 271462 w 2243137"/>
                <a:gd name="connsiteY11" fmla="*/ 2105025 h 2128837"/>
                <a:gd name="connsiteX12" fmla="*/ 314325 w 2243137"/>
                <a:gd name="connsiteY12" fmla="*/ 2124075 h 2128837"/>
                <a:gd name="connsiteX13" fmla="*/ 366712 w 2243137"/>
                <a:gd name="connsiteY13" fmla="*/ 1771650 h 2128837"/>
                <a:gd name="connsiteX14" fmla="*/ 476250 w 2243137"/>
                <a:gd name="connsiteY14" fmla="*/ 1652587 h 2128837"/>
                <a:gd name="connsiteX15" fmla="*/ 747712 w 2243137"/>
                <a:gd name="connsiteY15" fmla="*/ 1576387 h 2128837"/>
                <a:gd name="connsiteX16" fmla="*/ 785812 w 2243137"/>
                <a:gd name="connsiteY16" fmla="*/ 1300162 h 2128837"/>
                <a:gd name="connsiteX17" fmla="*/ 890587 w 2243137"/>
                <a:gd name="connsiteY17" fmla="*/ 1300162 h 2128837"/>
                <a:gd name="connsiteX18" fmla="*/ 1028700 w 2243137"/>
                <a:gd name="connsiteY18" fmla="*/ 971550 h 2128837"/>
                <a:gd name="connsiteX19" fmla="*/ 1195387 w 2243137"/>
                <a:gd name="connsiteY19" fmla="*/ 904875 h 2128837"/>
                <a:gd name="connsiteX20" fmla="*/ 1376362 w 2243137"/>
                <a:gd name="connsiteY20" fmla="*/ 661987 h 2128837"/>
                <a:gd name="connsiteX21" fmla="*/ 1743075 w 2243137"/>
                <a:gd name="connsiteY21" fmla="*/ 633412 h 2128837"/>
                <a:gd name="connsiteX22" fmla="*/ 1928812 w 2243137"/>
                <a:gd name="connsiteY22" fmla="*/ 385762 h 2128837"/>
                <a:gd name="connsiteX23" fmla="*/ 2019300 w 2243137"/>
                <a:gd name="connsiteY23" fmla="*/ 385762 h 2128837"/>
                <a:gd name="connsiteX24" fmla="*/ 2095500 w 2243137"/>
                <a:gd name="connsiteY24" fmla="*/ 442912 h 2128837"/>
                <a:gd name="connsiteX25" fmla="*/ 2185987 w 2243137"/>
                <a:gd name="connsiteY25" fmla="*/ 385762 h 2128837"/>
                <a:gd name="connsiteX26" fmla="*/ 2243137 w 2243137"/>
                <a:gd name="connsiteY26" fmla="*/ 185737 h 2128837"/>
                <a:gd name="connsiteX27" fmla="*/ 2052637 w 2243137"/>
                <a:gd name="connsiteY27" fmla="*/ 266700 h 2128837"/>
                <a:gd name="connsiteX28" fmla="*/ 1785937 w 2243137"/>
                <a:gd name="connsiteY28" fmla="*/ 247650 h 2128837"/>
                <a:gd name="connsiteX29" fmla="*/ 1624012 w 2243137"/>
                <a:gd name="connsiteY29" fmla="*/ 161925 h 2128837"/>
                <a:gd name="connsiteX30" fmla="*/ 1590675 w 2243137"/>
                <a:gd name="connsiteY30" fmla="*/ 90487 h 2128837"/>
                <a:gd name="connsiteX31" fmla="*/ 1485900 w 2243137"/>
                <a:gd name="connsiteY31" fmla="*/ 0 h 2128837"/>
                <a:gd name="connsiteX32" fmla="*/ 1400175 w 2243137"/>
                <a:gd name="connsiteY32" fmla="*/ 23812 h 2128837"/>
                <a:gd name="connsiteX33" fmla="*/ 1262062 w 2243137"/>
                <a:gd name="connsiteY33" fmla="*/ 176212 h 2128837"/>
                <a:gd name="connsiteX34" fmla="*/ 1252537 w 2243137"/>
                <a:gd name="connsiteY34" fmla="*/ 290512 h 2128837"/>
                <a:gd name="connsiteX35" fmla="*/ 1185862 w 2243137"/>
                <a:gd name="connsiteY35" fmla="*/ 357187 h 2128837"/>
                <a:gd name="connsiteX36" fmla="*/ 1119187 w 2243137"/>
                <a:gd name="connsiteY36" fmla="*/ 533400 h 2128837"/>
                <a:gd name="connsiteX37" fmla="*/ 966787 w 2243137"/>
                <a:gd name="connsiteY37" fmla="*/ 714375 h 2128837"/>
                <a:gd name="connsiteX38" fmla="*/ 690562 w 2243137"/>
                <a:gd name="connsiteY38" fmla="*/ 1071562 h 2128837"/>
                <a:gd name="connsiteX39" fmla="*/ 652462 w 2243137"/>
                <a:gd name="connsiteY39" fmla="*/ 1157287 h 2128837"/>
                <a:gd name="connsiteX40" fmla="*/ 681037 w 2243137"/>
                <a:gd name="connsiteY40" fmla="*/ 1200150 h 212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243137" h="2128837">
                  <a:moveTo>
                    <a:pt x="681037" y="1200150"/>
                  </a:moveTo>
                  <a:lnTo>
                    <a:pt x="652462" y="1285875"/>
                  </a:lnTo>
                  <a:lnTo>
                    <a:pt x="533400" y="1319212"/>
                  </a:lnTo>
                  <a:lnTo>
                    <a:pt x="519112" y="1381125"/>
                  </a:lnTo>
                  <a:lnTo>
                    <a:pt x="366712" y="1490662"/>
                  </a:lnTo>
                  <a:lnTo>
                    <a:pt x="176212" y="1633537"/>
                  </a:lnTo>
                  <a:lnTo>
                    <a:pt x="57150" y="1804987"/>
                  </a:lnTo>
                  <a:lnTo>
                    <a:pt x="0" y="1843087"/>
                  </a:lnTo>
                  <a:lnTo>
                    <a:pt x="38100" y="1995487"/>
                  </a:lnTo>
                  <a:lnTo>
                    <a:pt x="33337" y="2071687"/>
                  </a:lnTo>
                  <a:lnTo>
                    <a:pt x="33337" y="2128837"/>
                  </a:lnTo>
                  <a:lnTo>
                    <a:pt x="271462" y="2105025"/>
                  </a:lnTo>
                  <a:lnTo>
                    <a:pt x="314325" y="2124075"/>
                  </a:lnTo>
                  <a:lnTo>
                    <a:pt x="366712" y="1771650"/>
                  </a:lnTo>
                  <a:lnTo>
                    <a:pt x="476250" y="1652587"/>
                  </a:lnTo>
                  <a:lnTo>
                    <a:pt x="747712" y="1576387"/>
                  </a:lnTo>
                  <a:lnTo>
                    <a:pt x="785812" y="1300162"/>
                  </a:lnTo>
                  <a:lnTo>
                    <a:pt x="890587" y="1300162"/>
                  </a:lnTo>
                  <a:lnTo>
                    <a:pt x="1028700" y="971550"/>
                  </a:lnTo>
                  <a:lnTo>
                    <a:pt x="1195387" y="904875"/>
                  </a:lnTo>
                  <a:lnTo>
                    <a:pt x="1376362" y="661987"/>
                  </a:lnTo>
                  <a:lnTo>
                    <a:pt x="1743075" y="633412"/>
                  </a:lnTo>
                  <a:lnTo>
                    <a:pt x="1928812" y="385762"/>
                  </a:lnTo>
                  <a:lnTo>
                    <a:pt x="2019300" y="385762"/>
                  </a:lnTo>
                  <a:lnTo>
                    <a:pt x="2095500" y="442912"/>
                  </a:lnTo>
                  <a:lnTo>
                    <a:pt x="2185987" y="385762"/>
                  </a:lnTo>
                  <a:lnTo>
                    <a:pt x="2243137" y="185737"/>
                  </a:lnTo>
                  <a:lnTo>
                    <a:pt x="2052637" y="266700"/>
                  </a:lnTo>
                  <a:lnTo>
                    <a:pt x="1785937" y="247650"/>
                  </a:lnTo>
                  <a:lnTo>
                    <a:pt x="1624012" y="161925"/>
                  </a:lnTo>
                  <a:lnTo>
                    <a:pt x="1590675" y="90487"/>
                  </a:lnTo>
                  <a:lnTo>
                    <a:pt x="1485900" y="0"/>
                  </a:lnTo>
                  <a:lnTo>
                    <a:pt x="1400175" y="23812"/>
                  </a:lnTo>
                  <a:lnTo>
                    <a:pt x="1262062" y="176212"/>
                  </a:lnTo>
                  <a:lnTo>
                    <a:pt x="1252537" y="290512"/>
                  </a:lnTo>
                  <a:lnTo>
                    <a:pt x="1185862" y="357187"/>
                  </a:lnTo>
                  <a:lnTo>
                    <a:pt x="1119187" y="533400"/>
                  </a:lnTo>
                  <a:lnTo>
                    <a:pt x="966787" y="714375"/>
                  </a:lnTo>
                  <a:lnTo>
                    <a:pt x="690562" y="1071562"/>
                  </a:lnTo>
                  <a:lnTo>
                    <a:pt x="652462" y="1157287"/>
                  </a:lnTo>
                  <a:lnTo>
                    <a:pt x="681037" y="12001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80ABB86C-F4A5-4665-B4BA-4E31F80E356D}"/>
                </a:ext>
              </a:extLst>
            </p:cNvPr>
            <p:cNvSpPr/>
            <p:nvPr/>
          </p:nvSpPr>
          <p:spPr>
            <a:xfrm>
              <a:off x="4514850" y="4300538"/>
              <a:ext cx="633413" cy="523875"/>
            </a:xfrm>
            <a:custGeom>
              <a:avLst/>
              <a:gdLst>
                <a:gd name="connsiteX0" fmla="*/ 276225 w 633413"/>
                <a:gd name="connsiteY0" fmla="*/ 161925 h 523875"/>
                <a:gd name="connsiteX1" fmla="*/ 42863 w 633413"/>
                <a:gd name="connsiteY1" fmla="*/ 204787 h 523875"/>
                <a:gd name="connsiteX2" fmla="*/ 0 w 633413"/>
                <a:gd name="connsiteY2" fmla="*/ 252412 h 523875"/>
                <a:gd name="connsiteX3" fmla="*/ 33338 w 633413"/>
                <a:gd name="connsiteY3" fmla="*/ 366712 h 523875"/>
                <a:gd name="connsiteX4" fmla="*/ 71438 w 633413"/>
                <a:gd name="connsiteY4" fmla="*/ 414337 h 523875"/>
                <a:gd name="connsiteX5" fmla="*/ 133350 w 633413"/>
                <a:gd name="connsiteY5" fmla="*/ 523875 h 523875"/>
                <a:gd name="connsiteX6" fmla="*/ 185738 w 633413"/>
                <a:gd name="connsiteY6" fmla="*/ 504825 h 523875"/>
                <a:gd name="connsiteX7" fmla="*/ 209550 w 633413"/>
                <a:gd name="connsiteY7" fmla="*/ 395287 h 523875"/>
                <a:gd name="connsiteX8" fmla="*/ 323850 w 633413"/>
                <a:gd name="connsiteY8" fmla="*/ 404812 h 523875"/>
                <a:gd name="connsiteX9" fmla="*/ 423863 w 633413"/>
                <a:gd name="connsiteY9" fmla="*/ 361950 h 523875"/>
                <a:gd name="connsiteX10" fmla="*/ 457200 w 633413"/>
                <a:gd name="connsiteY10" fmla="*/ 280987 h 523875"/>
                <a:gd name="connsiteX11" fmla="*/ 509588 w 633413"/>
                <a:gd name="connsiteY11" fmla="*/ 223837 h 523875"/>
                <a:gd name="connsiteX12" fmla="*/ 609600 w 633413"/>
                <a:gd name="connsiteY12" fmla="*/ 219075 h 523875"/>
                <a:gd name="connsiteX13" fmla="*/ 609600 w 633413"/>
                <a:gd name="connsiteY13" fmla="*/ 157162 h 523875"/>
                <a:gd name="connsiteX14" fmla="*/ 633413 w 633413"/>
                <a:gd name="connsiteY14" fmla="*/ 123825 h 523875"/>
                <a:gd name="connsiteX15" fmla="*/ 504825 w 633413"/>
                <a:gd name="connsiteY15" fmla="*/ 0 h 523875"/>
                <a:gd name="connsiteX16" fmla="*/ 485775 w 633413"/>
                <a:gd name="connsiteY16" fmla="*/ 47625 h 523875"/>
                <a:gd name="connsiteX17" fmla="*/ 409575 w 633413"/>
                <a:gd name="connsiteY17" fmla="*/ 42862 h 523875"/>
                <a:gd name="connsiteX18" fmla="*/ 276225 w 633413"/>
                <a:gd name="connsiteY18" fmla="*/ 16192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33413" h="523875">
                  <a:moveTo>
                    <a:pt x="276225" y="161925"/>
                  </a:moveTo>
                  <a:lnTo>
                    <a:pt x="42863" y="204787"/>
                  </a:lnTo>
                  <a:lnTo>
                    <a:pt x="0" y="252412"/>
                  </a:lnTo>
                  <a:lnTo>
                    <a:pt x="33338" y="366712"/>
                  </a:lnTo>
                  <a:lnTo>
                    <a:pt x="71438" y="414337"/>
                  </a:lnTo>
                  <a:lnTo>
                    <a:pt x="133350" y="523875"/>
                  </a:lnTo>
                  <a:lnTo>
                    <a:pt x="185738" y="504825"/>
                  </a:lnTo>
                  <a:lnTo>
                    <a:pt x="209550" y="395287"/>
                  </a:lnTo>
                  <a:lnTo>
                    <a:pt x="323850" y="404812"/>
                  </a:lnTo>
                  <a:lnTo>
                    <a:pt x="423863" y="361950"/>
                  </a:lnTo>
                  <a:lnTo>
                    <a:pt x="457200" y="280987"/>
                  </a:lnTo>
                  <a:lnTo>
                    <a:pt x="509588" y="223837"/>
                  </a:lnTo>
                  <a:lnTo>
                    <a:pt x="609600" y="219075"/>
                  </a:lnTo>
                  <a:lnTo>
                    <a:pt x="609600" y="157162"/>
                  </a:lnTo>
                  <a:lnTo>
                    <a:pt x="633413" y="123825"/>
                  </a:lnTo>
                  <a:lnTo>
                    <a:pt x="504825" y="0"/>
                  </a:lnTo>
                  <a:lnTo>
                    <a:pt x="485775" y="47625"/>
                  </a:lnTo>
                  <a:lnTo>
                    <a:pt x="409575" y="42862"/>
                  </a:lnTo>
                  <a:lnTo>
                    <a:pt x="276225" y="1619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3594466C-BAEB-4F30-97BD-ABF9E5AE58A6}"/>
                </a:ext>
              </a:extLst>
            </p:cNvPr>
            <p:cNvSpPr/>
            <p:nvPr/>
          </p:nvSpPr>
          <p:spPr>
            <a:xfrm>
              <a:off x="3548063" y="5214938"/>
              <a:ext cx="238125" cy="261937"/>
            </a:xfrm>
            <a:custGeom>
              <a:avLst/>
              <a:gdLst>
                <a:gd name="connsiteX0" fmla="*/ 185737 w 238125"/>
                <a:gd name="connsiteY0" fmla="*/ 47625 h 261937"/>
                <a:gd name="connsiteX1" fmla="*/ 95250 w 238125"/>
                <a:gd name="connsiteY1" fmla="*/ 0 h 261937"/>
                <a:gd name="connsiteX2" fmla="*/ 0 w 238125"/>
                <a:gd name="connsiteY2" fmla="*/ 47625 h 261937"/>
                <a:gd name="connsiteX3" fmla="*/ 52387 w 238125"/>
                <a:gd name="connsiteY3" fmla="*/ 185737 h 261937"/>
                <a:gd name="connsiteX4" fmla="*/ 61912 w 238125"/>
                <a:gd name="connsiteY4" fmla="*/ 261937 h 261937"/>
                <a:gd name="connsiteX5" fmla="*/ 214312 w 238125"/>
                <a:gd name="connsiteY5" fmla="*/ 180975 h 261937"/>
                <a:gd name="connsiteX6" fmla="*/ 185737 w 238125"/>
                <a:gd name="connsiteY6" fmla="*/ 138112 h 261937"/>
                <a:gd name="connsiteX7" fmla="*/ 238125 w 238125"/>
                <a:gd name="connsiteY7" fmla="*/ 66675 h 261937"/>
                <a:gd name="connsiteX8" fmla="*/ 185737 w 238125"/>
                <a:gd name="connsiteY8" fmla="*/ 47625 h 26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125" h="261937">
                  <a:moveTo>
                    <a:pt x="185737" y="47625"/>
                  </a:moveTo>
                  <a:lnTo>
                    <a:pt x="95250" y="0"/>
                  </a:lnTo>
                  <a:lnTo>
                    <a:pt x="0" y="47625"/>
                  </a:lnTo>
                  <a:lnTo>
                    <a:pt x="52387" y="185737"/>
                  </a:lnTo>
                  <a:lnTo>
                    <a:pt x="61912" y="261937"/>
                  </a:lnTo>
                  <a:lnTo>
                    <a:pt x="214312" y="180975"/>
                  </a:lnTo>
                  <a:lnTo>
                    <a:pt x="185737" y="138112"/>
                  </a:lnTo>
                  <a:lnTo>
                    <a:pt x="238125" y="66675"/>
                  </a:lnTo>
                  <a:lnTo>
                    <a:pt x="185737" y="476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7CC0FDBE-1E97-4991-8CF2-F62B0620774D}"/>
                </a:ext>
              </a:extLst>
            </p:cNvPr>
            <p:cNvSpPr/>
            <p:nvPr/>
          </p:nvSpPr>
          <p:spPr>
            <a:xfrm>
              <a:off x="3938588" y="4933950"/>
              <a:ext cx="147637" cy="119063"/>
            </a:xfrm>
            <a:custGeom>
              <a:avLst/>
              <a:gdLst>
                <a:gd name="connsiteX0" fmla="*/ 52387 w 147637"/>
                <a:gd name="connsiteY0" fmla="*/ 0 h 119063"/>
                <a:gd name="connsiteX1" fmla="*/ 0 w 147637"/>
                <a:gd name="connsiteY1" fmla="*/ 85725 h 119063"/>
                <a:gd name="connsiteX2" fmla="*/ 147637 w 147637"/>
                <a:gd name="connsiteY2" fmla="*/ 119063 h 119063"/>
                <a:gd name="connsiteX3" fmla="*/ 133350 w 147637"/>
                <a:gd name="connsiteY3" fmla="*/ 42863 h 119063"/>
                <a:gd name="connsiteX4" fmla="*/ 52387 w 147637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637" h="119063">
                  <a:moveTo>
                    <a:pt x="52387" y="0"/>
                  </a:moveTo>
                  <a:lnTo>
                    <a:pt x="0" y="85725"/>
                  </a:lnTo>
                  <a:lnTo>
                    <a:pt x="147637" y="119063"/>
                  </a:lnTo>
                  <a:lnTo>
                    <a:pt x="133350" y="42863"/>
                  </a:lnTo>
                  <a:lnTo>
                    <a:pt x="5238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E7F3F965-64B6-48B7-B442-63A20E15C6F8}"/>
                </a:ext>
              </a:extLst>
            </p:cNvPr>
            <p:cNvSpPr/>
            <p:nvPr/>
          </p:nvSpPr>
          <p:spPr>
            <a:xfrm>
              <a:off x="3438525" y="5505450"/>
              <a:ext cx="171450" cy="128588"/>
            </a:xfrm>
            <a:custGeom>
              <a:avLst/>
              <a:gdLst>
                <a:gd name="connsiteX0" fmla="*/ 114300 w 171450"/>
                <a:gd name="connsiteY0" fmla="*/ 0 h 128588"/>
                <a:gd name="connsiteX1" fmla="*/ 90488 w 171450"/>
                <a:gd name="connsiteY1" fmla="*/ 52388 h 128588"/>
                <a:gd name="connsiteX2" fmla="*/ 14288 w 171450"/>
                <a:gd name="connsiteY2" fmla="*/ 52388 h 128588"/>
                <a:gd name="connsiteX3" fmla="*/ 0 w 171450"/>
                <a:gd name="connsiteY3" fmla="*/ 128588 h 128588"/>
                <a:gd name="connsiteX4" fmla="*/ 85725 w 171450"/>
                <a:gd name="connsiteY4" fmla="*/ 80963 h 128588"/>
                <a:gd name="connsiteX5" fmla="*/ 133350 w 171450"/>
                <a:gd name="connsiteY5" fmla="*/ 76200 h 128588"/>
                <a:gd name="connsiteX6" fmla="*/ 171450 w 171450"/>
                <a:gd name="connsiteY6" fmla="*/ 28575 h 128588"/>
                <a:gd name="connsiteX7" fmla="*/ 114300 w 171450"/>
                <a:gd name="connsiteY7" fmla="*/ 0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128588">
                  <a:moveTo>
                    <a:pt x="114300" y="0"/>
                  </a:moveTo>
                  <a:lnTo>
                    <a:pt x="90488" y="52388"/>
                  </a:lnTo>
                  <a:lnTo>
                    <a:pt x="14288" y="52388"/>
                  </a:lnTo>
                  <a:lnTo>
                    <a:pt x="0" y="128588"/>
                  </a:lnTo>
                  <a:lnTo>
                    <a:pt x="85725" y="80963"/>
                  </a:lnTo>
                  <a:lnTo>
                    <a:pt x="133350" y="76200"/>
                  </a:lnTo>
                  <a:lnTo>
                    <a:pt x="171450" y="28575"/>
                  </a:lnTo>
                  <a:lnTo>
                    <a:pt x="11430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70FB2484-B4AF-4FBC-8D4D-0C18E5620FC7}"/>
                </a:ext>
              </a:extLst>
            </p:cNvPr>
            <p:cNvSpPr/>
            <p:nvPr/>
          </p:nvSpPr>
          <p:spPr>
            <a:xfrm>
              <a:off x="3148013" y="5448300"/>
              <a:ext cx="142875" cy="104775"/>
            </a:xfrm>
            <a:custGeom>
              <a:avLst/>
              <a:gdLst>
                <a:gd name="connsiteX0" fmla="*/ 0 w 142875"/>
                <a:gd name="connsiteY0" fmla="*/ 0 h 104775"/>
                <a:gd name="connsiteX1" fmla="*/ 47625 w 142875"/>
                <a:gd name="connsiteY1" fmla="*/ 66675 h 104775"/>
                <a:gd name="connsiteX2" fmla="*/ 38100 w 142875"/>
                <a:gd name="connsiteY2" fmla="*/ 95250 h 104775"/>
                <a:gd name="connsiteX3" fmla="*/ 142875 w 142875"/>
                <a:gd name="connsiteY3" fmla="*/ 104775 h 104775"/>
                <a:gd name="connsiteX4" fmla="*/ 133350 w 142875"/>
                <a:gd name="connsiteY4" fmla="*/ 80963 h 104775"/>
                <a:gd name="connsiteX5" fmla="*/ 138112 w 142875"/>
                <a:gd name="connsiteY5" fmla="*/ 38100 h 104775"/>
                <a:gd name="connsiteX6" fmla="*/ 76200 w 142875"/>
                <a:gd name="connsiteY6" fmla="*/ 42863 h 104775"/>
                <a:gd name="connsiteX7" fmla="*/ 0 w 142875"/>
                <a:gd name="connsiteY7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104775">
                  <a:moveTo>
                    <a:pt x="0" y="0"/>
                  </a:moveTo>
                  <a:lnTo>
                    <a:pt x="47625" y="66675"/>
                  </a:lnTo>
                  <a:lnTo>
                    <a:pt x="38100" y="95250"/>
                  </a:lnTo>
                  <a:lnTo>
                    <a:pt x="142875" y="104775"/>
                  </a:lnTo>
                  <a:lnTo>
                    <a:pt x="133350" y="80963"/>
                  </a:lnTo>
                  <a:lnTo>
                    <a:pt x="138112" y="38100"/>
                  </a:lnTo>
                  <a:lnTo>
                    <a:pt x="76200" y="4286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E6D80E20-22BE-40FE-A46B-FB3697B1973C}"/>
                </a:ext>
              </a:extLst>
            </p:cNvPr>
            <p:cNvSpPr/>
            <p:nvPr/>
          </p:nvSpPr>
          <p:spPr>
            <a:xfrm>
              <a:off x="5048250" y="-171450"/>
              <a:ext cx="3943350" cy="3048000"/>
            </a:xfrm>
            <a:custGeom>
              <a:avLst/>
              <a:gdLst>
                <a:gd name="connsiteX0" fmla="*/ 180975 w 3943350"/>
                <a:gd name="connsiteY0" fmla="*/ 3028950 h 3048000"/>
                <a:gd name="connsiteX1" fmla="*/ 314325 w 3943350"/>
                <a:gd name="connsiteY1" fmla="*/ 2809875 h 3048000"/>
                <a:gd name="connsiteX2" fmla="*/ 438150 w 3943350"/>
                <a:gd name="connsiteY2" fmla="*/ 2686050 h 3048000"/>
                <a:gd name="connsiteX3" fmla="*/ 590550 w 3943350"/>
                <a:gd name="connsiteY3" fmla="*/ 2686050 h 3048000"/>
                <a:gd name="connsiteX4" fmla="*/ 752475 w 3943350"/>
                <a:gd name="connsiteY4" fmla="*/ 2600325 h 3048000"/>
                <a:gd name="connsiteX5" fmla="*/ 923925 w 3943350"/>
                <a:gd name="connsiteY5" fmla="*/ 2257425 h 3048000"/>
                <a:gd name="connsiteX6" fmla="*/ 1085850 w 3943350"/>
                <a:gd name="connsiteY6" fmla="*/ 2133600 h 3048000"/>
                <a:gd name="connsiteX7" fmla="*/ 1314450 w 3943350"/>
                <a:gd name="connsiteY7" fmla="*/ 1990725 h 3048000"/>
                <a:gd name="connsiteX8" fmla="*/ 1514475 w 3943350"/>
                <a:gd name="connsiteY8" fmla="*/ 1724025 h 3048000"/>
                <a:gd name="connsiteX9" fmla="*/ 1466850 w 3943350"/>
                <a:gd name="connsiteY9" fmla="*/ 1657350 h 3048000"/>
                <a:gd name="connsiteX10" fmla="*/ 1495425 w 3943350"/>
                <a:gd name="connsiteY10" fmla="*/ 1514475 h 3048000"/>
                <a:gd name="connsiteX11" fmla="*/ 1657350 w 3943350"/>
                <a:gd name="connsiteY11" fmla="*/ 1447800 h 3048000"/>
                <a:gd name="connsiteX12" fmla="*/ 1704975 w 3943350"/>
                <a:gd name="connsiteY12" fmla="*/ 1590675 h 3048000"/>
                <a:gd name="connsiteX13" fmla="*/ 1828800 w 3943350"/>
                <a:gd name="connsiteY13" fmla="*/ 1638300 h 3048000"/>
                <a:gd name="connsiteX14" fmla="*/ 1876425 w 3943350"/>
                <a:gd name="connsiteY14" fmla="*/ 1590675 h 3048000"/>
                <a:gd name="connsiteX15" fmla="*/ 2047875 w 3943350"/>
                <a:gd name="connsiteY15" fmla="*/ 1581150 h 3048000"/>
                <a:gd name="connsiteX16" fmla="*/ 2238375 w 3943350"/>
                <a:gd name="connsiteY16" fmla="*/ 1343025 h 3048000"/>
                <a:gd name="connsiteX17" fmla="*/ 2552700 w 3943350"/>
                <a:gd name="connsiteY17" fmla="*/ 1047750 h 3048000"/>
                <a:gd name="connsiteX18" fmla="*/ 2857500 w 3943350"/>
                <a:gd name="connsiteY18" fmla="*/ 876300 h 3048000"/>
                <a:gd name="connsiteX19" fmla="*/ 3105150 w 3943350"/>
                <a:gd name="connsiteY19" fmla="*/ 781050 h 3048000"/>
                <a:gd name="connsiteX20" fmla="*/ 3286125 w 3943350"/>
                <a:gd name="connsiteY20" fmla="*/ 628650 h 3048000"/>
                <a:gd name="connsiteX21" fmla="*/ 3600450 w 3943350"/>
                <a:gd name="connsiteY21" fmla="*/ 561975 h 3048000"/>
                <a:gd name="connsiteX22" fmla="*/ 3857625 w 3943350"/>
                <a:gd name="connsiteY22" fmla="*/ 561975 h 3048000"/>
                <a:gd name="connsiteX23" fmla="*/ 3876675 w 3943350"/>
                <a:gd name="connsiteY23" fmla="*/ 400050 h 3048000"/>
                <a:gd name="connsiteX24" fmla="*/ 3810000 w 3943350"/>
                <a:gd name="connsiteY24" fmla="*/ 323850 h 3048000"/>
                <a:gd name="connsiteX25" fmla="*/ 3810000 w 3943350"/>
                <a:gd name="connsiteY25" fmla="*/ 238125 h 3048000"/>
                <a:gd name="connsiteX26" fmla="*/ 3943350 w 3943350"/>
                <a:gd name="connsiteY26" fmla="*/ 142875 h 3048000"/>
                <a:gd name="connsiteX27" fmla="*/ 3876675 w 3943350"/>
                <a:gd name="connsiteY27" fmla="*/ 28575 h 3048000"/>
                <a:gd name="connsiteX28" fmla="*/ 3667125 w 3943350"/>
                <a:gd name="connsiteY28" fmla="*/ 0 h 3048000"/>
                <a:gd name="connsiteX29" fmla="*/ 3448050 w 3943350"/>
                <a:gd name="connsiteY29" fmla="*/ 66675 h 3048000"/>
                <a:gd name="connsiteX30" fmla="*/ 3133725 w 3943350"/>
                <a:gd name="connsiteY30" fmla="*/ 333375 h 3048000"/>
                <a:gd name="connsiteX31" fmla="*/ 3086100 w 3943350"/>
                <a:gd name="connsiteY31" fmla="*/ 476250 h 3048000"/>
                <a:gd name="connsiteX32" fmla="*/ 2819400 w 3943350"/>
                <a:gd name="connsiteY32" fmla="*/ 714375 h 3048000"/>
                <a:gd name="connsiteX33" fmla="*/ 2438400 w 3943350"/>
                <a:gd name="connsiteY33" fmla="*/ 800100 h 3048000"/>
                <a:gd name="connsiteX34" fmla="*/ 2266950 w 3943350"/>
                <a:gd name="connsiteY34" fmla="*/ 762000 h 3048000"/>
                <a:gd name="connsiteX35" fmla="*/ 2152650 w 3943350"/>
                <a:gd name="connsiteY35" fmla="*/ 447675 h 3048000"/>
                <a:gd name="connsiteX36" fmla="*/ 2076450 w 3943350"/>
                <a:gd name="connsiteY36" fmla="*/ 314325 h 3048000"/>
                <a:gd name="connsiteX37" fmla="*/ 1933575 w 3943350"/>
                <a:gd name="connsiteY37" fmla="*/ 400050 h 3048000"/>
                <a:gd name="connsiteX38" fmla="*/ 1895475 w 3943350"/>
                <a:gd name="connsiteY38" fmla="*/ 523875 h 3048000"/>
                <a:gd name="connsiteX39" fmla="*/ 1952625 w 3943350"/>
                <a:gd name="connsiteY39" fmla="*/ 733425 h 3048000"/>
                <a:gd name="connsiteX40" fmla="*/ 1952625 w 3943350"/>
                <a:gd name="connsiteY40" fmla="*/ 733425 h 3048000"/>
                <a:gd name="connsiteX41" fmla="*/ 1952625 w 3943350"/>
                <a:gd name="connsiteY41" fmla="*/ 904875 h 3048000"/>
                <a:gd name="connsiteX42" fmla="*/ 1819275 w 3943350"/>
                <a:gd name="connsiteY42" fmla="*/ 904875 h 3048000"/>
                <a:gd name="connsiteX43" fmla="*/ 1600200 w 3943350"/>
                <a:gd name="connsiteY43" fmla="*/ 1038225 h 3048000"/>
                <a:gd name="connsiteX44" fmla="*/ 1590675 w 3943350"/>
                <a:gd name="connsiteY44" fmla="*/ 1209675 h 3048000"/>
                <a:gd name="connsiteX45" fmla="*/ 1504950 w 3943350"/>
                <a:gd name="connsiteY45" fmla="*/ 1276350 h 3048000"/>
                <a:gd name="connsiteX46" fmla="*/ 1333500 w 3943350"/>
                <a:gd name="connsiteY46" fmla="*/ 1209675 h 3048000"/>
                <a:gd name="connsiteX47" fmla="*/ 1247775 w 3943350"/>
                <a:gd name="connsiteY47" fmla="*/ 1209675 h 3048000"/>
                <a:gd name="connsiteX48" fmla="*/ 1285875 w 3943350"/>
                <a:gd name="connsiteY48" fmla="*/ 1409700 h 3048000"/>
                <a:gd name="connsiteX49" fmla="*/ 1238250 w 3943350"/>
                <a:gd name="connsiteY49" fmla="*/ 1495425 h 3048000"/>
                <a:gd name="connsiteX50" fmla="*/ 1143000 w 3943350"/>
                <a:gd name="connsiteY50" fmla="*/ 1524000 h 3048000"/>
                <a:gd name="connsiteX51" fmla="*/ 1028700 w 3943350"/>
                <a:gd name="connsiteY51" fmla="*/ 1771650 h 3048000"/>
                <a:gd name="connsiteX52" fmla="*/ 828675 w 3943350"/>
                <a:gd name="connsiteY52" fmla="*/ 1838325 h 3048000"/>
                <a:gd name="connsiteX53" fmla="*/ 762000 w 3943350"/>
                <a:gd name="connsiteY53" fmla="*/ 1990725 h 3048000"/>
                <a:gd name="connsiteX54" fmla="*/ 676275 w 3943350"/>
                <a:gd name="connsiteY54" fmla="*/ 2047875 h 3048000"/>
                <a:gd name="connsiteX55" fmla="*/ 590550 w 3943350"/>
                <a:gd name="connsiteY55" fmla="*/ 1962150 h 3048000"/>
                <a:gd name="connsiteX56" fmla="*/ 447675 w 3943350"/>
                <a:gd name="connsiteY56" fmla="*/ 1962150 h 3048000"/>
                <a:gd name="connsiteX57" fmla="*/ 466725 w 3943350"/>
                <a:gd name="connsiteY57" fmla="*/ 2114550 h 3048000"/>
                <a:gd name="connsiteX58" fmla="*/ 581025 w 3943350"/>
                <a:gd name="connsiteY58" fmla="*/ 2133600 h 3048000"/>
                <a:gd name="connsiteX59" fmla="*/ 657225 w 3943350"/>
                <a:gd name="connsiteY59" fmla="*/ 2133600 h 3048000"/>
                <a:gd name="connsiteX60" fmla="*/ 647700 w 3943350"/>
                <a:gd name="connsiteY60" fmla="*/ 2276475 h 3048000"/>
                <a:gd name="connsiteX61" fmla="*/ 561975 w 3943350"/>
                <a:gd name="connsiteY61" fmla="*/ 2409825 h 3048000"/>
                <a:gd name="connsiteX62" fmla="*/ 428625 w 3943350"/>
                <a:gd name="connsiteY62" fmla="*/ 2476500 h 3048000"/>
                <a:gd name="connsiteX63" fmla="*/ 381000 w 3943350"/>
                <a:gd name="connsiteY63" fmla="*/ 2419350 h 3048000"/>
                <a:gd name="connsiteX64" fmla="*/ 285750 w 3943350"/>
                <a:gd name="connsiteY64" fmla="*/ 2419350 h 3048000"/>
                <a:gd name="connsiteX65" fmla="*/ 352425 w 3943350"/>
                <a:gd name="connsiteY65" fmla="*/ 2514600 h 3048000"/>
                <a:gd name="connsiteX66" fmla="*/ 295275 w 3943350"/>
                <a:gd name="connsiteY66" fmla="*/ 2619375 h 3048000"/>
                <a:gd name="connsiteX67" fmla="*/ 228600 w 3943350"/>
                <a:gd name="connsiteY67" fmla="*/ 2609850 h 3048000"/>
                <a:gd name="connsiteX68" fmla="*/ 171450 w 3943350"/>
                <a:gd name="connsiteY68" fmla="*/ 2505075 h 3048000"/>
                <a:gd name="connsiteX69" fmla="*/ 142875 w 3943350"/>
                <a:gd name="connsiteY69" fmla="*/ 2628900 h 3048000"/>
                <a:gd name="connsiteX70" fmla="*/ 161925 w 3943350"/>
                <a:gd name="connsiteY70" fmla="*/ 2714625 h 3048000"/>
                <a:gd name="connsiteX71" fmla="*/ 123825 w 3943350"/>
                <a:gd name="connsiteY71" fmla="*/ 2781300 h 3048000"/>
                <a:gd name="connsiteX72" fmla="*/ 66675 w 3943350"/>
                <a:gd name="connsiteY72" fmla="*/ 2800350 h 3048000"/>
                <a:gd name="connsiteX73" fmla="*/ 0 w 3943350"/>
                <a:gd name="connsiteY73" fmla="*/ 2971800 h 3048000"/>
                <a:gd name="connsiteX74" fmla="*/ 66675 w 3943350"/>
                <a:gd name="connsiteY74" fmla="*/ 3048000 h 3048000"/>
                <a:gd name="connsiteX75" fmla="*/ 180975 w 3943350"/>
                <a:gd name="connsiteY75" fmla="*/ 302895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943350" h="3048000">
                  <a:moveTo>
                    <a:pt x="180975" y="3028950"/>
                  </a:moveTo>
                  <a:lnTo>
                    <a:pt x="314325" y="2809875"/>
                  </a:lnTo>
                  <a:lnTo>
                    <a:pt x="438150" y="2686050"/>
                  </a:lnTo>
                  <a:lnTo>
                    <a:pt x="590550" y="2686050"/>
                  </a:lnTo>
                  <a:lnTo>
                    <a:pt x="752475" y="2600325"/>
                  </a:lnTo>
                  <a:lnTo>
                    <a:pt x="923925" y="2257425"/>
                  </a:lnTo>
                  <a:lnTo>
                    <a:pt x="1085850" y="2133600"/>
                  </a:lnTo>
                  <a:lnTo>
                    <a:pt x="1314450" y="1990725"/>
                  </a:lnTo>
                  <a:lnTo>
                    <a:pt x="1514475" y="1724025"/>
                  </a:lnTo>
                  <a:lnTo>
                    <a:pt x="1466850" y="1657350"/>
                  </a:lnTo>
                  <a:lnTo>
                    <a:pt x="1495425" y="1514475"/>
                  </a:lnTo>
                  <a:lnTo>
                    <a:pt x="1657350" y="1447800"/>
                  </a:lnTo>
                  <a:lnTo>
                    <a:pt x="1704975" y="1590675"/>
                  </a:lnTo>
                  <a:lnTo>
                    <a:pt x="1828800" y="1638300"/>
                  </a:lnTo>
                  <a:lnTo>
                    <a:pt x="1876425" y="1590675"/>
                  </a:lnTo>
                  <a:lnTo>
                    <a:pt x="2047875" y="1581150"/>
                  </a:lnTo>
                  <a:lnTo>
                    <a:pt x="2238375" y="1343025"/>
                  </a:lnTo>
                  <a:lnTo>
                    <a:pt x="2552700" y="1047750"/>
                  </a:lnTo>
                  <a:lnTo>
                    <a:pt x="2857500" y="876300"/>
                  </a:lnTo>
                  <a:lnTo>
                    <a:pt x="3105150" y="781050"/>
                  </a:lnTo>
                  <a:lnTo>
                    <a:pt x="3286125" y="628650"/>
                  </a:lnTo>
                  <a:lnTo>
                    <a:pt x="3600450" y="561975"/>
                  </a:lnTo>
                  <a:lnTo>
                    <a:pt x="3857625" y="561975"/>
                  </a:lnTo>
                  <a:lnTo>
                    <a:pt x="3876675" y="400050"/>
                  </a:lnTo>
                  <a:lnTo>
                    <a:pt x="3810000" y="323850"/>
                  </a:lnTo>
                  <a:lnTo>
                    <a:pt x="3810000" y="238125"/>
                  </a:lnTo>
                  <a:lnTo>
                    <a:pt x="3943350" y="142875"/>
                  </a:lnTo>
                  <a:lnTo>
                    <a:pt x="3876675" y="28575"/>
                  </a:lnTo>
                  <a:lnTo>
                    <a:pt x="3667125" y="0"/>
                  </a:lnTo>
                  <a:lnTo>
                    <a:pt x="3448050" y="66675"/>
                  </a:lnTo>
                  <a:lnTo>
                    <a:pt x="3133725" y="333375"/>
                  </a:lnTo>
                  <a:lnTo>
                    <a:pt x="3086100" y="476250"/>
                  </a:lnTo>
                  <a:lnTo>
                    <a:pt x="2819400" y="714375"/>
                  </a:lnTo>
                  <a:lnTo>
                    <a:pt x="2438400" y="800100"/>
                  </a:lnTo>
                  <a:lnTo>
                    <a:pt x="2266950" y="762000"/>
                  </a:lnTo>
                  <a:lnTo>
                    <a:pt x="2152650" y="447675"/>
                  </a:lnTo>
                  <a:lnTo>
                    <a:pt x="2076450" y="314325"/>
                  </a:lnTo>
                  <a:lnTo>
                    <a:pt x="1933575" y="400050"/>
                  </a:lnTo>
                  <a:lnTo>
                    <a:pt x="1895475" y="523875"/>
                  </a:lnTo>
                  <a:lnTo>
                    <a:pt x="1952625" y="733425"/>
                  </a:lnTo>
                  <a:lnTo>
                    <a:pt x="1952625" y="733425"/>
                  </a:lnTo>
                  <a:lnTo>
                    <a:pt x="1952625" y="904875"/>
                  </a:lnTo>
                  <a:lnTo>
                    <a:pt x="1819275" y="904875"/>
                  </a:lnTo>
                  <a:lnTo>
                    <a:pt x="1600200" y="1038225"/>
                  </a:lnTo>
                  <a:lnTo>
                    <a:pt x="1590675" y="1209675"/>
                  </a:lnTo>
                  <a:lnTo>
                    <a:pt x="1504950" y="1276350"/>
                  </a:lnTo>
                  <a:lnTo>
                    <a:pt x="1333500" y="1209675"/>
                  </a:lnTo>
                  <a:lnTo>
                    <a:pt x="1247775" y="1209675"/>
                  </a:lnTo>
                  <a:lnTo>
                    <a:pt x="1285875" y="1409700"/>
                  </a:lnTo>
                  <a:lnTo>
                    <a:pt x="1238250" y="1495425"/>
                  </a:lnTo>
                  <a:lnTo>
                    <a:pt x="1143000" y="1524000"/>
                  </a:lnTo>
                  <a:lnTo>
                    <a:pt x="1028700" y="1771650"/>
                  </a:lnTo>
                  <a:lnTo>
                    <a:pt x="828675" y="1838325"/>
                  </a:lnTo>
                  <a:lnTo>
                    <a:pt x="762000" y="1990725"/>
                  </a:lnTo>
                  <a:lnTo>
                    <a:pt x="676275" y="2047875"/>
                  </a:lnTo>
                  <a:lnTo>
                    <a:pt x="590550" y="1962150"/>
                  </a:lnTo>
                  <a:lnTo>
                    <a:pt x="447675" y="1962150"/>
                  </a:lnTo>
                  <a:lnTo>
                    <a:pt x="466725" y="2114550"/>
                  </a:lnTo>
                  <a:lnTo>
                    <a:pt x="581025" y="2133600"/>
                  </a:lnTo>
                  <a:lnTo>
                    <a:pt x="657225" y="2133600"/>
                  </a:lnTo>
                  <a:lnTo>
                    <a:pt x="647700" y="2276475"/>
                  </a:lnTo>
                  <a:lnTo>
                    <a:pt x="561975" y="2409825"/>
                  </a:lnTo>
                  <a:lnTo>
                    <a:pt x="428625" y="2476500"/>
                  </a:lnTo>
                  <a:lnTo>
                    <a:pt x="381000" y="2419350"/>
                  </a:lnTo>
                  <a:lnTo>
                    <a:pt x="285750" y="2419350"/>
                  </a:lnTo>
                  <a:lnTo>
                    <a:pt x="352425" y="2514600"/>
                  </a:lnTo>
                  <a:lnTo>
                    <a:pt x="295275" y="2619375"/>
                  </a:lnTo>
                  <a:lnTo>
                    <a:pt x="228600" y="2609850"/>
                  </a:lnTo>
                  <a:lnTo>
                    <a:pt x="171450" y="2505075"/>
                  </a:lnTo>
                  <a:lnTo>
                    <a:pt x="142875" y="2628900"/>
                  </a:lnTo>
                  <a:lnTo>
                    <a:pt x="161925" y="2714625"/>
                  </a:lnTo>
                  <a:lnTo>
                    <a:pt x="123825" y="2781300"/>
                  </a:lnTo>
                  <a:lnTo>
                    <a:pt x="66675" y="2800350"/>
                  </a:lnTo>
                  <a:lnTo>
                    <a:pt x="0" y="2971800"/>
                  </a:lnTo>
                  <a:lnTo>
                    <a:pt x="66675" y="3048000"/>
                  </a:lnTo>
                  <a:lnTo>
                    <a:pt x="180975" y="30289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>
                <a:effectLst/>
              </a:endParaRPr>
            </a:p>
          </p:txBody>
        </p:sp>
      </p:grpSp>
      <p:sp>
        <p:nvSpPr>
          <p:cNvPr id="595" name="四角形: 上の 2 つの角を丸める 594">
            <a:extLst>
              <a:ext uri="{FF2B5EF4-FFF2-40B4-BE49-F238E27FC236}">
                <a16:creationId xmlns:a16="http://schemas.microsoft.com/office/drawing/2014/main" id="{8AEB1BAC-5055-41B6-858F-8902FBD2EED1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>
            <a:extLst>
              <a:ext uri="{FF2B5EF4-FFF2-40B4-BE49-F238E27FC236}">
                <a16:creationId xmlns:a16="http://schemas.microsoft.com/office/drawing/2014/main" id="{1D84C151-98CC-4542-9AEF-C87A9C628158}"/>
              </a:ext>
            </a:extLst>
          </p:cNvPr>
          <p:cNvSpPr txBox="1"/>
          <p:nvPr/>
        </p:nvSpPr>
        <p:spPr>
          <a:xfrm>
            <a:off x="3244840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北海道と言えば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9ED545-EA81-44F3-8B1F-14DC26D9642A}"/>
              </a:ext>
            </a:extLst>
          </p:cNvPr>
          <p:cNvSpPr txBox="1"/>
          <p:nvPr/>
        </p:nvSpPr>
        <p:spPr>
          <a:xfrm>
            <a:off x="8208941" y="972284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北方領土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（問題）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189EFC2-D8DB-4928-9BA4-08081EE84C6A}"/>
              </a:ext>
            </a:extLst>
          </p:cNvPr>
          <p:cNvSpPr/>
          <p:nvPr/>
        </p:nvSpPr>
        <p:spPr>
          <a:xfrm>
            <a:off x="2435225" y="3336925"/>
            <a:ext cx="1555750" cy="971550"/>
          </a:xfrm>
          <a:custGeom>
            <a:avLst/>
            <a:gdLst>
              <a:gd name="connsiteX0" fmla="*/ 0 w 1555750"/>
              <a:gd name="connsiteY0" fmla="*/ 796925 h 971550"/>
              <a:gd name="connsiteX1" fmla="*/ 9525 w 1555750"/>
              <a:gd name="connsiteY1" fmla="*/ 854075 h 971550"/>
              <a:gd name="connsiteX2" fmla="*/ 76200 w 1555750"/>
              <a:gd name="connsiteY2" fmla="*/ 936625 h 971550"/>
              <a:gd name="connsiteX3" fmla="*/ 180975 w 1555750"/>
              <a:gd name="connsiteY3" fmla="*/ 971550 h 971550"/>
              <a:gd name="connsiteX4" fmla="*/ 231775 w 1555750"/>
              <a:gd name="connsiteY4" fmla="*/ 939800 h 971550"/>
              <a:gd name="connsiteX5" fmla="*/ 263525 w 1555750"/>
              <a:gd name="connsiteY5" fmla="*/ 857250 h 971550"/>
              <a:gd name="connsiteX6" fmla="*/ 266700 w 1555750"/>
              <a:gd name="connsiteY6" fmla="*/ 736600 h 971550"/>
              <a:gd name="connsiteX7" fmla="*/ 304800 w 1555750"/>
              <a:gd name="connsiteY7" fmla="*/ 688975 h 971550"/>
              <a:gd name="connsiteX8" fmla="*/ 396875 w 1555750"/>
              <a:gd name="connsiteY8" fmla="*/ 644525 h 971550"/>
              <a:gd name="connsiteX9" fmla="*/ 485775 w 1555750"/>
              <a:gd name="connsiteY9" fmla="*/ 495300 h 971550"/>
              <a:gd name="connsiteX10" fmla="*/ 479425 w 1555750"/>
              <a:gd name="connsiteY10" fmla="*/ 355600 h 971550"/>
              <a:gd name="connsiteX11" fmla="*/ 520700 w 1555750"/>
              <a:gd name="connsiteY11" fmla="*/ 282575 h 971550"/>
              <a:gd name="connsiteX12" fmla="*/ 885825 w 1555750"/>
              <a:gd name="connsiteY12" fmla="*/ 142875 h 971550"/>
              <a:gd name="connsiteX13" fmla="*/ 1057275 w 1555750"/>
              <a:gd name="connsiteY13" fmla="*/ 0 h 971550"/>
              <a:gd name="connsiteX14" fmla="*/ 1168400 w 1555750"/>
              <a:gd name="connsiteY14" fmla="*/ 0 h 971550"/>
              <a:gd name="connsiteX15" fmla="*/ 1409700 w 1555750"/>
              <a:gd name="connsiteY15" fmla="*/ 117475 h 971550"/>
              <a:gd name="connsiteX16" fmla="*/ 1438275 w 1555750"/>
              <a:gd name="connsiteY16" fmla="*/ 187325 h 971550"/>
              <a:gd name="connsiteX17" fmla="*/ 1555750 w 1555750"/>
              <a:gd name="connsiteY17" fmla="*/ 273050 h 971550"/>
              <a:gd name="connsiteX18" fmla="*/ 1511300 w 1555750"/>
              <a:gd name="connsiteY18" fmla="*/ 346075 h 971550"/>
              <a:gd name="connsiteX19" fmla="*/ 1489075 w 1555750"/>
              <a:gd name="connsiteY19" fmla="*/ 422275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55750" h="971550">
                <a:moveTo>
                  <a:pt x="0" y="796925"/>
                </a:moveTo>
                <a:lnTo>
                  <a:pt x="9525" y="854075"/>
                </a:lnTo>
                <a:lnTo>
                  <a:pt x="76200" y="936625"/>
                </a:lnTo>
                <a:lnTo>
                  <a:pt x="180975" y="971550"/>
                </a:lnTo>
                <a:lnTo>
                  <a:pt x="231775" y="939800"/>
                </a:lnTo>
                <a:lnTo>
                  <a:pt x="263525" y="857250"/>
                </a:lnTo>
                <a:cubicBezTo>
                  <a:pt x="264583" y="817033"/>
                  <a:pt x="265642" y="776817"/>
                  <a:pt x="266700" y="736600"/>
                </a:cubicBezTo>
                <a:lnTo>
                  <a:pt x="304800" y="688975"/>
                </a:lnTo>
                <a:lnTo>
                  <a:pt x="396875" y="644525"/>
                </a:lnTo>
                <a:lnTo>
                  <a:pt x="485775" y="495300"/>
                </a:lnTo>
                <a:lnTo>
                  <a:pt x="479425" y="355600"/>
                </a:lnTo>
                <a:lnTo>
                  <a:pt x="520700" y="282575"/>
                </a:lnTo>
                <a:lnTo>
                  <a:pt x="885825" y="142875"/>
                </a:lnTo>
                <a:lnTo>
                  <a:pt x="1057275" y="0"/>
                </a:lnTo>
                <a:lnTo>
                  <a:pt x="1168400" y="0"/>
                </a:lnTo>
                <a:lnTo>
                  <a:pt x="1409700" y="117475"/>
                </a:lnTo>
                <a:lnTo>
                  <a:pt x="1438275" y="187325"/>
                </a:lnTo>
                <a:lnTo>
                  <a:pt x="1555750" y="273050"/>
                </a:lnTo>
                <a:lnTo>
                  <a:pt x="1511300" y="346075"/>
                </a:lnTo>
                <a:lnTo>
                  <a:pt x="1489075" y="422275"/>
                </a:ln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7" name="テキスト ボックス 596">
            <a:extLst>
              <a:ext uri="{FF2B5EF4-FFF2-40B4-BE49-F238E27FC236}">
                <a16:creationId xmlns:a16="http://schemas.microsoft.com/office/drawing/2014/main" id="{D3A17163-5CD7-4397-8626-BAF892027706}"/>
              </a:ext>
            </a:extLst>
          </p:cNvPr>
          <p:cNvSpPr txBox="1"/>
          <p:nvPr/>
        </p:nvSpPr>
        <p:spPr>
          <a:xfrm>
            <a:off x="3154973" y="304099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石狩川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8" name="フリーフォーム: 図形 597">
            <a:extLst>
              <a:ext uri="{FF2B5EF4-FFF2-40B4-BE49-F238E27FC236}">
                <a16:creationId xmlns:a16="http://schemas.microsoft.com/office/drawing/2014/main" id="{6204E385-4DB9-43B5-8992-98AE6A9136BF}"/>
              </a:ext>
            </a:extLst>
          </p:cNvPr>
          <p:cNvSpPr/>
          <p:nvPr/>
        </p:nvSpPr>
        <p:spPr>
          <a:xfrm>
            <a:off x="3307643" y="3531311"/>
            <a:ext cx="591957" cy="113614"/>
          </a:xfrm>
          <a:custGeom>
            <a:avLst/>
            <a:gdLst>
              <a:gd name="connsiteX0" fmla="*/ 0 w 2628900"/>
              <a:gd name="connsiteY0" fmla="*/ 404813 h 404813"/>
              <a:gd name="connsiteX1" fmla="*/ 0 w 2628900"/>
              <a:gd name="connsiteY1" fmla="*/ 404813 h 404813"/>
              <a:gd name="connsiteX2" fmla="*/ 2628900 w 2628900"/>
              <a:gd name="connsiteY2" fmla="*/ 404813 h 404813"/>
              <a:gd name="connsiteX3" fmla="*/ 2283618 w 2628900"/>
              <a:gd name="connsiteY3" fmla="*/ 195263 h 404813"/>
              <a:gd name="connsiteX4" fmla="*/ 2014537 w 2628900"/>
              <a:gd name="connsiteY4" fmla="*/ 0 h 404813"/>
              <a:gd name="connsiteX5" fmla="*/ 1845468 w 2628900"/>
              <a:gd name="connsiteY5" fmla="*/ 57150 h 404813"/>
              <a:gd name="connsiteX6" fmla="*/ 1595437 w 2628900"/>
              <a:gd name="connsiteY6" fmla="*/ 38100 h 404813"/>
              <a:gd name="connsiteX7" fmla="*/ 1345406 w 2628900"/>
              <a:gd name="connsiteY7" fmla="*/ 116681 h 404813"/>
              <a:gd name="connsiteX8" fmla="*/ 1057275 w 2628900"/>
              <a:gd name="connsiteY8" fmla="*/ 45244 h 404813"/>
              <a:gd name="connsiteX9" fmla="*/ 992981 w 2628900"/>
              <a:gd name="connsiteY9" fmla="*/ 107156 h 404813"/>
              <a:gd name="connsiteX10" fmla="*/ 750093 w 2628900"/>
              <a:gd name="connsiteY10" fmla="*/ 33338 h 404813"/>
              <a:gd name="connsiteX11" fmla="*/ 642937 w 2628900"/>
              <a:gd name="connsiteY11" fmla="*/ 114300 h 404813"/>
              <a:gd name="connsiteX12" fmla="*/ 407193 w 2628900"/>
              <a:gd name="connsiteY12" fmla="*/ 40481 h 404813"/>
              <a:gd name="connsiteX13" fmla="*/ 238125 w 2628900"/>
              <a:gd name="connsiteY13" fmla="*/ 216694 h 404813"/>
              <a:gd name="connsiteX14" fmla="*/ 0 w 2628900"/>
              <a:gd name="connsiteY14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28900" h="404813">
                <a:moveTo>
                  <a:pt x="0" y="404813"/>
                </a:moveTo>
                <a:lnTo>
                  <a:pt x="0" y="404813"/>
                </a:lnTo>
                <a:lnTo>
                  <a:pt x="2628900" y="404813"/>
                </a:lnTo>
                <a:lnTo>
                  <a:pt x="2283618" y="195263"/>
                </a:lnTo>
                <a:lnTo>
                  <a:pt x="2014537" y="0"/>
                </a:lnTo>
                <a:lnTo>
                  <a:pt x="1845468" y="57150"/>
                </a:lnTo>
                <a:lnTo>
                  <a:pt x="1595437" y="38100"/>
                </a:lnTo>
                <a:lnTo>
                  <a:pt x="1345406" y="116681"/>
                </a:lnTo>
                <a:lnTo>
                  <a:pt x="1057275" y="45244"/>
                </a:lnTo>
                <a:lnTo>
                  <a:pt x="992981" y="107156"/>
                </a:lnTo>
                <a:lnTo>
                  <a:pt x="750093" y="33338"/>
                </a:lnTo>
                <a:lnTo>
                  <a:pt x="642937" y="114300"/>
                </a:lnTo>
                <a:lnTo>
                  <a:pt x="407193" y="40481"/>
                </a:lnTo>
                <a:lnTo>
                  <a:pt x="238125" y="216694"/>
                </a:lnTo>
                <a:lnTo>
                  <a:pt x="0" y="404813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99" name="テキスト ボックス 598">
            <a:extLst>
              <a:ext uri="{FF2B5EF4-FFF2-40B4-BE49-F238E27FC236}">
                <a16:creationId xmlns:a16="http://schemas.microsoft.com/office/drawing/2014/main" id="{A0E7E504-2C08-48F6-866D-7F11E1C5AED6}"/>
              </a:ext>
            </a:extLst>
          </p:cNvPr>
          <p:cNvSpPr txBox="1"/>
          <p:nvPr/>
        </p:nvSpPr>
        <p:spPr>
          <a:xfrm>
            <a:off x="3106407" y="363422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大雪山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273B7397-6512-4918-A8F3-D816026C74E8}"/>
              </a:ext>
            </a:extLst>
          </p:cNvPr>
          <p:cNvGrpSpPr/>
          <p:nvPr/>
        </p:nvGrpSpPr>
        <p:grpSpPr>
          <a:xfrm rot="900000">
            <a:off x="2374594" y="4490034"/>
            <a:ext cx="680406" cy="187757"/>
            <a:chOff x="1499216" y="2619708"/>
            <a:chExt cx="2826466" cy="779958"/>
          </a:xfrm>
        </p:grpSpPr>
        <p:sp>
          <p:nvSpPr>
            <p:cNvPr id="639" name="台形 638">
              <a:extLst>
                <a:ext uri="{FF2B5EF4-FFF2-40B4-BE49-F238E27FC236}">
                  <a16:creationId xmlns:a16="http://schemas.microsoft.com/office/drawing/2014/main" id="{B7FF1026-3F5A-4760-BBF5-E923026D8937}"/>
                </a:ext>
              </a:extLst>
            </p:cNvPr>
            <p:cNvSpPr/>
            <p:nvPr/>
          </p:nvSpPr>
          <p:spPr>
            <a:xfrm rot="10800000">
              <a:off x="1871799" y="3261487"/>
              <a:ext cx="45719" cy="7200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0" name="台形 639">
              <a:extLst>
                <a:ext uri="{FF2B5EF4-FFF2-40B4-BE49-F238E27FC236}">
                  <a16:creationId xmlns:a16="http://schemas.microsoft.com/office/drawing/2014/main" id="{80818058-79A5-4DE9-91EC-2C56816D9EFE}"/>
                </a:ext>
              </a:extLst>
            </p:cNvPr>
            <p:cNvSpPr/>
            <p:nvPr/>
          </p:nvSpPr>
          <p:spPr>
            <a:xfrm rot="10800000">
              <a:off x="3239613" y="3236352"/>
              <a:ext cx="45719" cy="72008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5D1804B7-0726-4BE6-8997-AE66166350F8}"/>
                </a:ext>
              </a:extLst>
            </p:cNvPr>
            <p:cNvSpPr/>
            <p:nvPr/>
          </p:nvSpPr>
          <p:spPr>
            <a:xfrm>
              <a:off x="1862228" y="3316397"/>
              <a:ext cx="64363" cy="643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2" name="円: 塗りつぶしなし 641">
              <a:extLst>
                <a:ext uri="{FF2B5EF4-FFF2-40B4-BE49-F238E27FC236}">
                  <a16:creationId xmlns:a16="http://schemas.microsoft.com/office/drawing/2014/main" id="{6F0AB9A9-9506-43E9-B615-B4240A57B2B1}"/>
                </a:ext>
              </a:extLst>
            </p:cNvPr>
            <p:cNvSpPr/>
            <p:nvPr/>
          </p:nvSpPr>
          <p:spPr>
            <a:xfrm>
              <a:off x="1844589" y="3300023"/>
              <a:ext cx="99643" cy="99643"/>
            </a:xfrm>
            <a:prstGeom prst="donu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3" name="楕円 642">
              <a:extLst>
                <a:ext uri="{FF2B5EF4-FFF2-40B4-BE49-F238E27FC236}">
                  <a16:creationId xmlns:a16="http://schemas.microsoft.com/office/drawing/2014/main" id="{124E173F-EFE1-46AA-BF9D-31A08F875AB7}"/>
                </a:ext>
              </a:extLst>
            </p:cNvPr>
            <p:cNvSpPr/>
            <p:nvPr/>
          </p:nvSpPr>
          <p:spPr>
            <a:xfrm>
              <a:off x="3229066" y="3316397"/>
              <a:ext cx="64363" cy="643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4" name="円: 塗りつぶしなし 643">
              <a:extLst>
                <a:ext uri="{FF2B5EF4-FFF2-40B4-BE49-F238E27FC236}">
                  <a16:creationId xmlns:a16="http://schemas.microsoft.com/office/drawing/2014/main" id="{21D97036-4C1A-4EC1-8B48-C4F27189C939}"/>
                </a:ext>
              </a:extLst>
            </p:cNvPr>
            <p:cNvSpPr/>
            <p:nvPr/>
          </p:nvSpPr>
          <p:spPr>
            <a:xfrm>
              <a:off x="3211427" y="3300023"/>
              <a:ext cx="99643" cy="99643"/>
            </a:xfrm>
            <a:prstGeom prst="donu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E1C3EDBD-A451-4987-B61E-0B27A86E44EC}"/>
                </a:ext>
              </a:extLst>
            </p:cNvPr>
            <p:cNvSpPr/>
            <p:nvPr/>
          </p:nvSpPr>
          <p:spPr>
            <a:xfrm rot="10800000" flipV="1">
              <a:off x="3767739" y="2619708"/>
              <a:ext cx="508955" cy="343679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71CE8BD4-606F-4406-BCFD-FC031A2770B9}"/>
                </a:ext>
              </a:extLst>
            </p:cNvPr>
            <p:cNvSpPr/>
            <p:nvPr/>
          </p:nvSpPr>
          <p:spPr>
            <a:xfrm rot="10800000" flipV="1">
              <a:off x="1499216" y="2910519"/>
              <a:ext cx="2749034" cy="360248"/>
            </a:xfrm>
            <a:custGeom>
              <a:avLst/>
              <a:gdLst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2032375 w 2855305"/>
                <a:gd name="connsiteY2" fmla="*/ 61479 h 411466"/>
                <a:gd name="connsiteX3" fmla="*/ 917934 w 2855305"/>
                <a:gd name="connsiteY3" fmla="*/ 61479 h 411466"/>
                <a:gd name="connsiteX4" fmla="*/ 917934 w 2855305"/>
                <a:gd name="connsiteY4" fmla="*/ 42650 h 411466"/>
                <a:gd name="connsiteX5" fmla="*/ 458968 w 2855305"/>
                <a:gd name="connsiteY5" fmla="*/ 42649 h 411466"/>
                <a:gd name="connsiteX6" fmla="*/ 0 w 2855305"/>
                <a:gd name="connsiteY6" fmla="*/ 205733 h 411466"/>
                <a:gd name="connsiteX7" fmla="*/ 458968 w 2855305"/>
                <a:gd name="connsiteY7" fmla="*/ 368817 h 411466"/>
                <a:gd name="connsiteX8" fmla="*/ 917934 w 2855305"/>
                <a:gd name="connsiteY8" fmla="*/ 368817 h 411466"/>
                <a:gd name="connsiteX9" fmla="*/ 917934 w 2855305"/>
                <a:gd name="connsiteY9" fmla="*/ 349987 h 411466"/>
                <a:gd name="connsiteX10" fmla="*/ 2032375 w 2855305"/>
                <a:gd name="connsiteY10" fmla="*/ 349986 h 411466"/>
                <a:gd name="connsiteX11" fmla="*/ 2032375 w 2855305"/>
                <a:gd name="connsiteY11" fmla="*/ 411466 h 411466"/>
                <a:gd name="connsiteX12" fmla="*/ 2443839 w 2855305"/>
                <a:gd name="connsiteY12" fmla="*/ 411466 h 411466"/>
                <a:gd name="connsiteX13" fmla="*/ 2855305 w 2855305"/>
                <a:gd name="connsiteY13" fmla="*/ 205733 h 411466"/>
                <a:gd name="connsiteX14" fmla="*/ 2443839 w 2855305"/>
                <a:gd name="connsiteY14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349986 h 411466"/>
                <a:gd name="connsiteX10" fmla="*/ 2032375 w 2855305"/>
                <a:gd name="connsiteY10" fmla="*/ 411466 h 411466"/>
                <a:gd name="connsiteX11" fmla="*/ 2443839 w 2855305"/>
                <a:gd name="connsiteY11" fmla="*/ 411466 h 411466"/>
                <a:gd name="connsiteX12" fmla="*/ 2855305 w 2855305"/>
                <a:gd name="connsiteY12" fmla="*/ 205733 h 411466"/>
                <a:gd name="connsiteX13" fmla="*/ 2443839 w 2855305"/>
                <a:gd name="connsiteY13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411466 h 411466"/>
                <a:gd name="connsiteX10" fmla="*/ 2443839 w 2855305"/>
                <a:gd name="connsiteY10" fmla="*/ 411466 h 411466"/>
                <a:gd name="connsiteX11" fmla="*/ 2855305 w 2855305"/>
                <a:gd name="connsiteY11" fmla="*/ 205733 h 411466"/>
                <a:gd name="connsiteX12" fmla="*/ 2443839 w 2855305"/>
                <a:gd name="connsiteY12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2032375 w 2855305"/>
                <a:gd name="connsiteY8" fmla="*/ 411466 h 411466"/>
                <a:gd name="connsiteX9" fmla="*/ 2443839 w 2855305"/>
                <a:gd name="connsiteY9" fmla="*/ 411466 h 411466"/>
                <a:gd name="connsiteX10" fmla="*/ 2855305 w 2855305"/>
                <a:gd name="connsiteY10" fmla="*/ 205733 h 411466"/>
                <a:gd name="connsiteX11" fmla="*/ 2443839 w 2855305"/>
                <a:gd name="connsiteY11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2032375 w 2855305"/>
                <a:gd name="connsiteY7" fmla="*/ 411466 h 411466"/>
                <a:gd name="connsiteX8" fmla="*/ 2443839 w 2855305"/>
                <a:gd name="connsiteY8" fmla="*/ 411466 h 411466"/>
                <a:gd name="connsiteX9" fmla="*/ 2855305 w 2855305"/>
                <a:gd name="connsiteY9" fmla="*/ 205733 h 411466"/>
                <a:gd name="connsiteX10" fmla="*/ 2443839 w 2855305"/>
                <a:gd name="connsiteY10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458968 w 2855305"/>
                <a:gd name="connsiteY3" fmla="*/ 42649 h 411466"/>
                <a:gd name="connsiteX4" fmla="*/ 0 w 2855305"/>
                <a:gd name="connsiteY4" fmla="*/ 205733 h 411466"/>
                <a:gd name="connsiteX5" fmla="*/ 458968 w 2855305"/>
                <a:gd name="connsiteY5" fmla="*/ 368817 h 411466"/>
                <a:gd name="connsiteX6" fmla="*/ 2032375 w 2855305"/>
                <a:gd name="connsiteY6" fmla="*/ 411466 h 411466"/>
                <a:gd name="connsiteX7" fmla="*/ 2443839 w 2855305"/>
                <a:gd name="connsiteY7" fmla="*/ 411466 h 411466"/>
                <a:gd name="connsiteX8" fmla="*/ 2855305 w 2855305"/>
                <a:gd name="connsiteY8" fmla="*/ 205733 h 411466"/>
                <a:gd name="connsiteX9" fmla="*/ 2443839 w 2855305"/>
                <a:gd name="connsiteY9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458968 w 2855305"/>
                <a:gd name="connsiteY2" fmla="*/ 42649 h 411466"/>
                <a:gd name="connsiteX3" fmla="*/ 0 w 2855305"/>
                <a:gd name="connsiteY3" fmla="*/ 205733 h 411466"/>
                <a:gd name="connsiteX4" fmla="*/ 458968 w 2855305"/>
                <a:gd name="connsiteY4" fmla="*/ 368817 h 411466"/>
                <a:gd name="connsiteX5" fmla="*/ 2032375 w 2855305"/>
                <a:gd name="connsiteY5" fmla="*/ 411466 h 411466"/>
                <a:gd name="connsiteX6" fmla="*/ 2443839 w 2855305"/>
                <a:gd name="connsiteY6" fmla="*/ 411466 h 411466"/>
                <a:gd name="connsiteX7" fmla="*/ 2855305 w 2855305"/>
                <a:gd name="connsiteY7" fmla="*/ 205733 h 411466"/>
                <a:gd name="connsiteX8" fmla="*/ 2443839 w 2855305"/>
                <a:gd name="connsiteY8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032375 w 2855305"/>
                <a:gd name="connsiteY4" fmla="*/ 411466 h 411466"/>
                <a:gd name="connsiteX5" fmla="*/ 2443839 w 2855305"/>
                <a:gd name="connsiteY5" fmla="*/ 411466 h 411466"/>
                <a:gd name="connsiteX6" fmla="*/ 2855305 w 2855305"/>
                <a:gd name="connsiteY6" fmla="*/ 205733 h 411466"/>
                <a:gd name="connsiteX7" fmla="*/ 2443839 w 2855305"/>
                <a:gd name="connsiteY7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443839 w 2855305"/>
                <a:gd name="connsiteY4" fmla="*/ 411466 h 411466"/>
                <a:gd name="connsiteX5" fmla="*/ 2855305 w 2855305"/>
                <a:gd name="connsiteY5" fmla="*/ 205733 h 411466"/>
                <a:gd name="connsiteX6" fmla="*/ 2443839 w 2855305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6173 w 2897639"/>
                <a:gd name="connsiteY0" fmla="*/ 0 h 411466"/>
                <a:gd name="connsiteX1" fmla="*/ 501302 w 2897639"/>
                <a:gd name="connsiteY1" fmla="*/ 42649 h 411466"/>
                <a:gd name="connsiteX2" fmla="*/ 2097 w 2897639"/>
                <a:gd name="connsiteY2" fmla="*/ 148617 h 411466"/>
                <a:gd name="connsiteX3" fmla="*/ 614468 w 2897639"/>
                <a:gd name="connsiteY3" fmla="*/ 366098 h 411466"/>
                <a:gd name="connsiteX4" fmla="*/ 2486173 w 2897639"/>
                <a:gd name="connsiteY4" fmla="*/ 411466 h 411466"/>
                <a:gd name="connsiteX5" fmla="*/ 2897639 w 2897639"/>
                <a:gd name="connsiteY5" fmla="*/ 205733 h 411466"/>
                <a:gd name="connsiteX6" fmla="*/ 2486173 w 2897639"/>
                <a:gd name="connsiteY6" fmla="*/ 0 h 411466"/>
                <a:gd name="connsiteX0" fmla="*/ 2523497 w 2934963"/>
                <a:gd name="connsiteY0" fmla="*/ 0 h 411466"/>
                <a:gd name="connsiteX1" fmla="*/ 538626 w 2934963"/>
                <a:gd name="connsiteY1" fmla="*/ 42649 h 411466"/>
                <a:gd name="connsiteX2" fmla="*/ 1699 w 2934963"/>
                <a:gd name="connsiteY2" fmla="*/ 94221 h 411466"/>
                <a:gd name="connsiteX3" fmla="*/ 651792 w 2934963"/>
                <a:gd name="connsiteY3" fmla="*/ 366098 h 411466"/>
                <a:gd name="connsiteX4" fmla="*/ 2523497 w 2934963"/>
                <a:gd name="connsiteY4" fmla="*/ 411466 h 411466"/>
                <a:gd name="connsiteX5" fmla="*/ 2934963 w 2934963"/>
                <a:gd name="connsiteY5" fmla="*/ 205733 h 411466"/>
                <a:gd name="connsiteX6" fmla="*/ 2523497 w 2934963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16858 w 2928324"/>
                <a:gd name="connsiteY0" fmla="*/ 0 h 411466"/>
                <a:gd name="connsiteX1" fmla="*/ 531987 w 2928324"/>
                <a:gd name="connsiteY1" fmla="*/ 42649 h 411466"/>
                <a:gd name="connsiteX2" fmla="*/ 89 w 2928324"/>
                <a:gd name="connsiteY2" fmla="*/ 113259 h 411466"/>
                <a:gd name="connsiteX3" fmla="*/ 645153 w 2928324"/>
                <a:gd name="connsiteY3" fmla="*/ 366098 h 411466"/>
                <a:gd name="connsiteX4" fmla="*/ 2516858 w 2928324"/>
                <a:gd name="connsiteY4" fmla="*/ 411466 h 411466"/>
                <a:gd name="connsiteX5" fmla="*/ 2928324 w 2928324"/>
                <a:gd name="connsiteY5" fmla="*/ 205733 h 411466"/>
                <a:gd name="connsiteX6" fmla="*/ 2516858 w 2928324"/>
                <a:gd name="connsiteY6" fmla="*/ 0 h 411466"/>
                <a:gd name="connsiteX0" fmla="*/ 2491728 w 2903194"/>
                <a:gd name="connsiteY0" fmla="*/ 0 h 411466"/>
                <a:gd name="connsiteX1" fmla="*/ 506857 w 2903194"/>
                <a:gd name="connsiteY1" fmla="*/ 42649 h 411466"/>
                <a:gd name="connsiteX2" fmla="*/ 107 w 2903194"/>
                <a:gd name="connsiteY2" fmla="*/ 113259 h 411466"/>
                <a:gd name="connsiteX3" fmla="*/ 620023 w 2903194"/>
                <a:gd name="connsiteY3" fmla="*/ 366098 h 411466"/>
                <a:gd name="connsiteX4" fmla="*/ 2491728 w 2903194"/>
                <a:gd name="connsiteY4" fmla="*/ 411466 h 411466"/>
                <a:gd name="connsiteX5" fmla="*/ 2903194 w 2903194"/>
                <a:gd name="connsiteY5" fmla="*/ 205733 h 411466"/>
                <a:gd name="connsiteX6" fmla="*/ 2491728 w 2903194"/>
                <a:gd name="connsiteY6" fmla="*/ 0 h 41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3194" h="411466">
                  <a:moveTo>
                    <a:pt x="2491728" y="0"/>
                  </a:moveTo>
                  <a:lnTo>
                    <a:pt x="506857" y="42649"/>
                  </a:lnTo>
                  <a:cubicBezTo>
                    <a:pt x="91587" y="61525"/>
                    <a:pt x="-3666" y="40311"/>
                    <a:pt x="107" y="113259"/>
                  </a:cubicBezTo>
                  <a:cubicBezTo>
                    <a:pt x="3880" y="186207"/>
                    <a:pt x="366543" y="366098"/>
                    <a:pt x="620023" y="366098"/>
                  </a:cubicBezTo>
                  <a:lnTo>
                    <a:pt x="2491728" y="411466"/>
                  </a:lnTo>
                  <a:cubicBezTo>
                    <a:pt x="2718974" y="411466"/>
                    <a:pt x="2903194" y="319356"/>
                    <a:pt x="2903194" y="205733"/>
                  </a:cubicBezTo>
                  <a:cubicBezTo>
                    <a:pt x="2903194" y="92110"/>
                    <a:pt x="2718974" y="0"/>
                    <a:pt x="2491728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7" name="四角形: 角を丸くする 646">
              <a:extLst>
                <a:ext uri="{FF2B5EF4-FFF2-40B4-BE49-F238E27FC236}">
                  <a16:creationId xmlns:a16="http://schemas.microsoft.com/office/drawing/2014/main" id="{5CD7E5B3-9FA0-421A-BA50-E4B0FEB96B0C}"/>
                </a:ext>
              </a:extLst>
            </p:cNvPr>
            <p:cNvSpPr/>
            <p:nvPr/>
          </p:nvSpPr>
          <p:spPr>
            <a:xfrm>
              <a:off x="2419994" y="3188832"/>
              <a:ext cx="282726" cy="85988"/>
            </a:xfrm>
            <a:prstGeom prst="roundRect">
              <a:avLst>
                <a:gd name="adj" fmla="val 30211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8" name="四角形: 角を丸くする 647">
              <a:extLst>
                <a:ext uri="{FF2B5EF4-FFF2-40B4-BE49-F238E27FC236}">
                  <a16:creationId xmlns:a16="http://schemas.microsoft.com/office/drawing/2014/main" id="{1D2EB0D7-38CC-4461-B10A-4BBF010B9409}"/>
                </a:ext>
              </a:extLst>
            </p:cNvPr>
            <p:cNvSpPr/>
            <p:nvPr/>
          </p:nvSpPr>
          <p:spPr>
            <a:xfrm>
              <a:off x="2389248" y="3152710"/>
              <a:ext cx="278195" cy="158232"/>
            </a:xfrm>
            <a:prstGeom prst="roundRect">
              <a:avLst>
                <a:gd name="adj" fmla="val 30211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817D5E34-861C-44C5-9F00-D3B6E8FB0F1C}"/>
                </a:ext>
              </a:extLst>
            </p:cNvPr>
            <p:cNvSpPr/>
            <p:nvPr/>
          </p:nvSpPr>
          <p:spPr>
            <a:xfrm rot="10800000">
              <a:off x="2501690" y="3152710"/>
              <a:ext cx="692834" cy="19275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834" h="264470">
                  <a:moveTo>
                    <a:pt x="692834" y="264470"/>
                  </a:moveTo>
                  <a:lnTo>
                    <a:pt x="83456" y="264470"/>
                  </a:lnTo>
                  <a:lnTo>
                    <a:pt x="77866" y="255283"/>
                  </a:lnTo>
                  <a:lnTo>
                    <a:pt x="0" y="0"/>
                  </a:lnTo>
                  <a:lnTo>
                    <a:pt x="155010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EDA176E3-22FE-401F-A4E4-885FEEBFBF85}"/>
                </a:ext>
              </a:extLst>
            </p:cNvPr>
            <p:cNvSpPr/>
            <p:nvPr/>
          </p:nvSpPr>
          <p:spPr>
            <a:xfrm rot="10800000">
              <a:off x="3922152" y="3055243"/>
              <a:ext cx="403530" cy="12819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0E8CA5A2-BE34-4B17-B2E6-E7A6F2E44AFD}"/>
                </a:ext>
              </a:extLst>
            </p:cNvPr>
            <p:cNvSpPr/>
            <p:nvPr/>
          </p:nvSpPr>
          <p:spPr>
            <a:xfrm rot="10800000" flipV="1">
              <a:off x="1522946" y="2990417"/>
              <a:ext cx="143813" cy="45719"/>
            </a:xfrm>
            <a:custGeom>
              <a:avLst/>
              <a:gdLst>
                <a:gd name="connsiteX0" fmla="*/ 93081 w 143813"/>
                <a:gd name="connsiteY0" fmla="*/ 0 h 45719"/>
                <a:gd name="connsiteX1" fmla="*/ 0 w 143813"/>
                <a:gd name="connsiteY1" fmla="*/ 0 h 45719"/>
                <a:gd name="connsiteX2" fmla="*/ 0 w 143813"/>
                <a:gd name="connsiteY2" fmla="*/ 45719 h 45719"/>
                <a:gd name="connsiteX3" fmla="*/ 143813 w 143813"/>
                <a:gd name="connsiteY3" fmla="*/ 45719 h 45719"/>
                <a:gd name="connsiteX4" fmla="*/ 136998 w 143813"/>
                <a:gd name="connsiteY4" fmla="*/ 30114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13" h="45719">
                  <a:moveTo>
                    <a:pt x="93081" y="0"/>
                  </a:moveTo>
                  <a:lnTo>
                    <a:pt x="0" y="0"/>
                  </a:lnTo>
                  <a:lnTo>
                    <a:pt x="0" y="45719"/>
                  </a:lnTo>
                  <a:lnTo>
                    <a:pt x="143813" y="45719"/>
                  </a:lnTo>
                  <a:lnTo>
                    <a:pt x="136998" y="30114"/>
                  </a:ln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1474FFBD-54F3-4892-B07A-A0E735DAF25E}"/>
                </a:ext>
              </a:extLst>
            </p:cNvPr>
            <p:cNvSpPr/>
            <p:nvPr/>
          </p:nvSpPr>
          <p:spPr>
            <a:xfrm>
              <a:off x="1844588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5CCBF578-4075-4CD3-87E9-58DEBB00B0BA}"/>
                </a:ext>
              </a:extLst>
            </p:cNvPr>
            <p:cNvSpPr/>
            <p:nvPr/>
          </p:nvSpPr>
          <p:spPr>
            <a:xfrm>
              <a:off x="2906626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654" name="テキスト ボックス 653">
            <a:extLst>
              <a:ext uri="{FF2B5EF4-FFF2-40B4-BE49-F238E27FC236}">
                <a16:creationId xmlns:a16="http://schemas.microsoft.com/office/drawing/2014/main" id="{22A54FD1-A7B5-4661-8685-5E77A227C96D}"/>
              </a:ext>
            </a:extLst>
          </p:cNvPr>
          <p:cNvSpPr txBox="1"/>
          <p:nvPr/>
        </p:nvSpPr>
        <p:spPr>
          <a:xfrm>
            <a:off x="2752690" y="4287029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新千歳空港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5C275377-BD8F-4786-B982-B9D496D670FD}"/>
              </a:ext>
            </a:extLst>
          </p:cNvPr>
          <p:cNvGrpSpPr/>
          <p:nvPr/>
        </p:nvGrpSpPr>
        <p:grpSpPr>
          <a:xfrm>
            <a:off x="7743096" y="3869298"/>
            <a:ext cx="1262882" cy="842162"/>
            <a:chOff x="3696297" y="4663521"/>
            <a:chExt cx="2562286" cy="1708683"/>
          </a:xfrm>
        </p:grpSpPr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E42966D5-5374-4C4A-AA37-11A38BE3C3D6}"/>
                </a:ext>
              </a:extLst>
            </p:cNvPr>
            <p:cNvGrpSpPr/>
            <p:nvPr/>
          </p:nvGrpSpPr>
          <p:grpSpPr>
            <a:xfrm>
              <a:off x="3696297" y="4835505"/>
              <a:ext cx="2562286" cy="1536699"/>
              <a:chOff x="746064" y="1894185"/>
              <a:chExt cx="2562286" cy="1536699"/>
            </a:xfrm>
          </p:grpSpPr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F1971C53-046F-4093-8BC7-E070B86AF34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DDE3839E-D74E-4FA1-9A53-342FB567B69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8" name="楕円 1297">
                  <a:extLst>
                    <a:ext uri="{FF2B5EF4-FFF2-40B4-BE49-F238E27FC236}">
                      <a16:creationId xmlns:a16="http://schemas.microsoft.com/office/drawing/2014/main" id="{91A0364D-BD0C-4E15-9ABF-56185928DD6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67631F57-2AAA-430C-9ECD-74D4B0EF563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6" name="フリーフォーム: 図形 1295">
                <a:extLst>
                  <a:ext uri="{FF2B5EF4-FFF2-40B4-BE49-F238E27FC236}">
                    <a16:creationId xmlns:a16="http://schemas.microsoft.com/office/drawing/2014/main" id="{033DCB99-FAD4-41C9-8601-97897D93E52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C876DF9E-4696-461C-99F6-0896B5A0CA4B}"/>
                </a:ext>
              </a:extLst>
            </p:cNvPr>
            <p:cNvGrpSpPr/>
            <p:nvPr/>
          </p:nvGrpSpPr>
          <p:grpSpPr>
            <a:xfrm>
              <a:off x="5445853" y="5165028"/>
              <a:ext cx="676126" cy="601857"/>
              <a:chOff x="5826248" y="2560935"/>
              <a:chExt cx="676126" cy="601857"/>
            </a:xfrm>
          </p:grpSpPr>
          <p:sp>
            <p:nvSpPr>
              <p:cNvPr id="1276" name="楕円 36">
                <a:extLst>
                  <a:ext uri="{FF2B5EF4-FFF2-40B4-BE49-F238E27FC236}">
                    <a16:creationId xmlns:a16="http://schemas.microsoft.com/office/drawing/2014/main" id="{6A048051-B50D-4C41-B625-F75C8BA8E1F6}"/>
                  </a:ext>
                </a:extLst>
              </p:cNvPr>
              <p:cNvSpPr/>
              <p:nvPr/>
            </p:nvSpPr>
            <p:spPr>
              <a:xfrm>
                <a:off x="5826248" y="2560935"/>
                <a:ext cx="676126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6" h="601857">
                    <a:moveTo>
                      <a:pt x="0" y="302267"/>
                    </a:moveTo>
                    <a:cubicBezTo>
                      <a:pt x="0" y="136808"/>
                      <a:pt x="138656" y="28077"/>
                      <a:pt x="338063" y="2677"/>
                    </a:cubicBezTo>
                    <a:cubicBezTo>
                      <a:pt x="537470" y="-22723"/>
                      <a:pt x="676126" y="136808"/>
                      <a:pt x="676126" y="302267"/>
                    </a:cubicBezTo>
                    <a:cubicBezTo>
                      <a:pt x="676126" y="467726"/>
                      <a:pt x="524770" y="601857"/>
                      <a:pt x="338063" y="601857"/>
                    </a:cubicBezTo>
                    <a:cubicBezTo>
                      <a:pt x="151356" y="601857"/>
                      <a:pt x="0" y="467726"/>
                      <a:pt x="0" y="30226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7" name="グループ化 1276">
                <a:extLst>
                  <a:ext uri="{FF2B5EF4-FFF2-40B4-BE49-F238E27FC236}">
                    <a16:creationId xmlns:a16="http://schemas.microsoft.com/office/drawing/2014/main" id="{6072CB84-25B9-4440-AC05-904054E62AF3}"/>
                  </a:ext>
                </a:extLst>
              </p:cNvPr>
              <p:cNvGrpSpPr/>
              <p:nvPr/>
            </p:nvGrpSpPr>
            <p:grpSpPr>
              <a:xfrm>
                <a:off x="5922058" y="26520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278" name="楕円 1277">
                  <a:extLst>
                    <a:ext uri="{FF2B5EF4-FFF2-40B4-BE49-F238E27FC236}">
                      <a16:creationId xmlns:a16="http://schemas.microsoft.com/office/drawing/2014/main" id="{5A428344-4652-4B11-88AB-43C90933CFE0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楕円 1278">
                  <a:extLst>
                    <a:ext uri="{FF2B5EF4-FFF2-40B4-BE49-F238E27FC236}">
                      <a16:creationId xmlns:a16="http://schemas.microsoft.com/office/drawing/2014/main" id="{68930A5F-C533-4911-87A5-A6C09180422A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楕円 1279">
                  <a:extLst>
                    <a:ext uri="{FF2B5EF4-FFF2-40B4-BE49-F238E27FC236}">
                      <a16:creationId xmlns:a16="http://schemas.microsoft.com/office/drawing/2014/main" id="{70E068FD-D6A5-446A-9A59-1FD54EA67D61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楕円 1280">
                  <a:extLst>
                    <a:ext uri="{FF2B5EF4-FFF2-40B4-BE49-F238E27FC236}">
                      <a16:creationId xmlns:a16="http://schemas.microsoft.com/office/drawing/2014/main" id="{C6BEF4FA-82FF-43F0-B92A-18D3298827D8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楕円 1281">
                  <a:extLst>
                    <a:ext uri="{FF2B5EF4-FFF2-40B4-BE49-F238E27FC236}">
                      <a16:creationId xmlns:a16="http://schemas.microsoft.com/office/drawing/2014/main" id="{FBFAE4FB-1A73-435A-8F61-7B65D7460C9A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F9DAEF5E-D366-4845-91F9-4BFF66233CC5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楕円 1283">
                  <a:extLst>
                    <a:ext uri="{FF2B5EF4-FFF2-40B4-BE49-F238E27FC236}">
                      <a16:creationId xmlns:a16="http://schemas.microsoft.com/office/drawing/2014/main" id="{5C075F8F-73E3-45CA-B249-E0201DD198E3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楕円 1284">
                  <a:extLst>
                    <a:ext uri="{FF2B5EF4-FFF2-40B4-BE49-F238E27FC236}">
                      <a16:creationId xmlns:a16="http://schemas.microsoft.com/office/drawing/2014/main" id="{4F0F5B5F-9710-4DD2-97D6-7F7FAB3AECAE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6" name="楕円 1285">
                  <a:extLst>
                    <a:ext uri="{FF2B5EF4-FFF2-40B4-BE49-F238E27FC236}">
                      <a16:creationId xmlns:a16="http://schemas.microsoft.com/office/drawing/2014/main" id="{317C2BAF-1FCB-4E78-997A-7093E6139AA4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5264CE5C-74F4-49AE-AA1E-0F4A0326C621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8" name="楕円 1287">
                  <a:extLst>
                    <a:ext uri="{FF2B5EF4-FFF2-40B4-BE49-F238E27FC236}">
                      <a16:creationId xmlns:a16="http://schemas.microsoft.com/office/drawing/2014/main" id="{BE0B538F-C348-4C37-BE65-CEAAE4AE276C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9" name="楕円 1288">
                  <a:extLst>
                    <a:ext uri="{FF2B5EF4-FFF2-40B4-BE49-F238E27FC236}">
                      <a16:creationId xmlns:a16="http://schemas.microsoft.com/office/drawing/2014/main" id="{6360AE96-755C-4A5C-8C02-825A80B5CC7C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0" name="楕円 1289">
                  <a:extLst>
                    <a:ext uri="{FF2B5EF4-FFF2-40B4-BE49-F238E27FC236}">
                      <a16:creationId xmlns:a16="http://schemas.microsoft.com/office/drawing/2014/main" id="{36D01366-2270-419C-90DF-F62E63AC99C8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1" name="楕円 1290">
                  <a:extLst>
                    <a:ext uri="{FF2B5EF4-FFF2-40B4-BE49-F238E27FC236}">
                      <a16:creationId xmlns:a16="http://schemas.microsoft.com/office/drawing/2014/main" id="{5B8CEC4B-BC0F-4CA4-BBF2-37F98AD7C6F3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2" name="楕円 1291">
                  <a:extLst>
                    <a:ext uri="{FF2B5EF4-FFF2-40B4-BE49-F238E27FC236}">
                      <a16:creationId xmlns:a16="http://schemas.microsoft.com/office/drawing/2014/main" id="{0B6D02B9-7A2D-400B-8457-354253C9D5B5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3116AC89-0DAE-4994-84DF-5A051DE53644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5" name="グループ化 1104">
              <a:extLst>
                <a:ext uri="{FF2B5EF4-FFF2-40B4-BE49-F238E27FC236}">
                  <a16:creationId xmlns:a16="http://schemas.microsoft.com/office/drawing/2014/main" id="{C8546491-2857-4914-B03F-7CCE101D95D5}"/>
                </a:ext>
              </a:extLst>
            </p:cNvPr>
            <p:cNvGrpSpPr/>
            <p:nvPr/>
          </p:nvGrpSpPr>
          <p:grpSpPr>
            <a:xfrm>
              <a:off x="4441604" y="5061377"/>
              <a:ext cx="676125" cy="460376"/>
              <a:chOff x="5218151" y="1324766"/>
              <a:chExt cx="676125" cy="460376"/>
            </a:xfrm>
          </p:grpSpPr>
          <p:sp>
            <p:nvSpPr>
              <p:cNvPr id="1258" name="楕円 24">
                <a:extLst>
                  <a:ext uri="{FF2B5EF4-FFF2-40B4-BE49-F238E27FC236}">
                    <a16:creationId xmlns:a16="http://schemas.microsoft.com/office/drawing/2014/main" id="{48A44846-AE99-4886-B768-E2A0174618EE}"/>
                  </a:ext>
                </a:extLst>
              </p:cNvPr>
              <p:cNvSpPr/>
              <p:nvPr/>
            </p:nvSpPr>
            <p:spPr>
              <a:xfrm>
                <a:off x="5218151" y="1324766"/>
                <a:ext cx="676125" cy="460376"/>
              </a:xfrm>
              <a:custGeom>
                <a:avLst/>
                <a:gdLst>
                  <a:gd name="connsiteX0" fmla="*/ 0 w 638175"/>
                  <a:gd name="connsiteY0" fmla="*/ 230188 h 460375"/>
                  <a:gd name="connsiteX1" fmla="*/ 319088 w 638175"/>
                  <a:gd name="connsiteY1" fmla="*/ 0 h 460375"/>
                  <a:gd name="connsiteX2" fmla="*/ 638176 w 638175"/>
                  <a:gd name="connsiteY2" fmla="*/ 230188 h 460375"/>
                  <a:gd name="connsiteX3" fmla="*/ 319088 w 638175"/>
                  <a:gd name="connsiteY3" fmla="*/ 460376 h 460375"/>
                  <a:gd name="connsiteX4" fmla="*/ 0 w 638175"/>
                  <a:gd name="connsiteY4" fmla="*/ 230188 h 460375"/>
                  <a:gd name="connsiteX0" fmla="*/ 0 w 638176"/>
                  <a:gd name="connsiteY0" fmla="*/ 230188 h 460376"/>
                  <a:gd name="connsiteX1" fmla="*/ 319088 w 638176"/>
                  <a:gd name="connsiteY1" fmla="*/ 0 h 460376"/>
                  <a:gd name="connsiteX2" fmla="*/ 638176 w 638176"/>
                  <a:gd name="connsiteY2" fmla="*/ 230188 h 460376"/>
                  <a:gd name="connsiteX3" fmla="*/ 319088 w 638176"/>
                  <a:gd name="connsiteY3" fmla="*/ 460376 h 460376"/>
                  <a:gd name="connsiteX4" fmla="*/ 0 w 638176"/>
                  <a:gd name="connsiteY4" fmla="*/ 230188 h 460376"/>
                  <a:gd name="connsiteX0" fmla="*/ 0 w 673101"/>
                  <a:gd name="connsiteY0" fmla="*/ 230188 h 460376"/>
                  <a:gd name="connsiteX1" fmla="*/ 319088 w 673101"/>
                  <a:gd name="connsiteY1" fmla="*/ 0 h 460376"/>
                  <a:gd name="connsiteX2" fmla="*/ 673101 w 673101"/>
                  <a:gd name="connsiteY2" fmla="*/ 230188 h 460376"/>
                  <a:gd name="connsiteX3" fmla="*/ 319088 w 673101"/>
                  <a:gd name="connsiteY3" fmla="*/ 460376 h 460376"/>
                  <a:gd name="connsiteX4" fmla="*/ 0 w 673101"/>
                  <a:gd name="connsiteY4" fmla="*/ 230188 h 460376"/>
                  <a:gd name="connsiteX0" fmla="*/ 0 w 675202"/>
                  <a:gd name="connsiteY0" fmla="*/ 230188 h 460376"/>
                  <a:gd name="connsiteX1" fmla="*/ 319088 w 675202"/>
                  <a:gd name="connsiteY1" fmla="*/ 0 h 460376"/>
                  <a:gd name="connsiteX2" fmla="*/ 673101 w 675202"/>
                  <a:gd name="connsiteY2" fmla="*/ 230188 h 460376"/>
                  <a:gd name="connsiteX3" fmla="*/ 319088 w 675202"/>
                  <a:gd name="connsiteY3" fmla="*/ 460376 h 460376"/>
                  <a:gd name="connsiteX4" fmla="*/ 0 w 675202"/>
                  <a:gd name="connsiteY4" fmla="*/ 230188 h 460376"/>
                  <a:gd name="connsiteX0" fmla="*/ 0 w 677177"/>
                  <a:gd name="connsiteY0" fmla="*/ 230188 h 460376"/>
                  <a:gd name="connsiteX1" fmla="*/ 319088 w 677177"/>
                  <a:gd name="connsiteY1" fmla="*/ 0 h 460376"/>
                  <a:gd name="connsiteX2" fmla="*/ 673101 w 677177"/>
                  <a:gd name="connsiteY2" fmla="*/ 230188 h 460376"/>
                  <a:gd name="connsiteX3" fmla="*/ 319088 w 677177"/>
                  <a:gd name="connsiteY3" fmla="*/ 460376 h 460376"/>
                  <a:gd name="connsiteX4" fmla="*/ 0 w 677177"/>
                  <a:gd name="connsiteY4" fmla="*/ 230188 h 460376"/>
                  <a:gd name="connsiteX0" fmla="*/ 0 w 676125"/>
                  <a:gd name="connsiteY0" fmla="*/ 230188 h 460376"/>
                  <a:gd name="connsiteX1" fmla="*/ 319088 w 676125"/>
                  <a:gd name="connsiteY1" fmla="*/ 0 h 460376"/>
                  <a:gd name="connsiteX2" fmla="*/ 673101 w 676125"/>
                  <a:gd name="connsiteY2" fmla="*/ 230188 h 460376"/>
                  <a:gd name="connsiteX3" fmla="*/ 319088 w 676125"/>
                  <a:gd name="connsiteY3" fmla="*/ 460376 h 460376"/>
                  <a:gd name="connsiteX4" fmla="*/ 0 w 676125"/>
                  <a:gd name="connsiteY4" fmla="*/ 230188 h 46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5" h="460376">
                    <a:moveTo>
                      <a:pt x="0" y="230188"/>
                    </a:moveTo>
                    <a:cubicBezTo>
                      <a:pt x="0" y="103059"/>
                      <a:pt x="206905" y="0"/>
                      <a:pt x="319088" y="0"/>
                    </a:cubicBezTo>
                    <a:cubicBezTo>
                      <a:pt x="431271" y="0"/>
                      <a:pt x="638176" y="36384"/>
                      <a:pt x="673101" y="230188"/>
                    </a:cubicBezTo>
                    <a:cubicBezTo>
                      <a:pt x="708026" y="423992"/>
                      <a:pt x="431271" y="460376"/>
                      <a:pt x="319088" y="460376"/>
                    </a:cubicBezTo>
                    <a:cubicBezTo>
                      <a:pt x="206905" y="460376"/>
                      <a:pt x="0" y="357317"/>
                      <a:pt x="0" y="23018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48CDEAC5-DFB3-45E4-BCB5-DE8641128FDD}"/>
                  </a:ext>
                </a:extLst>
              </p:cNvPr>
              <p:cNvGrpSpPr/>
              <p:nvPr/>
            </p:nvGrpSpPr>
            <p:grpSpPr>
              <a:xfrm>
                <a:off x="5310077" y="1370947"/>
                <a:ext cx="547799" cy="386304"/>
                <a:chOff x="6234002" y="1928159"/>
                <a:chExt cx="547799" cy="386304"/>
              </a:xfrm>
            </p:grpSpPr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A80365B8-843E-4AF4-9B31-B27B1AAAE52D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1" name="楕円 1260">
                  <a:extLst>
                    <a:ext uri="{FF2B5EF4-FFF2-40B4-BE49-F238E27FC236}">
                      <a16:creationId xmlns:a16="http://schemas.microsoft.com/office/drawing/2014/main" id="{87198DB4-4B42-4BE3-8341-D34D4AB107C1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72FAF13D-04DE-4F78-B1A3-3E817C89494F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94F2B3B4-C7F5-4886-BF38-199A4A14B610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4" name="楕円 1263">
                  <a:extLst>
                    <a:ext uri="{FF2B5EF4-FFF2-40B4-BE49-F238E27FC236}">
                      <a16:creationId xmlns:a16="http://schemas.microsoft.com/office/drawing/2014/main" id="{C35D995F-EB1F-47E6-8CA7-2693E37E5599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42B0DD80-E8FE-449A-BB96-F07DB0D14AB7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楕円 1265">
                  <a:extLst>
                    <a:ext uri="{FF2B5EF4-FFF2-40B4-BE49-F238E27FC236}">
                      <a16:creationId xmlns:a16="http://schemas.microsoft.com/office/drawing/2014/main" id="{8F529A06-C439-4F1E-B7B9-4970AD768B68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8660615F-3EA3-4370-8143-CB76DE52B32B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7922B52A-3238-4BD5-B8DB-1BC2E5D6D6CF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9" name="楕円 1268">
                  <a:extLst>
                    <a:ext uri="{FF2B5EF4-FFF2-40B4-BE49-F238E27FC236}">
                      <a16:creationId xmlns:a16="http://schemas.microsoft.com/office/drawing/2014/main" id="{244072C0-7F68-44FD-A18E-08A11AFE019F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楕円 1269">
                  <a:extLst>
                    <a:ext uri="{FF2B5EF4-FFF2-40B4-BE49-F238E27FC236}">
                      <a16:creationId xmlns:a16="http://schemas.microsoft.com/office/drawing/2014/main" id="{A058F6CC-674C-4FA5-A7FE-319B62BBD3F2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楕円 1270">
                  <a:extLst>
                    <a:ext uri="{FF2B5EF4-FFF2-40B4-BE49-F238E27FC236}">
                      <a16:creationId xmlns:a16="http://schemas.microsoft.com/office/drawing/2014/main" id="{15E541B3-4918-4012-8AD7-01A8A88DEB5D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楕円 1271">
                  <a:extLst>
                    <a:ext uri="{FF2B5EF4-FFF2-40B4-BE49-F238E27FC236}">
                      <a16:creationId xmlns:a16="http://schemas.microsoft.com/office/drawing/2014/main" id="{47020D58-C5FA-4162-B548-7DB5FF183F77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楕円 1272">
                  <a:extLst>
                    <a:ext uri="{FF2B5EF4-FFF2-40B4-BE49-F238E27FC236}">
                      <a16:creationId xmlns:a16="http://schemas.microsoft.com/office/drawing/2014/main" id="{C66014D8-CB33-4288-B251-A5FB084693A6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楕円 1273">
                  <a:extLst>
                    <a:ext uri="{FF2B5EF4-FFF2-40B4-BE49-F238E27FC236}">
                      <a16:creationId xmlns:a16="http://schemas.microsoft.com/office/drawing/2014/main" id="{37BF4AB3-835C-4DC3-8B77-A514E9DBA5D0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楕円 1274">
                  <a:extLst>
                    <a:ext uri="{FF2B5EF4-FFF2-40B4-BE49-F238E27FC236}">
                      <a16:creationId xmlns:a16="http://schemas.microsoft.com/office/drawing/2014/main" id="{B4C15877-B3CF-4BC4-A9B7-81B8E7751254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93AA6F2C-15BF-4BE3-97B2-79BD36B859AB}"/>
                </a:ext>
              </a:extLst>
            </p:cNvPr>
            <p:cNvGrpSpPr/>
            <p:nvPr/>
          </p:nvGrpSpPr>
          <p:grpSpPr>
            <a:xfrm>
              <a:off x="3930423" y="5213329"/>
              <a:ext cx="781051" cy="577851"/>
              <a:chOff x="3869418" y="1329530"/>
              <a:chExt cx="781051" cy="577851"/>
            </a:xfrm>
          </p:grpSpPr>
          <p:sp>
            <p:nvSpPr>
              <p:cNvPr id="1240" name="フリーフォーム: 図形 1239">
                <a:extLst>
                  <a:ext uri="{FF2B5EF4-FFF2-40B4-BE49-F238E27FC236}">
                    <a16:creationId xmlns:a16="http://schemas.microsoft.com/office/drawing/2014/main" id="{D6A29D9F-9F36-4C17-AB78-39A9B2BF01D0}"/>
                  </a:ext>
                </a:extLst>
              </p:cNvPr>
              <p:cNvSpPr/>
              <p:nvPr/>
            </p:nvSpPr>
            <p:spPr>
              <a:xfrm>
                <a:off x="3869418" y="1329530"/>
                <a:ext cx="781051" cy="577851"/>
              </a:xfrm>
              <a:custGeom>
                <a:avLst/>
                <a:gdLst>
                  <a:gd name="connsiteX0" fmla="*/ 381000 w 781051"/>
                  <a:gd name="connsiteY0" fmla="*/ 0 h 577851"/>
                  <a:gd name="connsiteX1" fmla="*/ 479868 w 781051"/>
                  <a:gd name="connsiteY1" fmla="*/ 21208 h 577851"/>
                  <a:gd name="connsiteX2" fmla="*/ 486694 w 781051"/>
                  <a:gd name="connsiteY2" fmla="*/ 25145 h 577851"/>
                  <a:gd name="connsiteX3" fmla="*/ 518665 w 781051"/>
                  <a:gd name="connsiteY3" fmla="*/ 27869 h 577851"/>
                  <a:gd name="connsiteX4" fmla="*/ 781051 w 781051"/>
                  <a:gd name="connsiteY4" fmla="*/ 300038 h 577851"/>
                  <a:gd name="connsiteX5" fmla="*/ 452438 w 781051"/>
                  <a:gd name="connsiteY5" fmla="*/ 577851 h 577851"/>
                  <a:gd name="connsiteX6" fmla="*/ 324527 w 781051"/>
                  <a:gd name="connsiteY6" fmla="*/ 556019 h 577851"/>
                  <a:gd name="connsiteX7" fmla="*/ 317040 w 781051"/>
                  <a:gd name="connsiteY7" fmla="*/ 552584 h 577851"/>
                  <a:gd name="connsiteX8" fmla="*/ 305190 w 781051"/>
                  <a:gd name="connsiteY8" fmla="*/ 556492 h 577851"/>
                  <a:gd name="connsiteX9" fmla="*/ 254000 w 781051"/>
                  <a:gd name="connsiteY9" fmla="*/ 561975 h 577851"/>
                  <a:gd name="connsiteX10" fmla="*/ 0 w 781051"/>
                  <a:gd name="connsiteY10" fmla="*/ 292100 h 577851"/>
                  <a:gd name="connsiteX11" fmla="*/ 254000 w 781051"/>
                  <a:gd name="connsiteY11" fmla="*/ 22225 h 577851"/>
                  <a:gd name="connsiteX12" fmla="*/ 276239 w 781051"/>
                  <a:gd name="connsiteY12" fmla="*/ 24607 h 577851"/>
                  <a:gd name="connsiteX13" fmla="*/ 282132 w 781051"/>
                  <a:gd name="connsiteY13" fmla="*/ 21208 h 577851"/>
                  <a:gd name="connsiteX14" fmla="*/ 381000 w 781051"/>
                  <a:gd name="connsiteY14" fmla="*/ 0 h 57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81051" h="577851">
                    <a:moveTo>
                      <a:pt x="381000" y="0"/>
                    </a:moveTo>
                    <a:cubicBezTo>
                      <a:pt x="416070" y="0"/>
                      <a:pt x="449480" y="7552"/>
                      <a:pt x="479868" y="21208"/>
                    </a:cubicBezTo>
                    <a:lnTo>
                      <a:pt x="486694" y="25145"/>
                    </a:lnTo>
                    <a:lnTo>
                      <a:pt x="518665" y="27869"/>
                    </a:lnTo>
                    <a:cubicBezTo>
                      <a:pt x="668409" y="53774"/>
                      <a:pt x="781051" y="165785"/>
                      <a:pt x="781051" y="300038"/>
                    </a:cubicBezTo>
                    <a:cubicBezTo>
                      <a:pt x="781051" y="453470"/>
                      <a:pt x="633926" y="577851"/>
                      <a:pt x="452438" y="577851"/>
                    </a:cubicBezTo>
                    <a:cubicBezTo>
                      <a:pt x="407066" y="577851"/>
                      <a:pt x="363842" y="570077"/>
                      <a:pt x="324527" y="556019"/>
                    </a:cubicBezTo>
                    <a:lnTo>
                      <a:pt x="317040" y="552584"/>
                    </a:lnTo>
                    <a:lnTo>
                      <a:pt x="305190" y="556492"/>
                    </a:lnTo>
                    <a:cubicBezTo>
                      <a:pt x="288655" y="560087"/>
                      <a:pt x="271535" y="561975"/>
                      <a:pt x="254000" y="561975"/>
                    </a:cubicBezTo>
                    <a:cubicBezTo>
                      <a:pt x="113720" y="561975"/>
                      <a:pt x="0" y="441148"/>
                      <a:pt x="0" y="292100"/>
                    </a:cubicBezTo>
                    <a:cubicBezTo>
                      <a:pt x="0" y="143052"/>
                      <a:pt x="113720" y="22225"/>
                      <a:pt x="254000" y="22225"/>
                    </a:cubicBezTo>
                    <a:lnTo>
                      <a:pt x="276239" y="24607"/>
                    </a:lnTo>
                    <a:lnTo>
                      <a:pt x="282132" y="21208"/>
                    </a:lnTo>
                    <a:cubicBezTo>
                      <a:pt x="312520" y="7552"/>
                      <a:pt x="345930" y="0"/>
                      <a:pt x="381000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41" name="グループ化 1240">
                <a:extLst>
                  <a:ext uri="{FF2B5EF4-FFF2-40B4-BE49-F238E27FC236}">
                    <a16:creationId xmlns:a16="http://schemas.microsoft.com/office/drawing/2014/main" id="{A16AFDA0-2511-4412-80BE-15B379F3DD34}"/>
                  </a:ext>
                </a:extLst>
              </p:cNvPr>
              <p:cNvGrpSpPr/>
              <p:nvPr/>
            </p:nvGrpSpPr>
            <p:grpSpPr>
              <a:xfrm>
                <a:off x="3962290" y="1423334"/>
                <a:ext cx="547799" cy="386304"/>
                <a:chOff x="6234002" y="1928159"/>
                <a:chExt cx="547799" cy="386304"/>
              </a:xfrm>
            </p:grpSpPr>
            <p:sp>
              <p:nvSpPr>
                <p:cNvPr id="1242" name="楕円 1241">
                  <a:extLst>
                    <a:ext uri="{FF2B5EF4-FFF2-40B4-BE49-F238E27FC236}">
                      <a16:creationId xmlns:a16="http://schemas.microsoft.com/office/drawing/2014/main" id="{562E3151-4CDC-4CFD-9E00-5521C610A8D0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楕円 1242">
                  <a:extLst>
                    <a:ext uri="{FF2B5EF4-FFF2-40B4-BE49-F238E27FC236}">
                      <a16:creationId xmlns:a16="http://schemas.microsoft.com/office/drawing/2014/main" id="{42FCB849-709A-4D83-A589-1AC1ED342AC9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楕円 1243">
                  <a:extLst>
                    <a:ext uri="{FF2B5EF4-FFF2-40B4-BE49-F238E27FC236}">
                      <a16:creationId xmlns:a16="http://schemas.microsoft.com/office/drawing/2014/main" id="{C63984D5-E282-4869-9CDB-C452638B750F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楕円 1244">
                  <a:extLst>
                    <a:ext uri="{FF2B5EF4-FFF2-40B4-BE49-F238E27FC236}">
                      <a16:creationId xmlns:a16="http://schemas.microsoft.com/office/drawing/2014/main" id="{6B220007-8E58-4A49-8CFE-73A573561A33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楕円 1245">
                  <a:extLst>
                    <a:ext uri="{FF2B5EF4-FFF2-40B4-BE49-F238E27FC236}">
                      <a16:creationId xmlns:a16="http://schemas.microsoft.com/office/drawing/2014/main" id="{7FCCD1B1-5F16-4F88-8173-339F977EAF32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楕円 1246">
                  <a:extLst>
                    <a:ext uri="{FF2B5EF4-FFF2-40B4-BE49-F238E27FC236}">
                      <a16:creationId xmlns:a16="http://schemas.microsoft.com/office/drawing/2014/main" id="{DC3E19BF-3498-4CCB-92F3-D23F628A77D8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楕円 1247">
                  <a:extLst>
                    <a:ext uri="{FF2B5EF4-FFF2-40B4-BE49-F238E27FC236}">
                      <a16:creationId xmlns:a16="http://schemas.microsoft.com/office/drawing/2014/main" id="{6D42519F-02DE-43FE-B6FE-6CD5F5BB10AD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楕円 1248">
                  <a:extLst>
                    <a:ext uri="{FF2B5EF4-FFF2-40B4-BE49-F238E27FC236}">
                      <a16:creationId xmlns:a16="http://schemas.microsoft.com/office/drawing/2014/main" id="{C12C8881-3CB3-4A5C-B9FA-C6E331757EE9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楕円 1249">
                  <a:extLst>
                    <a:ext uri="{FF2B5EF4-FFF2-40B4-BE49-F238E27FC236}">
                      <a16:creationId xmlns:a16="http://schemas.microsoft.com/office/drawing/2014/main" id="{D26056DF-4148-46CE-8A50-AD8DDB5F5644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楕円 1250">
                  <a:extLst>
                    <a:ext uri="{FF2B5EF4-FFF2-40B4-BE49-F238E27FC236}">
                      <a16:creationId xmlns:a16="http://schemas.microsoft.com/office/drawing/2014/main" id="{F45C7613-1FF7-4A8B-A101-359BD80BF56F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2" name="楕円 1251">
                  <a:extLst>
                    <a:ext uri="{FF2B5EF4-FFF2-40B4-BE49-F238E27FC236}">
                      <a16:creationId xmlns:a16="http://schemas.microsoft.com/office/drawing/2014/main" id="{DB510F82-8C17-435C-80AD-0F98DC2771E3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3" name="楕円 1252">
                  <a:extLst>
                    <a:ext uri="{FF2B5EF4-FFF2-40B4-BE49-F238E27FC236}">
                      <a16:creationId xmlns:a16="http://schemas.microsoft.com/office/drawing/2014/main" id="{94091199-402E-4D15-979E-AE87FCDDBD7D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3C97FD64-5EC3-45C6-B45C-2926B25F8884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5" name="楕円 1254">
                  <a:extLst>
                    <a:ext uri="{FF2B5EF4-FFF2-40B4-BE49-F238E27FC236}">
                      <a16:creationId xmlns:a16="http://schemas.microsoft.com/office/drawing/2014/main" id="{D5A851C2-5B0C-406E-AFFD-342F6D7C80D6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6" name="楕円 1255">
                  <a:extLst>
                    <a:ext uri="{FF2B5EF4-FFF2-40B4-BE49-F238E27FC236}">
                      <a16:creationId xmlns:a16="http://schemas.microsoft.com/office/drawing/2014/main" id="{A34E647D-F4F0-41C3-B97D-6F8687B718E6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7494A9A1-F183-4831-B138-0D7CEC6BA44C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7119ED93-2AE5-422B-9815-FD634F42C7DE}"/>
                </a:ext>
              </a:extLst>
            </p:cNvPr>
            <p:cNvGrpSpPr/>
            <p:nvPr/>
          </p:nvGrpSpPr>
          <p:grpSpPr>
            <a:xfrm>
              <a:off x="4181553" y="4833679"/>
              <a:ext cx="679735" cy="599180"/>
              <a:chOff x="3716088" y="2238177"/>
              <a:chExt cx="679735" cy="599180"/>
            </a:xfrm>
          </p:grpSpPr>
          <p:sp>
            <p:nvSpPr>
              <p:cNvPr id="1222" name="楕円 35">
                <a:extLst>
                  <a:ext uri="{FF2B5EF4-FFF2-40B4-BE49-F238E27FC236}">
                    <a16:creationId xmlns:a16="http://schemas.microsoft.com/office/drawing/2014/main" id="{16DE220C-E53F-496E-B46E-1EE7201F6B0A}"/>
                  </a:ext>
                </a:extLst>
              </p:cNvPr>
              <p:cNvSpPr/>
              <p:nvPr/>
            </p:nvSpPr>
            <p:spPr>
              <a:xfrm>
                <a:off x="3716088" y="2238177"/>
                <a:ext cx="679735" cy="599180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9735"/>
                  <a:gd name="connsiteY0" fmla="*/ 299590 h 599180"/>
                  <a:gd name="connsiteX1" fmla="*/ 338063 w 679735"/>
                  <a:gd name="connsiteY1" fmla="*/ 0 h 599180"/>
                  <a:gd name="connsiteX2" fmla="*/ 676126 w 679735"/>
                  <a:gd name="connsiteY2" fmla="*/ 299590 h 599180"/>
                  <a:gd name="connsiteX3" fmla="*/ 338063 w 679735"/>
                  <a:gd name="connsiteY3" fmla="*/ 599180 h 599180"/>
                  <a:gd name="connsiteX4" fmla="*/ 0 w 679735"/>
                  <a:gd name="connsiteY4" fmla="*/ 299590 h 59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9735" h="599180">
                    <a:moveTo>
                      <a:pt x="0" y="299590"/>
                    </a:moveTo>
                    <a:cubicBezTo>
                      <a:pt x="0" y="134131"/>
                      <a:pt x="151356" y="0"/>
                      <a:pt x="338063" y="0"/>
                    </a:cubicBezTo>
                    <a:cubicBezTo>
                      <a:pt x="524770" y="0"/>
                      <a:pt x="707876" y="130956"/>
                      <a:pt x="676126" y="299590"/>
                    </a:cubicBezTo>
                    <a:cubicBezTo>
                      <a:pt x="676126" y="465049"/>
                      <a:pt x="524770" y="599180"/>
                      <a:pt x="338063" y="599180"/>
                    </a:cubicBezTo>
                    <a:cubicBezTo>
                      <a:pt x="151356" y="599180"/>
                      <a:pt x="0" y="465049"/>
                      <a:pt x="0" y="29959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23" name="グループ化 1222">
                <a:extLst>
                  <a:ext uri="{FF2B5EF4-FFF2-40B4-BE49-F238E27FC236}">
                    <a16:creationId xmlns:a16="http://schemas.microsoft.com/office/drawing/2014/main" id="{593E941E-819A-4004-A36C-4601BBF085E7}"/>
                  </a:ext>
                </a:extLst>
              </p:cNvPr>
              <p:cNvGrpSpPr/>
              <p:nvPr/>
            </p:nvGrpSpPr>
            <p:grpSpPr>
              <a:xfrm>
                <a:off x="3786077" y="2323447"/>
                <a:ext cx="547799" cy="386304"/>
                <a:chOff x="6234002" y="1928159"/>
                <a:chExt cx="547799" cy="386304"/>
              </a:xfrm>
            </p:grpSpPr>
            <p:sp>
              <p:nvSpPr>
                <p:cNvPr id="1224" name="楕円 1223">
                  <a:extLst>
                    <a:ext uri="{FF2B5EF4-FFF2-40B4-BE49-F238E27FC236}">
                      <a16:creationId xmlns:a16="http://schemas.microsoft.com/office/drawing/2014/main" id="{E3A20EAF-CB89-4457-A127-7FB3052E6CFE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DE712C15-BD28-43F9-85B8-6422C44D2ABA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B5F21A8B-76BC-4ADD-90F4-415E35FB1884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329EDB56-8440-4050-A0CF-44A36024DFD2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52E5ED5A-C437-4AD3-B348-853B011606C4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1FE268E5-823B-422F-8350-0150AACB4870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200D1E2F-C351-4A95-B0DB-EBBE2B59A6D2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16F5C2D7-6F39-4044-AAAA-B81F4E0A76BC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8A02A0E0-4FC6-43EC-8E44-1043770FE3A0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E406BF69-3540-4945-9939-788FD7CDDB80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52E75748-29C2-44C3-B23D-4FB4646E4E78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72BD5F74-4A06-4CDE-B828-E9824E24E94E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58249D0F-7C57-4AD9-9233-8A62B4E311FE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楕円 1236">
                  <a:extLst>
                    <a:ext uri="{FF2B5EF4-FFF2-40B4-BE49-F238E27FC236}">
                      <a16:creationId xmlns:a16="http://schemas.microsoft.com/office/drawing/2014/main" id="{5F170243-E153-4BE1-BB90-AEF5AB9E511C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58C37187-DA84-46F6-8417-FA8ECB0D5A41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B482BC54-3BE6-4F40-81ED-246B8DCA83B5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8B97F289-FBD2-4529-A205-391EB6C45E40}"/>
                </a:ext>
              </a:extLst>
            </p:cNvPr>
            <p:cNvGrpSpPr/>
            <p:nvPr/>
          </p:nvGrpSpPr>
          <p:grpSpPr>
            <a:xfrm>
              <a:off x="4797126" y="4663521"/>
              <a:ext cx="682077" cy="601857"/>
              <a:chOff x="4953257" y="2629523"/>
              <a:chExt cx="682077" cy="601857"/>
            </a:xfrm>
          </p:grpSpPr>
          <p:sp>
            <p:nvSpPr>
              <p:cNvPr id="1204" name="楕円 36">
                <a:extLst>
                  <a:ext uri="{FF2B5EF4-FFF2-40B4-BE49-F238E27FC236}">
                    <a16:creationId xmlns:a16="http://schemas.microsoft.com/office/drawing/2014/main" id="{D6D386A8-F3F0-49C7-AFEB-8C34BE6AA64F}"/>
                  </a:ext>
                </a:extLst>
              </p:cNvPr>
              <p:cNvSpPr/>
              <p:nvPr/>
            </p:nvSpPr>
            <p:spPr>
              <a:xfrm>
                <a:off x="4953257" y="2629523"/>
                <a:ext cx="682077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077" h="601857">
                    <a:moveTo>
                      <a:pt x="5951" y="302267"/>
                    </a:moveTo>
                    <a:cubicBezTo>
                      <a:pt x="-35324" y="139983"/>
                      <a:pt x="144607" y="28077"/>
                      <a:pt x="344014" y="2677"/>
                    </a:cubicBezTo>
                    <a:cubicBezTo>
                      <a:pt x="543421" y="-22723"/>
                      <a:pt x="682077" y="136808"/>
                      <a:pt x="682077" y="302267"/>
                    </a:cubicBezTo>
                    <a:cubicBezTo>
                      <a:pt x="682077" y="467726"/>
                      <a:pt x="600571" y="601857"/>
                      <a:pt x="344014" y="601857"/>
                    </a:cubicBezTo>
                    <a:cubicBezTo>
                      <a:pt x="87457" y="601857"/>
                      <a:pt x="47226" y="464551"/>
                      <a:pt x="5951" y="30226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03041542-4FFD-4091-BBAF-A34E7F61A079}"/>
                  </a:ext>
                </a:extLst>
              </p:cNvPr>
              <p:cNvGrpSpPr/>
              <p:nvPr/>
            </p:nvGrpSpPr>
            <p:grpSpPr>
              <a:xfrm>
                <a:off x="5033852" y="2737784"/>
                <a:ext cx="547799" cy="386304"/>
                <a:chOff x="6234002" y="1928159"/>
                <a:chExt cx="547799" cy="386304"/>
              </a:xfrm>
            </p:grpSpPr>
            <p:sp>
              <p:nvSpPr>
                <p:cNvPr id="1206" name="楕円 1205">
                  <a:extLst>
                    <a:ext uri="{FF2B5EF4-FFF2-40B4-BE49-F238E27FC236}">
                      <a16:creationId xmlns:a16="http://schemas.microsoft.com/office/drawing/2014/main" id="{4FB4AB82-9C34-4B0F-B5D4-51A3CCF4192C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F3963781-86F6-41F8-993E-0D9DA028FA21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C4D56E3F-9A20-4BD8-AE10-4A91BBE2C148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9" name="楕円 1208">
                  <a:extLst>
                    <a:ext uri="{FF2B5EF4-FFF2-40B4-BE49-F238E27FC236}">
                      <a16:creationId xmlns:a16="http://schemas.microsoft.com/office/drawing/2014/main" id="{F329FEB4-76A2-46C7-BE1D-AE45BAF3D435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楕円 1209">
                  <a:extLst>
                    <a:ext uri="{FF2B5EF4-FFF2-40B4-BE49-F238E27FC236}">
                      <a16:creationId xmlns:a16="http://schemas.microsoft.com/office/drawing/2014/main" id="{9101710C-4925-4FEC-82A2-A7558C91959E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A409DFF8-57D8-4BAB-B160-AE928345A0AB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楕円 1211">
                  <a:extLst>
                    <a:ext uri="{FF2B5EF4-FFF2-40B4-BE49-F238E27FC236}">
                      <a16:creationId xmlns:a16="http://schemas.microsoft.com/office/drawing/2014/main" id="{3C681D97-2A3F-47D8-88EF-98753B56403A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61DB59C7-6C5A-4A82-BEDD-05D44CDD4A59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4" name="楕円 1213">
                  <a:extLst>
                    <a:ext uri="{FF2B5EF4-FFF2-40B4-BE49-F238E27FC236}">
                      <a16:creationId xmlns:a16="http://schemas.microsoft.com/office/drawing/2014/main" id="{AD7CEB7B-9DCB-483C-83EE-BFD06514B4B2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楕円 1214">
                  <a:extLst>
                    <a:ext uri="{FF2B5EF4-FFF2-40B4-BE49-F238E27FC236}">
                      <a16:creationId xmlns:a16="http://schemas.microsoft.com/office/drawing/2014/main" id="{2BFEBF85-01B1-46EB-A33E-575B1186E9A2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6" name="楕円 1215">
                  <a:extLst>
                    <a:ext uri="{FF2B5EF4-FFF2-40B4-BE49-F238E27FC236}">
                      <a16:creationId xmlns:a16="http://schemas.microsoft.com/office/drawing/2014/main" id="{5094D0F5-F2D5-442E-A31C-F8F957360D08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7" name="楕円 1216">
                  <a:extLst>
                    <a:ext uri="{FF2B5EF4-FFF2-40B4-BE49-F238E27FC236}">
                      <a16:creationId xmlns:a16="http://schemas.microsoft.com/office/drawing/2014/main" id="{AD69053D-B1FC-4071-891D-4DBA58383958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8" name="楕円 1217">
                  <a:extLst>
                    <a:ext uri="{FF2B5EF4-FFF2-40B4-BE49-F238E27FC236}">
                      <a16:creationId xmlns:a16="http://schemas.microsoft.com/office/drawing/2014/main" id="{71A13B11-EF42-4530-8F96-4CCBB2E075D0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9" name="楕円 1218">
                  <a:extLst>
                    <a:ext uri="{FF2B5EF4-FFF2-40B4-BE49-F238E27FC236}">
                      <a16:creationId xmlns:a16="http://schemas.microsoft.com/office/drawing/2014/main" id="{1DD8C704-5C8B-4CA9-B84C-4BEA8948A59A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0" name="楕円 1219">
                  <a:extLst>
                    <a:ext uri="{FF2B5EF4-FFF2-40B4-BE49-F238E27FC236}">
                      <a16:creationId xmlns:a16="http://schemas.microsoft.com/office/drawing/2014/main" id="{A0557FE7-DC96-4F22-9BD1-B142C5A139CD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552A675E-7B24-43EF-B509-385ED66E75C4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6B09093B-FE8C-4EA2-8ACC-006E7374BAFD}"/>
                </a:ext>
              </a:extLst>
            </p:cNvPr>
            <p:cNvGrpSpPr/>
            <p:nvPr/>
          </p:nvGrpSpPr>
          <p:grpSpPr>
            <a:xfrm>
              <a:off x="4749785" y="5211128"/>
              <a:ext cx="676125" cy="460376"/>
              <a:chOff x="4742385" y="2123963"/>
              <a:chExt cx="676125" cy="460376"/>
            </a:xfrm>
          </p:grpSpPr>
          <p:sp>
            <p:nvSpPr>
              <p:cNvPr id="1186" name="楕円 24">
                <a:extLst>
                  <a:ext uri="{FF2B5EF4-FFF2-40B4-BE49-F238E27FC236}">
                    <a16:creationId xmlns:a16="http://schemas.microsoft.com/office/drawing/2014/main" id="{3DDFE02E-8A56-46BF-B8DF-C00546E11D8E}"/>
                  </a:ext>
                </a:extLst>
              </p:cNvPr>
              <p:cNvSpPr/>
              <p:nvPr/>
            </p:nvSpPr>
            <p:spPr>
              <a:xfrm>
                <a:off x="4742385" y="2123963"/>
                <a:ext cx="676125" cy="460376"/>
              </a:xfrm>
              <a:custGeom>
                <a:avLst/>
                <a:gdLst>
                  <a:gd name="connsiteX0" fmla="*/ 0 w 638175"/>
                  <a:gd name="connsiteY0" fmla="*/ 230188 h 460375"/>
                  <a:gd name="connsiteX1" fmla="*/ 319088 w 638175"/>
                  <a:gd name="connsiteY1" fmla="*/ 0 h 460375"/>
                  <a:gd name="connsiteX2" fmla="*/ 638176 w 638175"/>
                  <a:gd name="connsiteY2" fmla="*/ 230188 h 460375"/>
                  <a:gd name="connsiteX3" fmla="*/ 319088 w 638175"/>
                  <a:gd name="connsiteY3" fmla="*/ 460376 h 460375"/>
                  <a:gd name="connsiteX4" fmla="*/ 0 w 638175"/>
                  <a:gd name="connsiteY4" fmla="*/ 230188 h 460375"/>
                  <a:gd name="connsiteX0" fmla="*/ 0 w 638176"/>
                  <a:gd name="connsiteY0" fmla="*/ 230188 h 460376"/>
                  <a:gd name="connsiteX1" fmla="*/ 319088 w 638176"/>
                  <a:gd name="connsiteY1" fmla="*/ 0 h 460376"/>
                  <a:gd name="connsiteX2" fmla="*/ 638176 w 638176"/>
                  <a:gd name="connsiteY2" fmla="*/ 230188 h 460376"/>
                  <a:gd name="connsiteX3" fmla="*/ 319088 w 638176"/>
                  <a:gd name="connsiteY3" fmla="*/ 460376 h 460376"/>
                  <a:gd name="connsiteX4" fmla="*/ 0 w 638176"/>
                  <a:gd name="connsiteY4" fmla="*/ 230188 h 460376"/>
                  <a:gd name="connsiteX0" fmla="*/ 0 w 673101"/>
                  <a:gd name="connsiteY0" fmla="*/ 230188 h 460376"/>
                  <a:gd name="connsiteX1" fmla="*/ 319088 w 673101"/>
                  <a:gd name="connsiteY1" fmla="*/ 0 h 460376"/>
                  <a:gd name="connsiteX2" fmla="*/ 673101 w 673101"/>
                  <a:gd name="connsiteY2" fmla="*/ 230188 h 460376"/>
                  <a:gd name="connsiteX3" fmla="*/ 319088 w 673101"/>
                  <a:gd name="connsiteY3" fmla="*/ 460376 h 460376"/>
                  <a:gd name="connsiteX4" fmla="*/ 0 w 673101"/>
                  <a:gd name="connsiteY4" fmla="*/ 230188 h 460376"/>
                  <a:gd name="connsiteX0" fmla="*/ 0 w 675202"/>
                  <a:gd name="connsiteY0" fmla="*/ 230188 h 460376"/>
                  <a:gd name="connsiteX1" fmla="*/ 319088 w 675202"/>
                  <a:gd name="connsiteY1" fmla="*/ 0 h 460376"/>
                  <a:gd name="connsiteX2" fmla="*/ 673101 w 675202"/>
                  <a:gd name="connsiteY2" fmla="*/ 230188 h 460376"/>
                  <a:gd name="connsiteX3" fmla="*/ 319088 w 675202"/>
                  <a:gd name="connsiteY3" fmla="*/ 460376 h 460376"/>
                  <a:gd name="connsiteX4" fmla="*/ 0 w 675202"/>
                  <a:gd name="connsiteY4" fmla="*/ 230188 h 460376"/>
                  <a:gd name="connsiteX0" fmla="*/ 0 w 677177"/>
                  <a:gd name="connsiteY0" fmla="*/ 230188 h 460376"/>
                  <a:gd name="connsiteX1" fmla="*/ 319088 w 677177"/>
                  <a:gd name="connsiteY1" fmla="*/ 0 h 460376"/>
                  <a:gd name="connsiteX2" fmla="*/ 673101 w 677177"/>
                  <a:gd name="connsiteY2" fmla="*/ 230188 h 460376"/>
                  <a:gd name="connsiteX3" fmla="*/ 319088 w 677177"/>
                  <a:gd name="connsiteY3" fmla="*/ 460376 h 460376"/>
                  <a:gd name="connsiteX4" fmla="*/ 0 w 677177"/>
                  <a:gd name="connsiteY4" fmla="*/ 230188 h 460376"/>
                  <a:gd name="connsiteX0" fmla="*/ 0 w 676125"/>
                  <a:gd name="connsiteY0" fmla="*/ 230188 h 460376"/>
                  <a:gd name="connsiteX1" fmla="*/ 319088 w 676125"/>
                  <a:gd name="connsiteY1" fmla="*/ 0 h 460376"/>
                  <a:gd name="connsiteX2" fmla="*/ 673101 w 676125"/>
                  <a:gd name="connsiteY2" fmla="*/ 230188 h 460376"/>
                  <a:gd name="connsiteX3" fmla="*/ 319088 w 676125"/>
                  <a:gd name="connsiteY3" fmla="*/ 460376 h 460376"/>
                  <a:gd name="connsiteX4" fmla="*/ 0 w 676125"/>
                  <a:gd name="connsiteY4" fmla="*/ 230188 h 46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5" h="460376">
                    <a:moveTo>
                      <a:pt x="0" y="230188"/>
                    </a:moveTo>
                    <a:cubicBezTo>
                      <a:pt x="0" y="103059"/>
                      <a:pt x="206905" y="0"/>
                      <a:pt x="319088" y="0"/>
                    </a:cubicBezTo>
                    <a:cubicBezTo>
                      <a:pt x="431271" y="0"/>
                      <a:pt x="638176" y="36384"/>
                      <a:pt x="673101" y="230188"/>
                    </a:cubicBezTo>
                    <a:cubicBezTo>
                      <a:pt x="708026" y="423992"/>
                      <a:pt x="431271" y="460376"/>
                      <a:pt x="319088" y="460376"/>
                    </a:cubicBezTo>
                    <a:cubicBezTo>
                      <a:pt x="206905" y="460376"/>
                      <a:pt x="0" y="357317"/>
                      <a:pt x="0" y="230188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8B7C5CB0-FD12-4C9E-923A-3E46198C8246}"/>
                  </a:ext>
                </a:extLst>
              </p:cNvPr>
              <p:cNvGrpSpPr/>
              <p:nvPr/>
            </p:nvGrpSpPr>
            <p:grpSpPr>
              <a:xfrm>
                <a:off x="4838411" y="2175809"/>
                <a:ext cx="528928" cy="372996"/>
                <a:chOff x="6234002" y="1928159"/>
                <a:chExt cx="547799" cy="386304"/>
              </a:xfrm>
            </p:grpSpPr>
            <p:sp>
              <p:nvSpPr>
                <p:cNvPr id="1188" name="楕円 1187">
                  <a:extLst>
                    <a:ext uri="{FF2B5EF4-FFF2-40B4-BE49-F238E27FC236}">
                      <a16:creationId xmlns:a16="http://schemas.microsoft.com/office/drawing/2014/main" id="{511512F2-2AFC-4643-BB26-8C9913009C79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9" name="楕円 1188">
                  <a:extLst>
                    <a:ext uri="{FF2B5EF4-FFF2-40B4-BE49-F238E27FC236}">
                      <a16:creationId xmlns:a16="http://schemas.microsoft.com/office/drawing/2014/main" id="{E3163A8F-26D2-4FE4-81A8-5B1B6FE6837D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楕円 1189">
                  <a:extLst>
                    <a:ext uri="{FF2B5EF4-FFF2-40B4-BE49-F238E27FC236}">
                      <a16:creationId xmlns:a16="http://schemas.microsoft.com/office/drawing/2014/main" id="{DAA98FDA-5987-4584-9EB6-834E25024338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2F6E7940-24C1-433F-9F4C-263E623DFD67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08BCA4F0-27A5-4A15-844A-9F097396417C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291BBAA2-F461-449D-AB86-75E389FB5FE2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25CEDE5A-8928-4548-B484-FBA27B73D600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6F4702CB-F8FF-4509-87B1-C5EDD275AEE7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533E38C6-F785-46E5-9290-5570D8E8B98A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7" name="楕円 1196">
                  <a:extLst>
                    <a:ext uri="{FF2B5EF4-FFF2-40B4-BE49-F238E27FC236}">
                      <a16:creationId xmlns:a16="http://schemas.microsoft.com/office/drawing/2014/main" id="{70E6E5A6-3295-49AD-9BC8-DDC5EFB2778B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8" name="楕円 1197">
                  <a:extLst>
                    <a:ext uri="{FF2B5EF4-FFF2-40B4-BE49-F238E27FC236}">
                      <a16:creationId xmlns:a16="http://schemas.microsoft.com/office/drawing/2014/main" id="{366DF2F7-D66D-4109-BC95-A8586000133C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9" name="楕円 1198">
                  <a:extLst>
                    <a:ext uri="{FF2B5EF4-FFF2-40B4-BE49-F238E27FC236}">
                      <a16:creationId xmlns:a16="http://schemas.microsoft.com/office/drawing/2014/main" id="{D45752F3-76E7-46A8-9737-565D19D1DA5E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0" name="楕円 1199">
                  <a:extLst>
                    <a:ext uri="{FF2B5EF4-FFF2-40B4-BE49-F238E27FC236}">
                      <a16:creationId xmlns:a16="http://schemas.microsoft.com/office/drawing/2014/main" id="{4DA0293A-53AA-4643-929B-70EB60444228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1" name="楕円 1200">
                  <a:extLst>
                    <a:ext uri="{FF2B5EF4-FFF2-40B4-BE49-F238E27FC236}">
                      <a16:creationId xmlns:a16="http://schemas.microsoft.com/office/drawing/2014/main" id="{FF60AA27-E25E-45BE-B3B9-30AC834C87CD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楕円 1201">
                  <a:extLst>
                    <a:ext uri="{FF2B5EF4-FFF2-40B4-BE49-F238E27FC236}">
                      <a16:creationId xmlns:a16="http://schemas.microsoft.com/office/drawing/2014/main" id="{626EDB26-12C1-4EE4-AAA2-493F64A557E4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62170219-A730-411D-98EB-3749B9115A4F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242986C5-1F15-49AB-BBF2-7FBB902D58B9}"/>
                </a:ext>
              </a:extLst>
            </p:cNvPr>
            <p:cNvGrpSpPr/>
            <p:nvPr/>
          </p:nvGrpSpPr>
          <p:grpSpPr>
            <a:xfrm>
              <a:off x="5135242" y="5015354"/>
              <a:ext cx="730625" cy="532533"/>
              <a:chOff x="6119561" y="1857697"/>
              <a:chExt cx="730625" cy="532533"/>
            </a:xfrm>
          </p:grpSpPr>
          <p:sp>
            <p:nvSpPr>
              <p:cNvPr id="1168" name="楕円 23">
                <a:extLst>
                  <a:ext uri="{FF2B5EF4-FFF2-40B4-BE49-F238E27FC236}">
                    <a16:creationId xmlns:a16="http://schemas.microsoft.com/office/drawing/2014/main" id="{27EA6241-B383-4E08-9A71-CEF8A2817C35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CFCEA595-891E-4F95-9814-AAD42DDD8601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70" name="楕円 1169">
                  <a:extLst>
                    <a:ext uri="{FF2B5EF4-FFF2-40B4-BE49-F238E27FC236}">
                      <a16:creationId xmlns:a16="http://schemas.microsoft.com/office/drawing/2014/main" id="{A3E42558-7793-41D0-A695-A0C85054A307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楕円 1170">
                  <a:extLst>
                    <a:ext uri="{FF2B5EF4-FFF2-40B4-BE49-F238E27FC236}">
                      <a16:creationId xmlns:a16="http://schemas.microsoft.com/office/drawing/2014/main" id="{3F4CC5A6-A86F-4309-AAD7-E438C1B00493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14DF2EE4-2504-4A1A-A5D4-2A34CE9E11DD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3" name="楕円 1172">
                  <a:extLst>
                    <a:ext uri="{FF2B5EF4-FFF2-40B4-BE49-F238E27FC236}">
                      <a16:creationId xmlns:a16="http://schemas.microsoft.com/office/drawing/2014/main" id="{2F5DF469-E96A-4EFE-980C-A56B2CFFF580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4" name="楕円 1173">
                  <a:extLst>
                    <a:ext uri="{FF2B5EF4-FFF2-40B4-BE49-F238E27FC236}">
                      <a16:creationId xmlns:a16="http://schemas.microsoft.com/office/drawing/2014/main" id="{7DDC4197-8F3E-4242-BB7A-5A04EC646D86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5" name="楕円 1174">
                  <a:extLst>
                    <a:ext uri="{FF2B5EF4-FFF2-40B4-BE49-F238E27FC236}">
                      <a16:creationId xmlns:a16="http://schemas.microsoft.com/office/drawing/2014/main" id="{BDF32BDD-A5F7-41E2-BA0D-37BC055B3C6A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6" name="楕円 1175">
                  <a:extLst>
                    <a:ext uri="{FF2B5EF4-FFF2-40B4-BE49-F238E27FC236}">
                      <a16:creationId xmlns:a16="http://schemas.microsoft.com/office/drawing/2014/main" id="{EF75EF62-F822-44B9-8973-B53927554B40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7" name="楕円 1176">
                  <a:extLst>
                    <a:ext uri="{FF2B5EF4-FFF2-40B4-BE49-F238E27FC236}">
                      <a16:creationId xmlns:a16="http://schemas.microsoft.com/office/drawing/2014/main" id="{B9F71626-235F-4EC1-A93A-369D63165E6F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8" name="楕円 1177">
                  <a:extLst>
                    <a:ext uri="{FF2B5EF4-FFF2-40B4-BE49-F238E27FC236}">
                      <a16:creationId xmlns:a16="http://schemas.microsoft.com/office/drawing/2014/main" id="{88716B0F-FA94-4214-A91A-7E0B6E1DE8B2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9" name="楕円 1178">
                  <a:extLst>
                    <a:ext uri="{FF2B5EF4-FFF2-40B4-BE49-F238E27FC236}">
                      <a16:creationId xmlns:a16="http://schemas.microsoft.com/office/drawing/2014/main" id="{B16E35F1-7108-4756-AB99-BF6DB9333553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0" name="楕円 1179">
                  <a:extLst>
                    <a:ext uri="{FF2B5EF4-FFF2-40B4-BE49-F238E27FC236}">
                      <a16:creationId xmlns:a16="http://schemas.microsoft.com/office/drawing/2014/main" id="{184A3E84-16C8-4615-A15D-C91D667D4A8B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1" name="楕円 1180">
                  <a:extLst>
                    <a:ext uri="{FF2B5EF4-FFF2-40B4-BE49-F238E27FC236}">
                      <a16:creationId xmlns:a16="http://schemas.microsoft.com/office/drawing/2014/main" id="{EF5624F7-2FC5-430E-9368-B7F2A1FDE982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2" name="楕円 1181">
                  <a:extLst>
                    <a:ext uri="{FF2B5EF4-FFF2-40B4-BE49-F238E27FC236}">
                      <a16:creationId xmlns:a16="http://schemas.microsoft.com/office/drawing/2014/main" id="{0EF81A13-C4B3-44AC-8573-23EF81B0001E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3" name="楕円 1182">
                  <a:extLst>
                    <a:ext uri="{FF2B5EF4-FFF2-40B4-BE49-F238E27FC236}">
                      <a16:creationId xmlns:a16="http://schemas.microsoft.com/office/drawing/2014/main" id="{EBB23AE5-7872-4713-9501-072AC37DFE87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4" name="楕円 1183">
                  <a:extLst>
                    <a:ext uri="{FF2B5EF4-FFF2-40B4-BE49-F238E27FC236}">
                      <a16:creationId xmlns:a16="http://schemas.microsoft.com/office/drawing/2014/main" id="{4EF56E41-2CAB-45F1-8B92-C5A78C07A9C5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5" name="楕円 1184">
                  <a:extLst>
                    <a:ext uri="{FF2B5EF4-FFF2-40B4-BE49-F238E27FC236}">
                      <a16:creationId xmlns:a16="http://schemas.microsoft.com/office/drawing/2014/main" id="{D4D7D46E-723E-4602-8EBE-B62352A6FB8C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456DD5E6-44FA-4E7F-B02E-222C93A07EDE}"/>
                </a:ext>
              </a:extLst>
            </p:cNvPr>
            <p:cNvGrpSpPr/>
            <p:nvPr/>
          </p:nvGrpSpPr>
          <p:grpSpPr>
            <a:xfrm>
              <a:off x="4971340" y="5472554"/>
              <a:ext cx="730625" cy="532533"/>
              <a:chOff x="6119561" y="1857697"/>
              <a:chExt cx="730625" cy="532533"/>
            </a:xfrm>
          </p:grpSpPr>
          <p:sp>
            <p:nvSpPr>
              <p:cNvPr id="1150" name="楕円 23">
                <a:extLst>
                  <a:ext uri="{FF2B5EF4-FFF2-40B4-BE49-F238E27FC236}">
                    <a16:creationId xmlns:a16="http://schemas.microsoft.com/office/drawing/2014/main" id="{650521A1-6200-4003-ABCB-15E265B8D5D5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DB306052-9318-418E-BBC9-E490B31C2485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52" name="楕円 1151">
                  <a:extLst>
                    <a:ext uri="{FF2B5EF4-FFF2-40B4-BE49-F238E27FC236}">
                      <a16:creationId xmlns:a16="http://schemas.microsoft.com/office/drawing/2014/main" id="{020E24DB-5378-4306-B488-66AC01E3BCCB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3" name="楕円 1152">
                  <a:extLst>
                    <a:ext uri="{FF2B5EF4-FFF2-40B4-BE49-F238E27FC236}">
                      <a16:creationId xmlns:a16="http://schemas.microsoft.com/office/drawing/2014/main" id="{383C8ECE-6227-4E1D-9186-8CBDB3C4D619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楕円 1153">
                  <a:extLst>
                    <a:ext uri="{FF2B5EF4-FFF2-40B4-BE49-F238E27FC236}">
                      <a16:creationId xmlns:a16="http://schemas.microsoft.com/office/drawing/2014/main" id="{82B8FCC0-C061-4E47-B4F9-FFA8FE45EE24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5" name="楕円 1154">
                  <a:extLst>
                    <a:ext uri="{FF2B5EF4-FFF2-40B4-BE49-F238E27FC236}">
                      <a16:creationId xmlns:a16="http://schemas.microsoft.com/office/drawing/2014/main" id="{AE212EF2-CDC1-4D70-B8E8-AB6580C6F25D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楕円 1155">
                  <a:extLst>
                    <a:ext uri="{FF2B5EF4-FFF2-40B4-BE49-F238E27FC236}">
                      <a16:creationId xmlns:a16="http://schemas.microsoft.com/office/drawing/2014/main" id="{3A658CD3-CEBF-40A7-9630-88C2BC40C9D7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7" name="楕円 1156">
                  <a:extLst>
                    <a:ext uri="{FF2B5EF4-FFF2-40B4-BE49-F238E27FC236}">
                      <a16:creationId xmlns:a16="http://schemas.microsoft.com/office/drawing/2014/main" id="{FEA886DB-EFDB-43EF-A635-55DA4CB7C879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楕円 1157">
                  <a:extLst>
                    <a:ext uri="{FF2B5EF4-FFF2-40B4-BE49-F238E27FC236}">
                      <a16:creationId xmlns:a16="http://schemas.microsoft.com/office/drawing/2014/main" id="{2E8349CD-3195-4FC9-B298-FAAF2CBB3566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3C8D2624-6C5D-48F1-A1DB-0151231BBB24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0" name="楕円 1159">
                  <a:extLst>
                    <a:ext uri="{FF2B5EF4-FFF2-40B4-BE49-F238E27FC236}">
                      <a16:creationId xmlns:a16="http://schemas.microsoft.com/office/drawing/2014/main" id="{5C3BE4BF-9D48-4276-8CE3-E1056D5F5302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DD7B4D65-5235-4236-A12B-B2926176CE1C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2" name="楕円 1161">
                  <a:extLst>
                    <a:ext uri="{FF2B5EF4-FFF2-40B4-BE49-F238E27FC236}">
                      <a16:creationId xmlns:a16="http://schemas.microsoft.com/office/drawing/2014/main" id="{7D10A18E-4816-451F-9D49-94777647C052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3" name="楕円 1162">
                  <a:extLst>
                    <a:ext uri="{FF2B5EF4-FFF2-40B4-BE49-F238E27FC236}">
                      <a16:creationId xmlns:a16="http://schemas.microsoft.com/office/drawing/2014/main" id="{82038398-E476-4535-A2A6-CB830A1A6ACF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4" name="楕円 1163">
                  <a:extLst>
                    <a:ext uri="{FF2B5EF4-FFF2-40B4-BE49-F238E27FC236}">
                      <a16:creationId xmlns:a16="http://schemas.microsoft.com/office/drawing/2014/main" id="{8B4CFE7A-6082-4E6C-9F73-F094DEA967C7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5" name="楕円 1164">
                  <a:extLst>
                    <a:ext uri="{FF2B5EF4-FFF2-40B4-BE49-F238E27FC236}">
                      <a16:creationId xmlns:a16="http://schemas.microsoft.com/office/drawing/2014/main" id="{8C9964C3-2B8E-4E34-BD0F-F7964E289ADB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6" name="楕円 1165">
                  <a:extLst>
                    <a:ext uri="{FF2B5EF4-FFF2-40B4-BE49-F238E27FC236}">
                      <a16:creationId xmlns:a16="http://schemas.microsoft.com/office/drawing/2014/main" id="{171E6A89-2A93-4486-A87D-B9DD365D6D07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7" name="楕円 1166">
                  <a:extLst>
                    <a:ext uri="{FF2B5EF4-FFF2-40B4-BE49-F238E27FC236}">
                      <a16:creationId xmlns:a16="http://schemas.microsoft.com/office/drawing/2014/main" id="{CCCDC466-66FC-4DFD-9838-69685ABDDF69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734A0722-412F-42B5-ABFA-934AB2EDA6A2}"/>
                </a:ext>
              </a:extLst>
            </p:cNvPr>
            <p:cNvGrpSpPr/>
            <p:nvPr/>
          </p:nvGrpSpPr>
          <p:grpSpPr>
            <a:xfrm>
              <a:off x="4652691" y="5057468"/>
              <a:ext cx="730625" cy="532533"/>
              <a:chOff x="6119561" y="1857697"/>
              <a:chExt cx="730625" cy="532533"/>
            </a:xfrm>
          </p:grpSpPr>
          <p:sp>
            <p:nvSpPr>
              <p:cNvPr id="1132" name="楕円 23">
                <a:extLst>
                  <a:ext uri="{FF2B5EF4-FFF2-40B4-BE49-F238E27FC236}">
                    <a16:creationId xmlns:a16="http://schemas.microsoft.com/office/drawing/2014/main" id="{95270E66-DA29-4E5D-B14B-34508281C434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5758893B-DFEA-477D-AE96-D771389736CC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34" name="楕円 1133">
                  <a:extLst>
                    <a:ext uri="{FF2B5EF4-FFF2-40B4-BE49-F238E27FC236}">
                      <a16:creationId xmlns:a16="http://schemas.microsoft.com/office/drawing/2014/main" id="{C8EE8F29-57FB-40D2-ABE0-FCB3622687B9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5" name="楕円 1134">
                  <a:extLst>
                    <a:ext uri="{FF2B5EF4-FFF2-40B4-BE49-F238E27FC236}">
                      <a16:creationId xmlns:a16="http://schemas.microsoft.com/office/drawing/2014/main" id="{E966D9E0-950A-4ED2-9D2D-DF00099ECDCE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6" name="楕円 1135">
                  <a:extLst>
                    <a:ext uri="{FF2B5EF4-FFF2-40B4-BE49-F238E27FC236}">
                      <a16:creationId xmlns:a16="http://schemas.microsoft.com/office/drawing/2014/main" id="{1F112C90-2567-4ECF-BA7D-557331A4E60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7" name="楕円 1136">
                  <a:extLst>
                    <a:ext uri="{FF2B5EF4-FFF2-40B4-BE49-F238E27FC236}">
                      <a16:creationId xmlns:a16="http://schemas.microsoft.com/office/drawing/2014/main" id="{81E44F96-7F78-45D1-ADB1-828020C15789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8" name="楕円 1137">
                  <a:extLst>
                    <a:ext uri="{FF2B5EF4-FFF2-40B4-BE49-F238E27FC236}">
                      <a16:creationId xmlns:a16="http://schemas.microsoft.com/office/drawing/2014/main" id="{84358D1E-F75A-4FCC-8A7D-D5E537D6740F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9" name="楕円 1138">
                  <a:extLst>
                    <a:ext uri="{FF2B5EF4-FFF2-40B4-BE49-F238E27FC236}">
                      <a16:creationId xmlns:a16="http://schemas.microsoft.com/office/drawing/2014/main" id="{BF1D8C82-4A48-4BDE-957C-6DDD9BC41D2F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0" name="楕円 1139">
                  <a:extLst>
                    <a:ext uri="{FF2B5EF4-FFF2-40B4-BE49-F238E27FC236}">
                      <a16:creationId xmlns:a16="http://schemas.microsoft.com/office/drawing/2014/main" id="{F4F0B9A8-D9B6-4202-A0EE-604C76CA1115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1" name="楕円 1140">
                  <a:extLst>
                    <a:ext uri="{FF2B5EF4-FFF2-40B4-BE49-F238E27FC236}">
                      <a16:creationId xmlns:a16="http://schemas.microsoft.com/office/drawing/2014/main" id="{737F100E-E1D1-4E44-9542-176958ECF5FA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2" name="楕円 1141">
                  <a:extLst>
                    <a:ext uri="{FF2B5EF4-FFF2-40B4-BE49-F238E27FC236}">
                      <a16:creationId xmlns:a16="http://schemas.microsoft.com/office/drawing/2014/main" id="{0D13FCFD-BD25-472F-B775-02DCD690F42A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3" name="楕円 1142">
                  <a:extLst>
                    <a:ext uri="{FF2B5EF4-FFF2-40B4-BE49-F238E27FC236}">
                      <a16:creationId xmlns:a16="http://schemas.microsoft.com/office/drawing/2014/main" id="{BDD55D2B-9F54-43DE-A356-11FBBC44F3B3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4" name="楕円 1143">
                  <a:extLst>
                    <a:ext uri="{FF2B5EF4-FFF2-40B4-BE49-F238E27FC236}">
                      <a16:creationId xmlns:a16="http://schemas.microsoft.com/office/drawing/2014/main" id="{C2CD1E5F-FBC0-40F0-A392-D3363E08991E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5" name="楕円 1144">
                  <a:extLst>
                    <a:ext uri="{FF2B5EF4-FFF2-40B4-BE49-F238E27FC236}">
                      <a16:creationId xmlns:a16="http://schemas.microsoft.com/office/drawing/2014/main" id="{220DA091-1F39-4738-9ADB-BF77E1D4CD81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6" name="楕円 1145">
                  <a:extLst>
                    <a:ext uri="{FF2B5EF4-FFF2-40B4-BE49-F238E27FC236}">
                      <a16:creationId xmlns:a16="http://schemas.microsoft.com/office/drawing/2014/main" id="{E1DC325A-35B7-407D-A144-5D4E85CBB87F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7" name="楕円 1146">
                  <a:extLst>
                    <a:ext uri="{FF2B5EF4-FFF2-40B4-BE49-F238E27FC236}">
                      <a16:creationId xmlns:a16="http://schemas.microsoft.com/office/drawing/2014/main" id="{6D07D94A-6655-49F4-854E-5F19CE1B3528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楕円 1147">
                  <a:extLst>
                    <a:ext uri="{FF2B5EF4-FFF2-40B4-BE49-F238E27FC236}">
                      <a16:creationId xmlns:a16="http://schemas.microsoft.com/office/drawing/2014/main" id="{909A1B13-77E3-4C35-B21C-2AC12D56FA7F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9" name="楕円 1148">
                  <a:extLst>
                    <a:ext uri="{FF2B5EF4-FFF2-40B4-BE49-F238E27FC236}">
                      <a16:creationId xmlns:a16="http://schemas.microsoft.com/office/drawing/2014/main" id="{8DFE12E4-7FB1-4FB7-8AAC-8497EB890940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958A03C4-3CAF-4B6C-9855-6956C411E21C}"/>
                </a:ext>
              </a:extLst>
            </p:cNvPr>
            <p:cNvGrpSpPr/>
            <p:nvPr/>
          </p:nvGrpSpPr>
          <p:grpSpPr>
            <a:xfrm>
              <a:off x="4340709" y="5412730"/>
              <a:ext cx="682077" cy="601857"/>
              <a:chOff x="4953257" y="2629523"/>
              <a:chExt cx="682077" cy="601857"/>
            </a:xfrm>
          </p:grpSpPr>
          <p:sp>
            <p:nvSpPr>
              <p:cNvPr id="1114" name="楕円 36">
                <a:extLst>
                  <a:ext uri="{FF2B5EF4-FFF2-40B4-BE49-F238E27FC236}">
                    <a16:creationId xmlns:a16="http://schemas.microsoft.com/office/drawing/2014/main" id="{A2E0ABDF-0BF1-4969-B7BF-728CABA872F0}"/>
                  </a:ext>
                </a:extLst>
              </p:cNvPr>
              <p:cNvSpPr/>
              <p:nvPr/>
            </p:nvSpPr>
            <p:spPr>
              <a:xfrm>
                <a:off x="4953257" y="2629523"/>
                <a:ext cx="682077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077" h="601857">
                    <a:moveTo>
                      <a:pt x="5951" y="302267"/>
                    </a:moveTo>
                    <a:cubicBezTo>
                      <a:pt x="-35324" y="139983"/>
                      <a:pt x="144607" y="28077"/>
                      <a:pt x="344014" y="2677"/>
                    </a:cubicBezTo>
                    <a:cubicBezTo>
                      <a:pt x="543421" y="-22723"/>
                      <a:pt x="682077" y="136808"/>
                      <a:pt x="682077" y="302267"/>
                    </a:cubicBezTo>
                    <a:cubicBezTo>
                      <a:pt x="682077" y="467726"/>
                      <a:pt x="600571" y="601857"/>
                      <a:pt x="344014" y="601857"/>
                    </a:cubicBezTo>
                    <a:cubicBezTo>
                      <a:pt x="87457" y="601857"/>
                      <a:pt x="47226" y="464551"/>
                      <a:pt x="5951" y="302267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1739DC4A-0296-47AD-B883-FCCB7A13DE57}"/>
                  </a:ext>
                </a:extLst>
              </p:cNvPr>
              <p:cNvGrpSpPr/>
              <p:nvPr/>
            </p:nvGrpSpPr>
            <p:grpSpPr>
              <a:xfrm>
                <a:off x="5033852" y="2737784"/>
                <a:ext cx="547799" cy="386304"/>
                <a:chOff x="6234002" y="1928159"/>
                <a:chExt cx="547799" cy="386304"/>
              </a:xfrm>
            </p:grpSpPr>
            <p:sp>
              <p:nvSpPr>
                <p:cNvPr id="1116" name="楕円 1115">
                  <a:extLst>
                    <a:ext uri="{FF2B5EF4-FFF2-40B4-BE49-F238E27FC236}">
                      <a16:creationId xmlns:a16="http://schemas.microsoft.com/office/drawing/2014/main" id="{7895E084-4B43-4EF5-AA97-355AD1CCF3C2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7" name="楕円 1116">
                  <a:extLst>
                    <a:ext uri="{FF2B5EF4-FFF2-40B4-BE49-F238E27FC236}">
                      <a16:creationId xmlns:a16="http://schemas.microsoft.com/office/drawing/2014/main" id="{50986C3C-527F-4E0D-860F-CA559310A785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8" name="楕円 1117">
                  <a:extLst>
                    <a:ext uri="{FF2B5EF4-FFF2-40B4-BE49-F238E27FC236}">
                      <a16:creationId xmlns:a16="http://schemas.microsoft.com/office/drawing/2014/main" id="{9396EB2D-FE04-4E23-B86E-B9C0184210D6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9" name="楕円 1118">
                  <a:extLst>
                    <a:ext uri="{FF2B5EF4-FFF2-40B4-BE49-F238E27FC236}">
                      <a16:creationId xmlns:a16="http://schemas.microsoft.com/office/drawing/2014/main" id="{9C96447C-AA8E-48EB-89DC-B0C7AB0904BD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0" name="楕円 1119">
                  <a:extLst>
                    <a:ext uri="{FF2B5EF4-FFF2-40B4-BE49-F238E27FC236}">
                      <a16:creationId xmlns:a16="http://schemas.microsoft.com/office/drawing/2014/main" id="{8EE3674A-EAE9-4E7E-AFBE-E03C036189EE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1" name="楕円 1120">
                  <a:extLst>
                    <a:ext uri="{FF2B5EF4-FFF2-40B4-BE49-F238E27FC236}">
                      <a16:creationId xmlns:a16="http://schemas.microsoft.com/office/drawing/2014/main" id="{586356F0-66DB-455C-B2D0-3AB9789408A1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2" name="楕円 1121">
                  <a:extLst>
                    <a:ext uri="{FF2B5EF4-FFF2-40B4-BE49-F238E27FC236}">
                      <a16:creationId xmlns:a16="http://schemas.microsoft.com/office/drawing/2014/main" id="{0E954659-8098-4E69-959C-EB23CC3B5CE2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3" name="楕円 1122">
                  <a:extLst>
                    <a:ext uri="{FF2B5EF4-FFF2-40B4-BE49-F238E27FC236}">
                      <a16:creationId xmlns:a16="http://schemas.microsoft.com/office/drawing/2014/main" id="{6A521831-AAAE-4386-8D58-1CB3E654F9E1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楕円 1123">
                  <a:extLst>
                    <a:ext uri="{FF2B5EF4-FFF2-40B4-BE49-F238E27FC236}">
                      <a16:creationId xmlns:a16="http://schemas.microsoft.com/office/drawing/2014/main" id="{140EEDB0-5CDC-46D6-B40F-43308BE1A225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5" name="楕円 1124">
                  <a:extLst>
                    <a:ext uri="{FF2B5EF4-FFF2-40B4-BE49-F238E27FC236}">
                      <a16:creationId xmlns:a16="http://schemas.microsoft.com/office/drawing/2014/main" id="{E7B1E8D2-E19E-44B5-8DF8-D8EC3BCD5393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楕円 1125">
                  <a:extLst>
                    <a:ext uri="{FF2B5EF4-FFF2-40B4-BE49-F238E27FC236}">
                      <a16:creationId xmlns:a16="http://schemas.microsoft.com/office/drawing/2014/main" id="{9C3C5E64-3CE9-40B7-BE8C-378171FC4F1B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7" name="楕円 1126">
                  <a:extLst>
                    <a:ext uri="{FF2B5EF4-FFF2-40B4-BE49-F238E27FC236}">
                      <a16:creationId xmlns:a16="http://schemas.microsoft.com/office/drawing/2014/main" id="{532832A8-6193-4BCB-B787-DD956A356FAB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3AB97A2A-B7BE-4A5A-AE3B-A16E36222C82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2449F9D1-C850-4834-9472-698A5A1644B0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F1EC05BE-9297-4686-83E9-3BC8227C6463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55F82FB4-FBE7-488A-85E5-7D41714A77D6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99" name="グループ化 1298">
            <a:extLst>
              <a:ext uri="{FF2B5EF4-FFF2-40B4-BE49-F238E27FC236}">
                <a16:creationId xmlns:a16="http://schemas.microsoft.com/office/drawing/2014/main" id="{C93510CD-F643-43DE-AE1B-62AB3D6B0BD9}"/>
              </a:ext>
            </a:extLst>
          </p:cNvPr>
          <p:cNvGrpSpPr/>
          <p:nvPr/>
        </p:nvGrpSpPr>
        <p:grpSpPr>
          <a:xfrm>
            <a:off x="6172711" y="4668085"/>
            <a:ext cx="1262880" cy="847606"/>
            <a:chOff x="746064" y="4652478"/>
            <a:chExt cx="2562286" cy="1719726"/>
          </a:xfrm>
        </p:grpSpPr>
        <p:grpSp>
          <p:nvGrpSpPr>
            <p:cNvPr id="1300" name="グループ化 1299">
              <a:extLst>
                <a:ext uri="{FF2B5EF4-FFF2-40B4-BE49-F238E27FC236}">
                  <a16:creationId xmlns:a16="http://schemas.microsoft.com/office/drawing/2014/main" id="{EBB80131-69F5-4AF8-94AB-D004B2A6DEAF}"/>
                </a:ext>
              </a:extLst>
            </p:cNvPr>
            <p:cNvGrpSpPr/>
            <p:nvPr/>
          </p:nvGrpSpPr>
          <p:grpSpPr>
            <a:xfrm>
              <a:off x="746064" y="4835505"/>
              <a:ext cx="2562286" cy="1536699"/>
              <a:chOff x="746064" y="1894185"/>
              <a:chExt cx="2562286" cy="1536699"/>
            </a:xfrm>
          </p:grpSpPr>
          <p:grpSp>
            <p:nvGrpSpPr>
              <p:cNvPr id="1347" name="グループ化 1346">
                <a:extLst>
                  <a:ext uri="{FF2B5EF4-FFF2-40B4-BE49-F238E27FC236}">
                    <a16:creationId xmlns:a16="http://schemas.microsoft.com/office/drawing/2014/main" id="{15B791CC-C3D5-4136-8160-F6620539AAC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B5A52396-AA76-436A-98E3-536A815A764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1" name="楕円 1350">
                  <a:extLst>
                    <a:ext uri="{FF2B5EF4-FFF2-40B4-BE49-F238E27FC236}">
                      <a16:creationId xmlns:a16="http://schemas.microsoft.com/office/drawing/2014/main" id="{B939EEEC-947E-4EC6-83A5-6C72ABCF738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48" name="楕円 1347">
                <a:extLst>
                  <a:ext uri="{FF2B5EF4-FFF2-40B4-BE49-F238E27FC236}">
                    <a16:creationId xmlns:a16="http://schemas.microsoft.com/office/drawing/2014/main" id="{4B64F4B2-69DD-44DD-8531-20C37DC349D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9" name="フリーフォーム: 図形 1348">
                <a:extLst>
                  <a:ext uri="{FF2B5EF4-FFF2-40B4-BE49-F238E27FC236}">
                    <a16:creationId xmlns:a16="http://schemas.microsoft.com/office/drawing/2014/main" id="{D2AF99DA-B9B7-4089-8D37-03BDC7FEE69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243F9FF3-4D05-41D2-ABCE-8849828619D3}"/>
                </a:ext>
              </a:extLst>
            </p:cNvPr>
            <p:cNvSpPr/>
            <p:nvPr/>
          </p:nvSpPr>
          <p:spPr>
            <a:xfrm rot="21387295">
              <a:off x="2272800" y="4652478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4836CFA2-5EE2-4E40-B539-2B0CC8925BDA}"/>
                </a:ext>
              </a:extLst>
            </p:cNvPr>
            <p:cNvSpPr/>
            <p:nvPr/>
          </p:nvSpPr>
          <p:spPr>
            <a:xfrm rot="1018088">
              <a:off x="2346760" y="4887953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3" name="フリーフォーム: 図形 1302">
              <a:extLst>
                <a:ext uri="{FF2B5EF4-FFF2-40B4-BE49-F238E27FC236}">
                  <a16:creationId xmlns:a16="http://schemas.microsoft.com/office/drawing/2014/main" id="{64460EE7-13CA-4E07-B15E-0F76D0F6F269}"/>
                </a:ext>
              </a:extLst>
            </p:cNvPr>
            <p:cNvSpPr/>
            <p:nvPr/>
          </p:nvSpPr>
          <p:spPr>
            <a:xfrm rot="212705" flipH="1">
              <a:off x="934673" y="4712646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4" name="フリーフォーム: 図形 1303">
              <a:extLst>
                <a:ext uri="{FF2B5EF4-FFF2-40B4-BE49-F238E27FC236}">
                  <a16:creationId xmlns:a16="http://schemas.microsoft.com/office/drawing/2014/main" id="{1F75DA3D-05DF-4D9B-B3B2-34124BFFCD9B}"/>
                </a:ext>
              </a:extLst>
            </p:cNvPr>
            <p:cNvSpPr/>
            <p:nvPr/>
          </p:nvSpPr>
          <p:spPr>
            <a:xfrm rot="20581912" flipH="1">
              <a:off x="781087" y="4910441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5" name="フリーフォーム: 図形 1304">
              <a:extLst>
                <a:ext uri="{FF2B5EF4-FFF2-40B4-BE49-F238E27FC236}">
                  <a16:creationId xmlns:a16="http://schemas.microsoft.com/office/drawing/2014/main" id="{047E3D1F-4DB5-4C3C-A16D-E7F452A12938}"/>
                </a:ext>
              </a:extLst>
            </p:cNvPr>
            <p:cNvSpPr/>
            <p:nvPr/>
          </p:nvSpPr>
          <p:spPr>
            <a:xfrm rot="1018088">
              <a:off x="2323494" y="5402389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6" name="フリーフォーム: 図形 1305">
              <a:extLst>
                <a:ext uri="{FF2B5EF4-FFF2-40B4-BE49-F238E27FC236}">
                  <a16:creationId xmlns:a16="http://schemas.microsoft.com/office/drawing/2014/main" id="{7DC47F93-6B93-4902-AAF7-A622F968DF26}"/>
                </a:ext>
              </a:extLst>
            </p:cNvPr>
            <p:cNvSpPr/>
            <p:nvPr/>
          </p:nvSpPr>
          <p:spPr>
            <a:xfrm rot="20581912" flipH="1">
              <a:off x="800137" y="5320015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07" name="グループ化 1306">
              <a:extLst>
                <a:ext uri="{FF2B5EF4-FFF2-40B4-BE49-F238E27FC236}">
                  <a16:creationId xmlns:a16="http://schemas.microsoft.com/office/drawing/2014/main" id="{5DDAFA9C-6600-4D16-96AF-DD7A5C3D2302}"/>
                </a:ext>
              </a:extLst>
            </p:cNvPr>
            <p:cNvGrpSpPr/>
            <p:nvPr/>
          </p:nvGrpSpPr>
          <p:grpSpPr>
            <a:xfrm>
              <a:off x="1032058" y="4783434"/>
              <a:ext cx="2039838" cy="1292448"/>
              <a:chOff x="4124155" y="2969338"/>
              <a:chExt cx="4308332" cy="2729775"/>
            </a:xfrm>
          </p:grpSpPr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E6DBA925-A381-45A5-B244-2D2D28203C86}"/>
                  </a:ext>
                </a:extLst>
              </p:cNvPr>
              <p:cNvSpPr/>
              <p:nvPr/>
            </p:nvSpPr>
            <p:spPr>
              <a:xfrm rot="19800000">
                <a:off x="4774778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76C66F95-FCD2-46E7-AA34-406B043FEAEE}"/>
                  </a:ext>
                </a:extLst>
              </p:cNvPr>
              <p:cNvGrpSpPr/>
              <p:nvPr/>
            </p:nvGrpSpPr>
            <p:grpSpPr>
              <a:xfrm>
                <a:off x="4500386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44" name="楕円 1343">
                  <a:extLst>
                    <a:ext uri="{FF2B5EF4-FFF2-40B4-BE49-F238E27FC236}">
                      <a16:creationId xmlns:a16="http://schemas.microsoft.com/office/drawing/2014/main" id="{9463B680-098A-405C-A46F-B38988A3F663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2C1ABB07-2E54-4DF5-BB22-2146B5FC109E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4A566065-33D7-4ACF-AA87-51B9BBA39C98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10" name="フリーフォーム: 図形 1309">
                <a:extLst>
                  <a:ext uri="{FF2B5EF4-FFF2-40B4-BE49-F238E27FC236}">
                    <a16:creationId xmlns:a16="http://schemas.microsoft.com/office/drawing/2014/main" id="{4D06AE8E-72AC-434D-9B78-30654B5759D0}"/>
                  </a:ext>
                </a:extLst>
              </p:cNvPr>
              <p:cNvSpPr/>
              <p:nvPr/>
            </p:nvSpPr>
            <p:spPr>
              <a:xfrm rot="1800000" flipH="1">
                <a:off x="6629892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11" name="グループ化 1310">
                <a:extLst>
                  <a:ext uri="{FF2B5EF4-FFF2-40B4-BE49-F238E27FC236}">
                    <a16:creationId xmlns:a16="http://schemas.microsoft.com/office/drawing/2014/main" id="{D47FA911-BFEC-485B-A71C-31BE01FB20FF}"/>
                  </a:ext>
                </a:extLst>
              </p:cNvPr>
              <p:cNvGrpSpPr/>
              <p:nvPr/>
            </p:nvGrpSpPr>
            <p:grpSpPr>
              <a:xfrm flipH="1">
                <a:off x="6427311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41" name="楕円 1340">
                  <a:extLst>
                    <a:ext uri="{FF2B5EF4-FFF2-40B4-BE49-F238E27FC236}">
                      <a16:creationId xmlns:a16="http://schemas.microsoft.com/office/drawing/2014/main" id="{137DAADD-0E04-44C9-8BF2-B45F2AA87A63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9E1AE956-ACC3-4AA4-8898-263A3143BDA9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5055A578-584E-4CEF-8360-4ABC717C61FE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502E8BA5-D38B-4B7F-AEDA-065DDF5F865A}"/>
                  </a:ext>
                </a:extLst>
              </p:cNvPr>
              <p:cNvSpPr/>
              <p:nvPr/>
            </p:nvSpPr>
            <p:spPr>
              <a:xfrm>
                <a:off x="5959640" y="2969338"/>
                <a:ext cx="192092" cy="19209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3" name="楕円 1312">
                <a:extLst>
                  <a:ext uri="{FF2B5EF4-FFF2-40B4-BE49-F238E27FC236}">
                    <a16:creationId xmlns:a16="http://schemas.microsoft.com/office/drawing/2014/main" id="{4496445B-D72D-4579-BCCE-1429D7A639F8}"/>
                  </a:ext>
                </a:extLst>
              </p:cNvPr>
              <p:cNvSpPr/>
              <p:nvPr/>
            </p:nvSpPr>
            <p:spPr>
              <a:xfrm>
                <a:off x="6376358" y="2969338"/>
                <a:ext cx="192092" cy="19209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14" name="グループ化 1313">
                <a:extLst>
                  <a:ext uri="{FF2B5EF4-FFF2-40B4-BE49-F238E27FC236}">
                    <a16:creationId xmlns:a16="http://schemas.microsoft.com/office/drawing/2014/main" id="{67491319-8F60-4E77-B9D8-A3814FAEDC76}"/>
                  </a:ext>
                </a:extLst>
              </p:cNvPr>
              <p:cNvGrpSpPr/>
              <p:nvPr/>
            </p:nvGrpSpPr>
            <p:grpSpPr>
              <a:xfrm>
                <a:off x="4357511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8" name="楕円 1337">
                  <a:extLst>
                    <a:ext uri="{FF2B5EF4-FFF2-40B4-BE49-F238E27FC236}">
                      <a16:creationId xmlns:a16="http://schemas.microsoft.com/office/drawing/2014/main" id="{8684724A-56A6-4682-93FC-E4BA9DAF9564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B4622152-3A7B-438D-975F-67440E158185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5FFC5B84-291C-4D87-A443-96C824A6312F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1C7FB551-5661-4FB3-BE1F-3AA6F14D3E73}"/>
                  </a:ext>
                </a:extLst>
              </p:cNvPr>
              <p:cNvGrpSpPr/>
              <p:nvPr/>
            </p:nvGrpSpPr>
            <p:grpSpPr>
              <a:xfrm flipH="1">
                <a:off x="6570186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5" name="楕円 1334">
                  <a:extLst>
                    <a:ext uri="{FF2B5EF4-FFF2-40B4-BE49-F238E27FC236}">
                      <a16:creationId xmlns:a16="http://schemas.microsoft.com/office/drawing/2014/main" id="{B7880041-F643-4641-8FD6-8DCE55663A02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4FC44F11-B48B-4E15-98B1-62579B61FEA4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58B97969-C2B4-4036-B7FC-D22C6CDE92FF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6" name="グループ化 1315">
                <a:extLst>
                  <a:ext uri="{FF2B5EF4-FFF2-40B4-BE49-F238E27FC236}">
                    <a16:creationId xmlns:a16="http://schemas.microsoft.com/office/drawing/2014/main" id="{90759C57-A9F8-46EA-B98D-ADD4A0F2FAFD}"/>
                  </a:ext>
                </a:extLst>
              </p:cNvPr>
              <p:cNvGrpSpPr/>
              <p:nvPr/>
            </p:nvGrpSpPr>
            <p:grpSpPr>
              <a:xfrm>
                <a:off x="4247973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2" name="楕円 1331">
                  <a:extLst>
                    <a:ext uri="{FF2B5EF4-FFF2-40B4-BE49-F238E27FC236}">
                      <a16:creationId xmlns:a16="http://schemas.microsoft.com/office/drawing/2014/main" id="{5FB33F5F-FE4E-431B-8D5E-CD6DCC045F2F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3BF18A2A-3BB2-4214-986A-9895B0D0DE71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4" name="フリーフォーム: 図形 1333">
                  <a:extLst>
                    <a:ext uri="{FF2B5EF4-FFF2-40B4-BE49-F238E27FC236}">
                      <a16:creationId xmlns:a16="http://schemas.microsoft.com/office/drawing/2014/main" id="{CDA2B6CE-E22A-4CD0-B548-5A86CA02A27E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1EE75AB4-5248-4E26-AC3E-5BA2DADE4804}"/>
                  </a:ext>
                </a:extLst>
              </p:cNvPr>
              <p:cNvGrpSpPr/>
              <p:nvPr/>
            </p:nvGrpSpPr>
            <p:grpSpPr>
              <a:xfrm flipH="1">
                <a:off x="6679724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29" name="楕円 1328">
                  <a:extLst>
                    <a:ext uri="{FF2B5EF4-FFF2-40B4-BE49-F238E27FC236}">
                      <a16:creationId xmlns:a16="http://schemas.microsoft.com/office/drawing/2014/main" id="{2834B905-74A9-4388-9BE1-EBDA493330DD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24D464AA-0412-45D9-A0A3-4847CEC0755C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1" name="フリーフォーム: 図形 1330">
                  <a:extLst>
                    <a:ext uri="{FF2B5EF4-FFF2-40B4-BE49-F238E27FC236}">
                      <a16:creationId xmlns:a16="http://schemas.microsoft.com/office/drawing/2014/main" id="{EDAD31AF-6D99-4396-87E4-7756176FA590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8" name="グループ化 1317">
                <a:extLst>
                  <a:ext uri="{FF2B5EF4-FFF2-40B4-BE49-F238E27FC236}">
                    <a16:creationId xmlns:a16="http://schemas.microsoft.com/office/drawing/2014/main" id="{8A52AC5E-9164-49C9-A8AD-A46D2BADAFA8}"/>
                  </a:ext>
                </a:extLst>
              </p:cNvPr>
              <p:cNvGrpSpPr/>
              <p:nvPr/>
            </p:nvGrpSpPr>
            <p:grpSpPr>
              <a:xfrm>
                <a:off x="4124155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26" name="楕円 1325">
                  <a:extLst>
                    <a:ext uri="{FF2B5EF4-FFF2-40B4-BE49-F238E27FC236}">
                      <a16:creationId xmlns:a16="http://schemas.microsoft.com/office/drawing/2014/main" id="{CA67F359-9E72-4512-A551-E18E4E04D94B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CDE3FE65-E253-4E32-A34E-5CA33C99AEFF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8" name="フリーフォーム: 図形 1327">
                  <a:extLst>
                    <a:ext uri="{FF2B5EF4-FFF2-40B4-BE49-F238E27FC236}">
                      <a16:creationId xmlns:a16="http://schemas.microsoft.com/office/drawing/2014/main" id="{B51A9837-7EF0-47A8-90B2-8C9DE8BB53B5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E6F03275-8089-477C-903A-4C5ED96762E4}"/>
                  </a:ext>
                </a:extLst>
              </p:cNvPr>
              <p:cNvGrpSpPr/>
              <p:nvPr/>
            </p:nvGrpSpPr>
            <p:grpSpPr>
              <a:xfrm flipH="1">
                <a:off x="6665050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23" name="楕円 1322">
                  <a:extLst>
                    <a:ext uri="{FF2B5EF4-FFF2-40B4-BE49-F238E27FC236}">
                      <a16:creationId xmlns:a16="http://schemas.microsoft.com/office/drawing/2014/main" id="{B808F672-177D-4B02-91C3-C72A4E0BF8FE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917F5448-FD51-42E2-9D74-25653E976B58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5E96D83E-96FA-466E-AF2E-1FE76B7296CB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20" name="星: 24 pt 1319">
                <a:extLst>
                  <a:ext uri="{FF2B5EF4-FFF2-40B4-BE49-F238E27FC236}">
                    <a16:creationId xmlns:a16="http://schemas.microsoft.com/office/drawing/2014/main" id="{B3D1BBBC-3635-4396-B79D-A742843096A0}"/>
                  </a:ext>
                </a:extLst>
              </p:cNvPr>
              <p:cNvSpPr/>
              <p:nvPr/>
            </p:nvSpPr>
            <p:spPr>
              <a:xfrm>
                <a:off x="4953000" y="3062593"/>
                <a:ext cx="2636520" cy="2636520"/>
              </a:xfrm>
              <a:prstGeom prst="star24">
                <a:avLst>
                  <a:gd name="adj" fmla="val 4790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1" name="月 1320">
                <a:extLst>
                  <a:ext uri="{FF2B5EF4-FFF2-40B4-BE49-F238E27FC236}">
                    <a16:creationId xmlns:a16="http://schemas.microsoft.com/office/drawing/2014/main" id="{9D105DFF-7610-40E4-9592-24A20B74F4BA}"/>
                  </a:ext>
                </a:extLst>
              </p:cNvPr>
              <p:cNvSpPr/>
              <p:nvPr/>
            </p:nvSpPr>
            <p:spPr>
              <a:xfrm rot="6300000">
                <a:off x="5598719" y="3686484"/>
                <a:ext cx="212220" cy="864578"/>
              </a:xfrm>
              <a:prstGeom prst="moon">
                <a:avLst>
                  <a:gd name="adj" fmla="val 31047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2" name="月 1321">
                <a:extLst>
                  <a:ext uri="{FF2B5EF4-FFF2-40B4-BE49-F238E27FC236}">
                    <a16:creationId xmlns:a16="http://schemas.microsoft.com/office/drawing/2014/main" id="{AF312B83-4FAB-4E44-9AEF-ED5BDAF3A2BD}"/>
                  </a:ext>
                </a:extLst>
              </p:cNvPr>
              <p:cNvSpPr/>
              <p:nvPr/>
            </p:nvSpPr>
            <p:spPr>
              <a:xfrm rot="15300000" flipH="1">
                <a:off x="6780258" y="3686488"/>
                <a:ext cx="212218" cy="864570"/>
              </a:xfrm>
              <a:prstGeom prst="moon">
                <a:avLst>
                  <a:gd name="adj" fmla="val 31047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352" name="テキスト ボックス 1351">
            <a:extLst>
              <a:ext uri="{FF2B5EF4-FFF2-40B4-BE49-F238E27FC236}">
                <a16:creationId xmlns:a16="http://schemas.microsoft.com/office/drawing/2014/main" id="{37A5566A-17D9-446B-B35B-61083D406F38}"/>
              </a:ext>
            </a:extLst>
          </p:cNvPr>
          <p:cNvSpPr txBox="1"/>
          <p:nvPr/>
        </p:nvSpPr>
        <p:spPr>
          <a:xfrm>
            <a:off x="7796460" y="4741180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ジャガイモ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3" name="テキスト ボックス 1352">
            <a:extLst>
              <a:ext uri="{FF2B5EF4-FFF2-40B4-BE49-F238E27FC236}">
                <a16:creationId xmlns:a16="http://schemas.microsoft.com/office/drawing/2014/main" id="{A3304D80-692C-431D-A930-C1E5B8B6239C}"/>
              </a:ext>
            </a:extLst>
          </p:cNvPr>
          <p:cNvSpPr txBox="1"/>
          <p:nvPr/>
        </p:nvSpPr>
        <p:spPr>
          <a:xfrm>
            <a:off x="6423271" y="556867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毛ガニ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54" name="グループ化 1353">
            <a:extLst>
              <a:ext uri="{FF2B5EF4-FFF2-40B4-BE49-F238E27FC236}">
                <a16:creationId xmlns:a16="http://schemas.microsoft.com/office/drawing/2014/main" id="{95C3F715-6DA0-4DC7-A1AD-23D18F431460}"/>
              </a:ext>
            </a:extLst>
          </p:cNvPr>
          <p:cNvGrpSpPr/>
          <p:nvPr/>
        </p:nvGrpSpPr>
        <p:grpSpPr>
          <a:xfrm>
            <a:off x="369466" y="2713449"/>
            <a:ext cx="1074764" cy="715490"/>
            <a:chOff x="651057" y="4328160"/>
            <a:chExt cx="2743544" cy="1826425"/>
          </a:xfrm>
        </p:grpSpPr>
        <p:grpSp>
          <p:nvGrpSpPr>
            <p:cNvPr id="1355" name="グループ化 1354">
              <a:extLst>
                <a:ext uri="{FF2B5EF4-FFF2-40B4-BE49-F238E27FC236}">
                  <a16:creationId xmlns:a16="http://schemas.microsoft.com/office/drawing/2014/main" id="{6433EC64-C328-4E00-A4CC-5338AA7A8BB0}"/>
                </a:ext>
              </a:extLst>
            </p:cNvPr>
            <p:cNvGrpSpPr/>
            <p:nvPr/>
          </p:nvGrpSpPr>
          <p:grpSpPr>
            <a:xfrm>
              <a:off x="805652" y="4328160"/>
              <a:ext cx="2401609" cy="1567816"/>
              <a:chOff x="1142089" y="4101029"/>
              <a:chExt cx="2749532" cy="1794947"/>
            </a:xfrm>
            <a:solidFill>
              <a:srgbClr val="FFC000"/>
            </a:solidFill>
          </p:grpSpPr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3807EB2C-1627-42AB-9170-983A1AA32FFA}"/>
                  </a:ext>
                </a:extLst>
              </p:cNvPr>
              <p:cNvSpPr/>
              <p:nvPr/>
            </p:nvSpPr>
            <p:spPr>
              <a:xfrm rot="10800000">
                <a:off x="2627563" y="5279365"/>
                <a:ext cx="241541" cy="616611"/>
              </a:xfrm>
              <a:custGeom>
                <a:avLst/>
                <a:gdLst>
                  <a:gd name="connsiteX0" fmla="*/ 241541 w 241541"/>
                  <a:gd name="connsiteY0" fmla="*/ 616611 h 616611"/>
                  <a:gd name="connsiteX1" fmla="*/ 0 w 241541"/>
                  <a:gd name="connsiteY1" fmla="*/ 616611 h 616611"/>
                  <a:gd name="connsiteX2" fmla="*/ 56681 w 241541"/>
                  <a:gd name="connsiteY2" fmla="*/ 109355 h 616611"/>
                  <a:gd name="connsiteX3" fmla="*/ 34177 w 241541"/>
                  <a:gd name="connsiteY3" fmla="*/ 97929 h 616611"/>
                  <a:gd name="connsiteX4" fmla="*/ 16668 w 241541"/>
                  <a:gd name="connsiteY4" fmla="*/ 69349 h 616611"/>
                  <a:gd name="connsiteX5" fmla="*/ 51989 w 241541"/>
                  <a:gd name="connsiteY5" fmla="*/ 1487 h 616611"/>
                  <a:gd name="connsiteX6" fmla="*/ 92689 w 241541"/>
                  <a:gd name="connsiteY6" fmla="*/ 8535 h 616611"/>
                  <a:gd name="connsiteX7" fmla="*/ 94247 w 241541"/>
                  <a:gd name="connsiteY7" fmla="*/ 9979 h 616611"/>
                  <a:gd name="connsiteX8" fmla="*/ 100201 w 241541"/>
                  <a:gd name="connsiteY8" fmla="*/ 5651 h 616611"/>
                  <a:gd name="connsiteX9" fmla="*/ 120771 w 241541"/>
                  <a:gd name="connsiteY9" fmla="*/ 1174 h 616611"/>
                  <a:gd name="connsiteX10" fmla="*/ 141340 w 241541"/>
                  <a:gd name="connsiteY10" fmla="*/ 5650 h 616611"/>
                  <a:gd name="connsiteX11" fmla="*/ 148280 w 241541"/>
                  <a:gd name="connsiteY11" fmla="*/ 10695 h 616611"/>
                  <a:gd name="connsiteX12" fmla="*/ 148854 w 241541"/>
                  <a:gd name="connsiteY12" fmla="*/ 10163 h 616611"/>
                  <a:gd name="connsiteX13" fmla="*/ 189553 w 241541"/>
                  <a:gd name="connsiteY13" fmla="*/ 3114 h 616611"/>
                  <a:gd name="connsiteX14" fmla="*/ 224874 w 241541"/>
                  <a:gd name="connsiteY14" fmla="*/ 70976 h 616611"/>
                  <a:gd name="connsiteX15" fmla="*/ 207366 w 241541"/>
                  <a:gd name="connsiteY15" fmla="*/ 99556 h 616611"/>
                  <a:gd name="connsiteX16" fmla="*/ 192753 w 241541"/>
                  <a:gd name="connsiteY16" fmla="*/ 106976 h 616611"/>
                  <a:gd name="connsiteX17" fmla="*/ 185527 w 241541"/>
                  <a:gd name="connsiteY17" fmla="*/ 115317 h 61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1541" h="616611">
                    <a:moveTo>
                      <a:pt x="241541" y="616611"/>
                    </a:moveTo>
                    <a:lnTo>
                      <a:pt x="0" y="616611"/>
                    </a:lnTo>
                    <a:lnTo>
                      <a:pt x="56681" y="109355"/>
                    </a:lnTo>
                    <a:lnTo>
                      <a:pt x="34177" y="97929"/>
                    </a:lnTo>
                    <a:cubicBezTo>
                      <a:pt x="26163" y="90528"/>
                      <a:pt x="19925" y="80748"/>
                      <a:pt x="16668" y="69349"/>
                    </a:cubicBezTo>
                    <a:cubicBezTo>
                      <a:pt x="7984" y="38954"/>
                      <a:pt x="23798" y="8572"/>
                      <a:pt x="51989" y="1487"/>
                    </a:cubicBezTo>
                    <a:cubicBezTo>
                      <a:pt x="66085" y="-2055"/>
                      <a:pt x="80606" y="897"/>
                      <a:pt x="92689" y="8535"/>
                    </a:cubicBezTo>
                    <a:lnTo>
                      <a:pt x="94247" y="9979"/>
                    </a:lnTo>
                    <a:lnTo>
                      <a:pt x="100201" y="5651"/>
                    </a:lnTo>
                    <a:cubicBezTo>
                      <a:pt x="106523" y="2767"/>
                      <a:pt x="113474" y="1174"/>
                      <a:pt x="120771" y="1174"/>
                    </a:cubicBezTo>
                    <a:cubicBezTo>
                      <a:pt x="128067" y="1173"/>
                      <a:pt x="135018" y="2767"/>
                      <a:pt x="141340" y="5650"/>
                    </a:cubicBezTo>
                    <a:lnTo>
                      <a:pt x="148280" y="10695"/>
                    </a:lnTo>
                    <a:lnTo>
                      <a:pt x="148854" y="10163"/>
                    </a:lnTo>
                    <a:cubicBezTo>
                      <a:pt x="160938" y="2525"/>
                      <a:pt x="175458" y="-428"/>
                      <a:pt x="189553" y="3114"/>
                    </a:cubicBezTo>
                    <a:cubicBezTo>
                      <a:pt x="217745" y="10199"/>
                      <a:pt x="233559" y="40582"/>
                      <a:pt x="224874" y="70976"/>
                    </a:cubicBezTo>
                    <a:cubicBezTo>
                      <a:pt x="221618" y="82375"/>
                      <a:pt x="215379" y="92156"/>
                      <a:pt x="207366" y="99556"/>
                    </a:cubicBezTo>
                    <a:lnTo>
                      <a:pt x="192753" y="106976"/>
                    </a:lnTo>
                    <a:lnTo>
                      <a:pt x="185527" y="11531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2B217DD7-E32D-42C4-96AB-82A1CE54935C}"/>
                  </a:ext>
                </a:extLst>
              </p:cNvPr>
              <p:cNvSpPr/>
              <p:nvPr/>
            </p:nvSpPr>
            <p:spPr>
              <a:xfrm rot="3600000">
                <a:off x="3033120" y="4947282"/>
                <a:ext cx="993876" cy="422276"/>
              </a:xfrm>
              <a:custGeom>
                <a:avLst/>
                <a:gdLst>
                  <a:gd name="connsiteX0" fmla="*/ 547789 w 1095579"/>
                  <a:gd name="connsiteY0" fmla="*/ 0 h 590551"/>
                  <a:gd name="connsiteX1" fmla="*/ 1064139 w 1095579"/>
                  <a:gd name="connsiteY1" fmla="*/ 227850 h 590551"/>
                  <a:gd name="connsiteX2" fmla="*/ 1095579 w 1095579"/>
                  <a:gd name="connsiteY2" fmla="*/ 295276 h 590551"/>
                  <a:gd name="connsiteX3" fmla="*/ 1064139 w 1095579"/>
                  <a:gd name="connsiteY3" fmla="*/ 362701 h 590551"/>
                  <a:gd name="connsiteX4" fmla="*/ 547789 w 1095579"/>
                  <a:gd name="connsiteY4" fmla="*/ 590551 h 590551"/>
                  <a:gd name="connsiteX5" fmla="*/ 31439 w 1095579"/>
                  <a:gd name="connsiteY5" fmla="*/ 362701 h 590551"/>
                  <a:gd name="connsiteX6" fmla="*/ 0 w 1095579"/>
                  <a:gd name="connsiteY6" fmla="*/ 295276 h 590551"/>
                  <a:gd name="connsiteX7" fmla="*/ 31439 w 1095579"/>
                  <a:gd name="connsiteY7" fmla="*/ 227850 h 590551"/>
                  <a:gd name="connsiteX8" fmla="*/ 547789 w 1095579"/>
                  <a:gd name="connsiteY8" fmla="*/ 0 h 590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5579" h="590551">
                    <a:moveTo>
                      <a:pt x="547789" y="0"/>
                    </a:moveTo>
                    <a:cubicBezTo>
                      <a:pt x="779910" y="0"/>
                      <a:pt x="979068" y="93952"/>
                      <a:pt x="1064139" y="227850"/>
                    </a:cubicBezTo>
                    <a:lnTo>
                      <a:pt x="1095579" y="295276"/>
                    </a:lnTo>
                    <a:lnTo>
                      <a:pt x="1064139" y="362701"/>
                    </a:lnTo>
                    <a:cubicBezTo>
                      <a:pt x="979068" y="496599"/>
                      <a:pt x="779910" y="590551"/>
                      <a:pt x="547789" y="590551"/>
                    </a:cubicBezTo>
                    <a:cubicBezTo>
                      <a:pt x="315669" y="590551"/>
                      <a:pt x="116511" y="496599"/>
                      <a:pt x="31439" y="362701"/>
                    </a:cubicBezTo>
                    <a:lnTo>
                      <a:pt x="0" y="295276"/>
                    </a:lnTo>
                    <a:lnTo>
                      <a:pt x="31439" y="227850"/>
                    </a:lnTo>
                    <a:cubicBezTo>
                      <a:pt x="116511" y="93952"/>
                      <a:pt x="315669" y="0"/>
                      <a:pt x="5477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703A0021-B419-4369-8C1A-8E7E6D88DBD4}"/>
                  </a:ext>
                </a:extLst>
              </p:cNvPr>
              <p:cNvSpPr/>
              <p:nvPr/>
            </p:nvSpPr>
            <p:spPr>
              <a:xfrm>
                <a:off x="1672137" y="4565650"/>
                <a:ext cx="1722464" cy="1330325"/>
              </a:xfrm>
              <a:custGeom>
                <a:avLst/>
                <a:gdLst>
                  <a:gd name="connsiteX0" fmla="*/ 412750 w 1722464"/>
                  <a:gd name="connsiteY0" fmla="*/ 0 h 1330325"/>
                  <a:gd name="connsiteX1" fmla="*/ 1309714 w 1722464"/>
                  <a:gd name="connsiteY1" fmla="*/ 0 h 1330325"/>
                  <a:gd name="connsiteX2" fmla="*/ 1722464 w 1722464"/>
                  <a:gd name="connsiteY2" fmla="*/ 412750 h 1330325"/>
                  <a:gd name="connsiteX3" fmla="*/ 1722463 w 1722464"/>
                  <a:gd name="connsiteY3" fmla="*/ 600047 h 1330325"/>
                  <a:gd name="connsiteX4" fmla="*/ 1584767 w 1722464"/>
                  <a:gd name="connsiteY4" fmla="*/ 807782 h 1330325"/>
                  <a:gd name="connsiteX5" fmla="*/ 1557001 w 1722464"/>
                  <a:gd name="connsiteY5" fmla="*/ 816401 h 1330325"/>
                  <a:gd name="connsiteX6" fmla="*/ 1511795 w 1722464"/>
                  <a:gd name="connsiteY6" fmla="*/ 1220971 h 1330325"/>
                  <a:gd name="connsiteX7" fmla="*/ 1534298 w 1722464"/>
                  <a:gd name="connsiteY7" fmla="*/ 1232396 h 1330325"/>
                  <a:gd name="connsiteX8" fmla="*/ 1551807 w 1722464"/>
                  <a:gd name="connsiteY8" fmla="*/ 1260976 h 1330325"/>
                  <a:gd name="connsiteX9" fmla="*/ 1516486 w 1722464"/>
                  <a:gd name="connsiteY9" fmla="*/ 1328838 h 1330325"/>
                  <a:gd name="connsiteX10" fmla="*/ 1475787 w 1722464"/>
                  <a:gd name="connsiteY10" fmla="*/ 1321790 h 1330325"/>
                  <a:gd name="connsiteX11" fmla="*/ 1474228 w 1722464"/>
                  <a:gd name="connsiteY11" fmla="*/ 1320346 h 1330325"/>
                  <a:gd name="connsiteX12" fmla="*/ 1468274 w 1722464"/>
                  <a:gd name="connsiteY12" fmla="*/ 1324674 h 1330325"/>
                  <a:gd name="connsiteX13" fmla="*/ 1447704 w 1722464"/>
                  <a:gd name="connsiteY13" fmla="*/ 1329151 h 1330325"/>
                  <a:gd name="connsiteX14" fmla="*/ 1427135 w 1722464"/>
                  <a:gd name="connsiteY14" fmla="*/ 1324675 h 1330325"/>
                  <a:gd name="connsiteX15" fmla="*/ 1420195 w 1722464"/>
                  <a:gd name="connsiteY15" fmla="*/ 1319630 h 1330325"/>
                  <a:gd name="connsiteX16" fmla="*/ 1419621 w 1722464"/>
                  <a:gd name="connsiteY16" fmla="*/ 1320162 h 1330325"/>
                  <a:gd name="connsiteX17" fmla="*/ 1378922 w 1722464"/>
                  <a:gd name="connsiteY17" fmla="*/ 1327211 h 1330325"/>
                  <a:gd name="connsiteX18" fmla="*/ 1343601 w 1722464"/>
                  <a:gd name="connsiteY18" fmla="*/ 1259349 h 1330325"/>
                  <a:gd name="connsiteX19" fmla="*/ 1361109 w 1722464"/>
                  <a:gd name="connsiteY19" fmla="*/ 1230769 h 1330325"/>
                  <a:gd name="connsiteX20" fmla="*/ 1375723 w 1722464"/>
                  <a:gd name="connsiteY20" fmla="*/ 1223350 h 1330325"/>
                  <a:gd name="connsiteX21" fmla="*/ 1382948 w 1722464"/>
                  <a:gd name="connsiteY21" fmla="*/ 1215008 h 1330325"/>
                  <a:gd name="connsiteX22" fmla="*/ 1339425 w 1722464"/>
                  <a:gd name="connsiteY22" fmla="*/ 825499 h 1330325"/>
                  <a:gd name="connsiteX23" fmla="*/ 681716 w 1722464"/>
                  <a:gd name="connsiteY23" fmla="*/ 825499 h 1330325"/>
                  <a:gd name="connsiteX24" fmla="*/ 637533 w 1722464"/>
                  <a:gd name="connsiteY24" fmla="*/ 1220910 h 1330325"/>
                  <a:gd name="connsiteX25" fmla="*/ 660155 w 1722464"/>
                  <a:gd name="connsiteY25" fmla="*/ 1232396 h 1330325"/>
                  <a:gd name="connsiteX26" fmla="*/ 677664 w 1722464"/>
                  <a:gd name="connsiteY26" fmla="*/ 1260976 h 1330325"/>
                  <a:gd name="connsiteX27" fmla="*/ 642343 w 1722464"/>
                  <a:gd name="connsiteY27" fmla="*/ 1328838 h 1330325"/>
                  <a:gd name="connsiteX28" fmla="*/ 601643 w 1722464"/>
                  <a:gd name="connsiteY28" fmla="*/ 1321790 h 1330325"/>
                  <a:gd name="connsiteX29" fmla="*/ 600085 w 1722464"/>
                  <a:gd name="connsiteY29" fmla="*/ 1320346 h 1330325"/>
                  <a:gd name="connsiteX30" fmla="*/ 594131 w 1722464"/>
                  <a:gd name="connsiteY30" fmla="*/ 1324674 h 1330325"/>
                  <a:gd name="connsiteX31" fmla="*/ 573561 w 1722464"/>
                  <a:gd name="connsiteY31" fmla="*/ 1329151 h 1330325"/>
                  <a:gd name="connsiteX32" fmla="*/ 552992 w 1722464"/>
                  <a:gd name="connsiteY32" fmla="*/ 1324675 h 1330325"/>
                  <a:gd name="connsiteX33" fmla="*/ 546052 w 1722464"/>
                  <a:gd name="connsiteY33" fmla="*/ 1319630 h 1330325"/>
                  <a:gd name="connsiteX34" fmla="*/ 545478 w 1722464"/>
                  <a:gd name="connsiteY34" fmla="*/ 1320162 h 1330325"/>
                  <a:gd name="connsiteX35" fmla="*/ 504779 w 1722464"/>
                  <a:gd name="connsiteY35" fmla="*/ 1327211 h 1330325"/>
                  <a:gd name="connsiteX36" fmla="*/ 469458 w 1722464"/>
                  <a:gd name="connsiteY36" fmla="*/ 1259349 h 1330325"/>
                  <a:gd name="connsiteX37" fmla="*/ 486966 w 1722464"/>
                  <a:gd name="connsiteY37" fmla="*/ 1230769 h 1330325"/>
                  <a:gd name="connsiteX38" fmla="*/ 501579 w 1722464"/>
                  <a:gd name="connsiteY38" fmla="*/ 1223349 h 1330325"/>
                  <a:gd name="connsiteX39" fmla="*/ 508694 w 1722464"/>
                  <a:gd name="connsiteY39" fmla="*/ 1215135 h 1330325"/>
                  <a:gd name="connsiteX40" fmla="*/ 465157 w 1722464"/>
                  <a:gd name="connsiteY40" fmla="*/ 825499 h 1330325"/>
                  <a:gd name="connsiteX41" fmla="*/ 268266 w 1722464"/>
                  <a:gd name="connsiteY41" fmla="*/ 825499 h 1330325"/>
                  <a:gd name="connsiteX42" fmla="*/ 224077 w 1722464"/>
                  <a:gd name="connsiteY42" fmla="*/ 1220970 h 1330325"/>
                  <a:gd name="connsiteX43" fmla="*/ 246581 w 1722464"/>
                  <a:gd name="connsiteY43" fmla="*/ 1232396 h 1330325"/>
                  <a:gd name="connsiteX44" fmla="*/ 264090 w 1722464"/>
                  <a:gd name="connsiteY44" fmla="*/ 1260976 h 1330325"/>
                  <a:gd name="connsiteX45" fmla="*/ 228769 w 1722464"/>
                  <a:gd name="connsiteY45" fmla="*/ 1328838 h 1330325"/>
                  <a:gd name="connsiteX46" fmla="*/ 188069 w 1722464"/>
                  <a:gd name="connsiteY46" fmla="*/ 1321790 h 1330325"/>
                  <a:gd name="connsiteX47" fmla="*/ 186511 w 1722464"/>
                  <a:gd name="connsiteY47" fmla="*/ 1320346 h 1330325"/>
                  <a:gd name="connsiteX48" fmla="*/ 180557 w 1722464"/>
                  <a:gd name="connsiteY48" fmla="*/ 1324674 h 1330325"/>
                  <a:gd name="connsiteX49" fmla="*/ 159987 w 1722464"/>
                  <a:gd name="connsiteY49" fmla="*/ 1329151 h 1330325"/>
                  <a:gd name="connsiteX50" fmla="*/ 139418 w 1722464"/>
                  <a:gd name="connsiteY50" fmla="*/ 1324675 h 1330325"/>
                  <a:gd name="connsiteX51" fmla="*/ 132478 w 1722464"/>
                  <a:gd name="connsiteY51" fmla="*/ 1319630 h 1330325"/>
                  <a:gd name="connsiteX52" fmla="*/ 131904 w 1722464"/>
                  <a:gd name="connsiteY52" fmla="*/ 1320162 h 1330325"/>
                  <a:gd name="connsiteX53" fmla="*/ 91205 w 1722464"/>
                  <a:gd name="connsiteY53" fmla="*/ 1327211 h 1330325"/>
                  <a:gd name="connsiteX54" fmla="*/ 55884 w 1722464"/>
                  <a:gd name="connsiteY54" fmla="*/ 1259349 h 1330325"/>
                  <a:gd name="connsiteX55" fmla="*/ 73392 w 1722464"/>
                  <a:gd name="connsiteY55" fmla="*/ 1230769 h 1330325"/>
                  <a:gd name="connsiteX56" fmla="*/ 88005 w 1722464"/>
                  <a:gd name="connsiteY56" fmla="*/ 1223349 h 1330325"/>
                  <a:gd name="connsiteX57" fmla="*/ 95230 w 1722464"/>
                  <a:gd name="connsiteY57" fmla="*/ 1215009 h 1330325"/>
                  <a:gd name="connsiteX58" fmla="*/ 40017 w 1722464"/>
                  <a:gd name="connsiteY58" fmla="*/ 720878 h 1330325"/>
                  <a:gd name="connsiteX59" fmla="*/ 17717 w 1722464"/>
                  <a:gd name="connsiteY59" fmla="*/ 687803 h 1330325"/>
                  <a:gd name="connsiteX60" fmla="*/ 0 w 1722464"/>
                  <a:gd name="connsiteY60" fmla="*/ 600047 h 1330325"/>
                  <a:gd name="connsiteX61" fmla="*/ 0 w 1722464"/>
                  <a:gd name="connsiteY61" fmla="*/ 412750 h 1330325"/>
                  <a:gd name="connsiteX62" fmla="*/ 412750 w 1722464"/>
                  <a:gd name="connsiteY62" fmla="*/ 0 h 133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722464" h="1330325">
                    <a:moveTo>
                      <a:pt x="412750" y="0"/>
                    </a:moveTo>
                    <a:lnTo>
                      <a:pt x="1309714" y="0"/>
                    </a:lnTo>
                    <a:cubicBezTo>
                      <a:pt x="1537670" y="0"/>
                      <a:pt x="1722464" y="184794"/>
                      <a:pt x="1722464" y="412750"/>
                    </a:cubicBezTo>
                    <a:cubicBezTo>
                      <a:pt x="1722464" y="475182"/>
                      <a:pt x="1722463" y="537615"/>
                      <a:pt x="1722463" y="600047"/>
                    </a:cubicBezTo>
                    <a:cubicBezTo>
                      <a:pt x="1722463" y="693432"/>
                      <a:pt x="1665685" y="773557"/>
                      <a:pt x="1584767" y="807782"/>
                    </a:cubicBezTo>
                    <a:lnTo>
                      <a:pt x="1557001" y="816401"/>
                    </a:lnTo>
                    <a:lnTo>
                      <a:pt x="1511795" y="1220971"/>
                    </a:lnTo>
                    <a:lnTo>
                      <a:pt x="1534298" y="1232396"/>
                    </a:lnTo>
                    <a:cubicBezTo>
                      <a:pt x="1542312" y="1239797"/>
                      <a:pt x="1548551" y="1249578"/>
                      <a:pt x="1551807" y="1260976"/>
                    </a:cubicBezTo>
                    <a:cubicBezTo>
                      <a:pt x="1560491" y="1291371"/>
                      <a:pt x="1544677" y="1321753"/>
                      <a:pt x="1516486" y="1328838"/>
                    </a:cubicBezTo>
                    <a:cubicBezTo>
                      <a:pt x="1502391" y="1332380"/>
                      <a:pt x="1487869" y="1329428"/>
                      <a:pt x="1475787" y="1321790"/>
                    </a:cubicBezTo>
                    <a:lnTo>
                      <a:pt x="1474228" y="1320346"/>
                    </a:lnTo>
                    <a:lnTo>
                      <a:pt x="1468274" y="1324674"/>
                    </a:lnTo>
                    <a:cubicBezTo>
                      <a:pt x="1461952" y="1327558"/>
                      <a:pt x="1455001" y="1329151"/>
                      <a:pt x="1447704" y="1329151"/>
                    </a:cubicBezTo>
                    <a:cubicBezTo>
                      <a:pt x="1440408" y="1329152"/>
                      <a:pt x="1433457" y="1327558"/>
                      <a:pt x="1427135" y="1324675"/>
                    </a:cubicBezTo>
                    <a:lnTo>
                      <a:pt x="1420195" y="1319630"/>
                    </a:lnTo>
                    <a:lnTo>
                      <a:pt x="1419621" y="1320162"/>
                    </a:lnTo>
                    <a:cubicBezTo>
                      <a:pt x="1407538" y="1327800"/>
                      <a:pt x="1393018" y="1330753"/>
                      <a:pt x="1378922" y="1327211"/>
                    </a:cubicBezTo>
                    <a:cubicBezTo>
                      <a:pt x="1350730" y="1320126"/>
                      <a:pt x="1334916" y="1289743"/>
                      <a:pt x="1343601" y="1259349"/>
                    </a:cubicBezTo>
                    <a:cubicBezTo>
                      <a:pt x="1346857" y="1247951"/>
                      <a:pt x="1353096" y="1238170"/>
                      <a:pt x="1361109" y="1230769"/>
                    </a:cubicBezTo>
                    <a:lnTo>
                      <a:pt x="1375723" y="1223350"/>
                    </a:lnTo>
                    <a:lnTo>
                      <a:pt x="1382948" y="1215008"/>
                    </a:lnTo>
                    <a:lnTo>
                      <a:pt x="1339425" y="825499"/>
                    </a:lnTo>
                    <a:lnTo>
                      <a:pt x="681716" y="825499"/>
                    </a:lnTo>
                    <a:lnTo>
                      <a:pt x="637533" y="1220910"/>
                    </a:lnTo>
                    <a:lnTo>
                      <a:pt x="660155" y="1232396"/>
                    </a:lnTo>
                    <a:cubicBezTo>
                      <a:pt x="668169" y="1239797"/>
                      <a:pt x="674407" y="1249577"/>
                      <a:pt x="677664" y="1260976"/>
                    </a:cubicBezTo>
                    <a:cubicBezTo>
                      <a:pt x="686348" y="1291371"/>
                      <a:pt x="670534" y="1321753"/>
                      <a:pt x="642343" y="1328838"/>
                    </a:cubicBezTo>
                    <a:cubicBezTo>
                      <a:pt x="628247" y="1332380"/>
                      <a:pt x="613726" y="1329428"/>
                      <a:pt x="601643" y="1321790"/>
                    </a:cubicBezTo>
                    <a:lnTo>
                      <a:pt x="600085" y="1320346"/>
                    </a:lnTo>
                    <a:lnTo>
                      <a:pt x="594131" y="1324674"/>
                    </a:lnTo>
                    <a:cubicBezTo>
                      <a:pt x="587809" y="1327558"/>
                      <a:pt x="580858" y="1329151"/>
                      <a:pt x="573561" y="1329151"/>
                    </a:cubicBezTo>
                    <a:cubicBezTo>
                      <a:pt x="566265" y="1329152"/>
                      <a:pt x="559314" y="1327558"/>
                      <a:pt x="552992" y="1324675"/>
                    </a:cubicBezTo>
                    <a:lnTo>
                      <a:pt x="546052" y="1319630"/>
                    </a:lnTo>
                    <a:lnTo>
                      <a:pt x="545478" y="1320162"/>
                    </a:lnTo>
                    <a:cubicBezTo>
                      <a:pt x="533394" y="1327800"/>
                      <a:pt x="518874" y="1330753"/>
                      <a:pt x="504779" y="1327211"/>
                    </a:cubicBezTo>
                    <a:cubicBezTo>
                      <a:pt x="476587" y="1320126"/>
                      <a:pt x="460773" y="1289743"/>
                      <a:pt x="469458" y="1259349"/>
                    </a:cubicBezTo>
                    <a:cubicBezTo>
                      <a:pt x="472714" y="1247950"/>
                      <a:pt x="478953" y="1238169"/>
                      <a:pt x="486966" y="1230769"/>
                    </a:cubicBezTo>
                    <a:lnTo>
                      <a:pt x="501579" y="1223349"/>
                    </a:lnTo>
                    <a:lnTo>
                      <a:pt x="508694" y="1215135"/>
                    </a:lnTo>
                    <a:lnTo>
                      <a:pt x="465157" y="825499"/>
                    </a:lnTo>
                    <a:lnTo>
                      <a:pt x="268266" y="825499"/>
                    </a:lnTo>
                    <a:lnTo>
                      <a:pt x="224077" y="1220970"/>
                    </a:lnTo>
                    <a:lnTo>
                      <a:pt x="246581" y="1232396"/>
                    </a:lnTo>
                    <a:cubicBezTo>
                      <a:pt x="254595" y="1239797"/>
                      <a:pt x="260833" y="1249577"/>
                      <a:pt x="264090" y="1260976"/>
                    </a:cubicBezTo>
                    <a:cubicBezTo>
                      <a:pt x="272774" y="1291371"/>
                      <a:pt x="256960" y="1321753"/>
                      <a:pt x="228769" y="1328838"/>
                    </a:cubicBezTo>
                    <a:cubicBezTo>
                      <a:pt x="214673" y="1332380"/>
                      <a:pt x="200152" y="1329428"/>
                      <a:pt x="188069" y="1321790"/>
                    </a:cubicBezTo>
                    <a:lnTo>
                      <a:pt x="186511" y="1320346"/>
                    </a:lnTo>
                    <a:lnTo>
                      <a:pt x="180557" y="1324674"/>
                    </a:lnTo>
                    <a:cubicBezTo>
                      <a:pt x="174235" y="1327558"/>
                      <a:pt x="167284" y="1329151"/>
                      <a:pt x="159987" y="1329151"/>
                    </a:cubicBezTo>
                    <a:cubicBezTo>
                      <a:pt x="152691" y="1329152"/>
                      <a:pt x="145740" y="1327558"/>
                      <a:pt x="139418" y="1324675"/>
                    </a:cubicBezTo>
                    <a:lnTo>
                      <a:pt x="132478" y="1319630"/>
                    </a:lnTo>
                    <a:lnTo>
                      <a:pt x="131904" y="1320162"/>
                    </a:lnTo>
                    <a:cubicBezTo>
                      <a:pt x="119820" y="1327800"/>
                      <a:pt x="105300" y="1330753"/>
                      <a:pt x="91205" y="1327211"/>
                    </a:cubicBezTo>
                    <a:cubicBezTo>
                      <a:pt x="63013" y="1320126"/>
                      <a:pt x="47199" y="1289743"/>
                      <a:pt x="55884" y="1259349"/>
                    </a:cubicBezTo>
                    <a:cubicBezTo>
                      <a:pt x="59140" y="1247950"/>
                      <a:pt x="65379" y="1238169"/>
                      <a:pt x="73392" y="1230769"/>
                    </a:cubicBezTo>
                    <a:lnTo>
                      <a:pt x="88005" y="1223349"/>
                    </a:lnTo>
                    <a:lnTo>
                      <a:pt x="95230" y="1215009"/>
                    </a:lnTo>
                    <a:lnTo>
                      <a:pt x="40017" y="720878"/>
                    </a:lnTo>
                    <a:lnTo>
                      <a:pt x="17717" y="687803"/>
                    </a:lnTo>
                    <a:cubicBezTo>
                      <a:pt x="6309" y="660830"/>
                      <a:pt x="0" y="631175"/>
                      <a:pt x="0" y="600047"/>
                    </a:cubicBezTo>
                    <a:lnTo>
                      <a:pt x="0" y="412750"/>
                    </a:lnTo>
                    <a:cubicBezTo>
                      <a:pt x="0" y="184794"/>
                      <a:pt x="184794" y="0"/>
                      <a:pt x="41275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4" name="フリーフォーム: 図形 1363">
                <a:extLst>
                  <a:ext uri="{FF2B5EF4-FFF2-40B4-BE49-F238E27FC236}">
                    <a16:creationId xmlns:a16="http://schemas.microsoft.com/office/drawing/2014/main" id="{0701A60B-87F9-47A4-B82B-3343FD7D53B7}"/>
                  </a:ext>
                </a:extLst>
              </p:cNvPr>
              <p:cNvSpPr/>
              <p:nvPr/>
            </p:nvSpPr>
            <p:spPr>
              <a:xfrm rot="10800000">
                <a:off x="1142089" y="4101029"/>
                <a:ext cx="1149839" cy="1123436"/>
              </a:xfrm>
              <a:custGeom>
                <a:avLst/>
                <a:gdLst>
                  <a:gd name="connsiteX0" fmla="*/ 64958 w 1149839"/>
                  <a:gd name="connsiteY0" fmla="*/ 1121471 h 1123436"/>
                  <a:gd name="connsiteX1" fmla="*/ 23274 w 1149839"/>
                  <a:gd name="connsiteY1" fmla="*/ 1100163 h 1123436"/>
                  <a:gd name="connsiteX2" fmla="*/ 4841 w 1149839"/>
                  <a:gd name="connsiteY2" fmla="*/ 1000224 h 1123436"/>
                  <a:gd name="connsiteX3" fmla="*/ 86603 w 1149839"/>
                  <a:gd name="connsiteY3" fmla="*/ 671584 h 1123436"/>
                  <a:gd name="connsiteX4" fmla="*/ 114246 w 1149839"/>
                  <a:gd name="connsiteY4" fmla="*/ 607169 h 1123436"/>
                  <a:gd name="connsiteX5" fmla="*/ 124855 w 1149839"/>
                  <a:gd name="connsiteY5" fmla="*/ 593747 h 1123436"/>
                  <a:gd name="connsiteX6" fmla="*/ 124855 w 1149839"/>
                  <a:gd name="connsiteY6" fmla="*/ 549185 h 1123436"/>
                  <a:gd name="connsiteX7" fmla="*/ 327089 w 1149839"/>
                  <a:gd name="connsiteY7" fmla="*/ 168827 h 1123436"/>
                  <a:gd name="connsiteX8" fmla="*/ 372614 w 1149839"/>
                  <a:gd name="connsiteY8" fmla="*/ 144118 h 1123436"/>
                  <a:gd name="connsiteX9" fmla="*/ 374294 w 1149839"/>
                  <a:gd name="connsiteY9" fmla="*/ 138705 h 1123436"/>
                  <a:gd name="connsiteX10" fmla="*/ 583551 w 1149839"/>
                  <a:gd name="connsiteY10" fmla="*/ 0 h 1123436"/>
                  <a:gd name="connsiteX11" fmla="*/ 792808 w 1149839"/>
                  <a:gd name="connsiteY11" fmla="*/ 138705 h 1123436"/>
                  <a:gd name="connsiteX12" fmla="*/ 794488 w 1149839"/>
                  <a:gd name="connsiteY12" fmla="*/ 144118 h 1123436"/>
                  <a:gd name="connsiteX13" fmla="*/ 840013 w 1149839"/>
                  <a:gd name="connsiteY13" fmla="*/ 168827 h 1123436"/>
                  <a:gd name="connsiteX14" fmla="*/ 1042247 w 1149839"/>
                  <a:gd name="connsiteY14" fmla="*/ 549185 h 1123436"/>
                  <a:gd name="connsiteX15" fmla="*/ 1042247 w 1149839"/>
                  <a:gd name="connsiteY15" fmla="*/ 622673 h 1123436"/>
                  <a:gd name="connsiteX16" fmla="*/ 1063236 w 1149839"/>
                  <a:gd name="connsiteY16" fmla="*/ 671582 h 1123436"/>
                  <a:gd name="connsiteX17" fmla="*/ 1144998 w 1149839"/>
                  <a:gd name="connsiteY17" fmla="*/ 1000222 h 1123436"/>
                  <a:gd name="connsiteX18" fmla="*/ 1126565 w 1149839"/>
                  <a:gd name="connsiteY18" fmla="*/ 1100161 h 1123436"/>
                  <a:gd name="connsiteX19" fmla="*/ 1026627 w 1149839"/>
                  <a:gd name="connsiteY19" fmla="*/ 1118593 h 1123436"/>
                  <a:gd name="connsiteX20" fmla="*/ 701590 w 1149839"/>
                  <a:gd name="connsiteY20" fmla="*/ 1037727 h 1123436"/>
                  <a:gd name="connsiteX21" fmla="*/ 666162 w 1149839"/>
                  <a:gd name="connsiteY21" fmla="*/ 1050408 h 1123436"/>
                  <a:gd name="connsiteX22" fmla="*/ 586572 w 1149839"/>
                  <a:gd name="connsiteY22" fmla="*/ 1059659 h 1123436"/>
                  <a:gd name="connsiteX23" fmla="*/ 506983 w 1149839"/>
                  <a:gd name="connsiteY23" fmla="*/ 1050408 h 1123436"/>
                  <a:gd name="connsiteX24" fmla="*/ 459676 w 1149839"/>
                  <a:gd name="connsiteY24" fmla="*/ 1033476 h 1123436"/>
                  <a:gd name="connsiteX25" fmla="*/ 451853 w 1149839"/>
                  <a:gd name="connsiteY25" fmla="*/ 1036833 h 1123436"/>
                  <a:gd name="connsiteX26" fmla="*/ 123212 w 1149839"/>
                  <a:gd name="connsiteY26" fmla="*/ 1118595 h 1123436"/>
                  <a:gd name="connsiteX27" fmla="*/ 64958 w 1149839"/>
                  <a:gd name="connsiteY27" fmla="*/ 1121471 h 1123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49839" h="1123436">
                    <a:moveTo>
                      <a:pt x="64958" y="1121471"/>
                    </a:moveTo>
                    <a:cubicBezTo>
                      <a:pt x="48090" y="1118188"/>
                      <a:pt x="33984" y="1110873"/>
                      <a:pt x="23274" y="1100163"/>
                    </a:cubicBezTo>
                    <a:cubicBezTo>
                      <a:pt x="1853" y="1078742"/>
                      <a:pt x="-5984" y="1043737"/>
                      <a:pt x="4841" y="1000224"/>
                    </a:cubicBezTo>
                    <a:lnTo>
                      <a:pt x="86603" y="671584"/>
                    </a:lnTo>
                    <a:cubicBezTo>
                      <a:pt x="92016" y="649828"/>
                      <a:pt x="101582" y="628004"/>
                      <a:pt x="114246" y="607169"/>
                    </a:cubicBezTo>
                    <a:lnTo>
                      <a:pt x="124855" y="593747"/>
                    </a:lnTo>
                    <a:lnTo>
                      <a:pt x="124855" y="549185"/>
                    </a:lnTo>
                    <a:cubicBezTo>
                      <a:pt x="124855" y="390853"/>
                      <a:pt x="205075" y="251258"/>
                      <a:pt x="327089" y="168827"/>
                    </a:cubicBezTo>
                    <a:lnTo>
                      <a:pt x="372614" y="144118"/>
                    </a:lnTo>
                    <a:lnTo>
                      <a:pt x="374294" y="138705"/>
                    </a:lnTo>
                    <a:cubicBezTo>
                      <a:pt x="408771" y="57194"/>
                      <a:pt x="489482" y="0"/>
                      <a:pt x="583551" y="0"/>
                    </a:cubicBezTo>
                    <a:cubicBezTo>
                      <a:pt x="677621" y="0"/>
                      <a:pt x="758332" y="57194"/>
                      <a:pt x="792808" y="138705"/>
                    </a:cubicBezTo>
                    <a:lnTo>
                      <a:pt x="794488" y="144118"/>
                    </a:lnTo>
                    <a:lnTo>
                      <a:pt x="840013" y="168827"/>
                    </a:lnTo>
                    <a:cubicBezTo>
                      <a:pt x="962027" y="251258"/>
                      <a:pt x="1042247" y="390853"/>
                      <a:pt x="1042247" y="549185"/>
                    </a:cubicBezTo>
                    <a:lnTo>
                      <a:pt x="1042247" y="622673"/>
                    </a:lnTo>
                    <a:lnTo>
                      <a:pt x="1063236" y="671582"/>
                    </a:lnTo>
                    <a:lnTo>
                      <a:pt x="1144998" y="1000222"/>
                    </a:lnTo>
                    <a:cubicBezTo>
                      <a:pt x="1155823" y="1043735"/>
                      <a:pt x="1147986" y="1078740"/>
                      <a:pt x="1126565" y="1100161"/>
                    </a:cubicBezTo>
                    <a:cubicBezTo>
                      <a:pt x="1105145" y="1121582"/>
                      <a:pt x="1070139" y="1129418"/>
                      <a:pt x="1026627" y="1118593"/>
                    </a:cubicBezTo>
                    <a:lnTo>
                      <a:pt x="701590" y="1037727"/>
                    </a:lnTo>
                    <a:lnTo>
                      <a:pt x="666162" y="1050408"/>
                    </a:lnTo>
                    <a:cubicBezTo>
                      <a:pt x="640454" y="1056474"/>
                      <a:pt x="613836" y="1059659"/>
                      <a:pt x="586572" y="1059659"/>
                    </a:cubicBezTo>
                    <a:cubicBezTo>
                      <a:pt x="559309" y="1059659"/>
                      <a:pt x="532691" y="1056474"/>
                      <a:pt x="506983" y="1050408"/>
                    </a:cubicBezTo>
                    <a:lnTo>
                      <a:pt x="459676" y="1033476"/>
                    </a:lnTo>
                    <a:lnTo>
                      <a:pt x="451853" y="1036833"/>
                    </a:lnTo>
                    <a:lnTo>
                      <a:pt x="123212" y="1118595"/>
                    </a:lnTo>
                    <a:cubicBezTo>
                      <a:pt x="101456" y="1124007"/>
                      <a:pt x="81826" y="1124755"/>
                      <a:pt x="64958" y="112147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5" name="楕円 1364">
                <a:extLst>
                  <a:ext uri="{FF2B5EF4-FFF2-40B4-BE49-F238E27FC236}">
                    <a16:creationId xmlns:a16="http://schemas.microsoft.com/office/drawing/2014/main" id="{452ABC61-A690-45A2-B20E-BD78261AF9DF}"/>
                  </a:ext>
                </a:extLst>
              </p:cNvPr>
              <p:cNvSpPr/>
              <p:nvPr/>
            </p:nvSpPr>
            <p:spPr>
              <a:xfrm>
                <a:off x="1621856" y="5143629"/>
                <a:ext cx="173037" cy="13573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6B9CA8C9-DAD2-40F4-BFD2-0993AF6D692F}"/>
                  </a:ext>
                </a:extLst>
              </p:cNvPr>
              <p:cNvSpPr/>
              <p:nvPr/>
            </p:nvSpPr>
            <p:spPr>
              <a:xfrm rot="18900000">
                <a:off x="1144014" y="4152304"/>
                <a:ext cx="345148" cy="272762"/>
              </a:xfrm>
              <a:custGeom>
                <a:avLst/>
                <a:gdLst>
                  <a:gd name="connsiteX0" fmla="*/ 210185 w 345148"/>
                  <a:gd name="connsiteY0" fmla="*/ 9157 h 272762"/>
                  <a:gd name="connsiteX1" fmla="*/ 235071 w 345148"/>
                  <a:gd name="connsiteY1" fmla="*/ 36629 h 272762"/>
                  <a:gd name="connsiteX2" fmla="*/ 345148 w 345148"/>
                  <a:gd name="connsiteY2" fmla="*/ 219617 h 272762"/>
                  <a:gd name="connsiteX3" fmla="*/ 311873 w 345148"/>
                  <a:gd name="connsiteY3" fmla="*/ 210468 h 272762"/>
                  <a:gd name="connsiteX4" fmla="*/ 58876 w 345148"/>
                  <a:gd name="connsiteY4" fmla="*/ 240798 h 272762"/>
                  <a:gd name="connsiteX5" fmla="*/ 0 w 345148"/>
                  <a:gd name="connsiteY5" fmla="*/ 272762 h 272762"/>
                  <a:gd name="connsiteX6" fmla="*/ 1209 w 345148"/>
                  <a:gd name="connsiteY6" fmla="*/ 262432 h 272762"/>
                  <a:gd name="connsiteX7" fmla="*/ 17734 w 345148"/>
                  <a:gd name="connsiteY7" fmla="*/ 221061 h 272762"/>
                  <a:gd name="connsiteX8" fmla="*/ 128680 w 345148"/>
                  <a:gd name="connsiteY8" fmla="*/ 36628 h 272762"/>
                  <a:gd name="connsiteX9" fmla="*/ 181876 w 345148"/>
                  <a:gd name="connsiteY9" fmla="*/ 0 h 272762"/>
                  <a:gd name="connsiteX10" fmla="*/ 210185 w 345148"/>
                  <a:gd name="connsiteY10" fmla="*/ 9157 h 27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5148" h="272762">
                    <a:moveTo>
                      <a:pt x="210185" y="9157"/>
                    </a:moveTo>
                    <a:cubicBezTo>
                      <a:pt x="219241" y="15262"/>
                      <a:pt x="227727" y="24419"/>
                      <a:pt x="235071" y="36629"/>
                    </a:cubicBezTo>
                    <a:lnTo>
                      <a:pt x="345148" y="219617"/>
                    </a:lnTo>
                    <a:lnTo>
                      <a:pt x="311873" y="210468"/>
                    </a:lnTo>
                    <a:cubicBezTo>
                      <a:pt x="228111" y="196142"/>
                      <a:pt x="139983" y="206340"/>
                      <a:pt x="58876" y="240798"/>
                    </a:cubicBezTo>
                    <a:lnTo>
                      <a:pt x="0" y="272762"/>
                    </a:lnTo>
                    <a:lnTo>
                      <a:pt x="1209" y="262432"/>
                    </a:lnTo>
                    <a:cubicBezTo>
                      <a:pt x="4881" y="247377"/>
                      <a:pt x="10390" y="233271"/>
                      <a:pt x="17734" y="221061"/>
                    </a:cubicBezTo>
                    <a:lnTo>
                      <a:pt x="128680" y="36628"/>
                    </a:lnTo>
                    <a:cubicBezTo>
                      <a:pt x="143370" y="12209"/>
                      <a:pt x="162623" y="0"/>
                      <a:pt x="181876" y="0"/>
                    </a:cubicBezTo>
                    <a:cubicBezTo>
                      <a:pt x="191503" y="0"/>
                      <a:pt x="201129" y="3052"/>
                      <a:pt x="210185" y="915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657F6813-AB2F-406E-8CA9-5C7681047F1F}"/>
                  </a:ext>
                </a:extLst>
              </p:cNvPr>
              <p:cNvSpPr/>
              <p:nvPr/>
            </p:nvSpPr>
            <p:spPr>
              <a:xfrm rot="2700000" flipH="1">
                <a:off x="1936336" y="4149515"/>
                <a:ext cx="350280" cy="288037"/>
              </a:xfrm>
              <a:custGeom>
                <a:avLst/>
                <a:gdLst>
                  <a:gd name="connsiteX0" fmla="*/ 211973 w 350280"/>
                  <a:gd name="connsiteY0" fmla="*/ 9157 h 288037"/>
                  <a:gd name="connsiteX1" fmla="*/ 183664 w 350280"/>
                  <a:gd name="connsiteY1" fmla="*/ 0 h 288037"/>
                  <a:gd name="connsiteX2" fmla="*/ 130469 w 350280"/>
                  <a:gd name="connsiteY2" fmla="*/ 36629 h 288037"/>
                  <a:gd name="connsiteX3" fmla="*/ 19523 w 350280"/>
                  <a:gd name="connsiteY3" fmla="*/ 221062 h 288037"/>
                  <a:gd name="connsiteX4" fmla="*/ 2998 w 350280"/>
                  <a:gd name="connsiteY4" fmla="*/ 262432 h 288037"/>
                  <a:gd name="connsiteX5" fmla="*/ 0 w 350280"/>
                  <a:gd name="connsiteY5" fmla="*/ 288037 h 288037"/>
                  <a:gd name="connsiteX6" fmla="*/ 69934 w 350280"/>
                  <a:gd name="connsiteY6" fmla="*/ 250070 h 288037"/>
                  <a:gd name="connsiteX7" fmla="*/ 322930 w 350280"/>
                  <a:gd name="connsiteY7" fmla="*/ 219741 h 288037"/>
                  <a:gd name="connsiteX8" fmla="*/ 350280 w 350280"/>
                  <a:gd name="connsiteY8" fmla="*/ 227260 h 288037"/>
                  <a:gd name="connsiteX9" fmla="*/ 347804 w 350280"/>
                  <a:gd name="connsiteY9" fmla="*/ 221061 h 288037"/>
                  <a:gd name="connsiteX10" fmla="*/ 236859 w 350280"/>
                  <a:gd name="connsiteY10" fmla="*/ 36628 h 288037"/>
                  <a:gd name="connsiteX11" fmla="*/ 211973 w 350280"/>
                  <a:gd name="connsiteY11" fmla="*/ 9157 h 288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0280" h="288037">
                    <a:moveTo>
                      <a:pt x="211973" y="9157"/>
                    </a:moveTo>
                    <a:cubicBezTo>
                      <a:pt x="202917" y="3052"/>
                      <a:pt x="193291" y="0"/>
                      <a:pt x="183664" y="0"/>
                    </a:cubicBezTo>
                    <a:cubicBezTo>
                      <a:pt x="164411" y="0"/>
                      <a:pt x="145158" y="12209"/>
                      <a:pt x="130469" y="36629"/>
                    </a:cubicBezTo>
                    <a:lnTo>
                      <a:pt x="19523" y="221062"/>
                    </a:lnTo>
                    <a:cubicBezTo>
                      <a:pt x="12178" y="233271"/>
                      <a:pt x="6670" y="247377"/>
                      <a:pt x="2998" y="262432"/>
                    </a:cubicBezTo>
                    <a:lnTo>
                      <a:pt x="0" y="288037"/>
                    </a:lnTo>
                    <a:lnTo>
                      <a:pt x="69934" y="250070"/>
                    </a:lnTo>
                    <a:cubicBezTo>
                      <a:pt x="151041" y="215612"/>
                      <a:pt x="239168" y="205414"/>
                      <a:pt x="322930" y="219741"/>
                    </a:cubicBezTo>
                    <a:lnTo>
                      <a:pt x="350280" y="227260"/>
                    </a:lnTo>
                    <a:lnTo>
                      <a:pt x="347804" y="221061"/>
                    </a:lnTo>
                    <a:lnTo>
                      <a:pt x="236859" y="36628"/>
                    </a:lnTo>
                    <a:cubicBezTo>
                      <a:pt x="229514" y="24419"/>
                      <a:pt x="221029" y="15262"/>
                      <a:pt x="211973" y="915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8" name="月 1367">
                <a:extLst>
                  <a:ext uri="{FF2B5EF4-FFF2-40B4-BE49-F238E27FC236}">
                    <a16:creationId xmlns:a16="http://schemas.microsoft.com/office/drawing/2014/main" id="{6AC4EA1F-1638-4795-A5F1-0A7C38432EBE}"/>
                  </a:ext>
                </a:extLst>
              </p:cNvPr>
              <p:cNvSpPr/>
              <p:nvPr/>
            </p:nvSpPr>
            <p:spPr>
              <a:xfrm rot="5400000">
                <a:off x="1444618" y="4957006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9" name="月 1368">
                <a:extLst>
                  <a:ext uri="{FF2B5EF4-FFF2-40B4-BE49-F238E27FC236}">
                    <a16:creationId xmlns:a16="http://schemas.microsoft.com/office/drawing/2014/main" id="{3E15610B-EFF2-493A-A892-C6DF05C4B399}"/>
                  </a:ext>
                </a:extLst>
              </p:cNvPr>
              <p:cNvSpPr/>
              <p:nvPr/>
            </p:nvSpPr>
            <p:spPr>
              <a:xfrm rot="4500000">
                <a:off x="1444618" y="5026302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0" name="月 1369">
                <a:extLst>
                  <a:ext uri="{FF2B5EF4-FFF2-40B4-BE49-F238E27FC236}">
                    <a16:creationId xmlns:a16="http://schemas.microsoft.com/office/drawing/2014/main" id="{42D6F23B-0022-4834-A889-04D897394B23}"/>
                  </a:ext>
                </a:extLst>
              </p:cNvPr>
              <p:cNvSpPr/>
              <p:nvPr/>
            </p:nvSpPr>
            <p:spPr>
              <a:xfrm rot="5400000">
                <a:off x="1918270" y="4957007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1" name="月 1370">
                <a:extLst>
                  <a:ext uri="{FF2B5EF4-FFF2-40B4-BE49-F238E27FC236}">
                    <a16:creationId xmlns:a16="http://schemas.microsoft.com/office/drawing/2014/main" id="{C15FC2DB-D714-471C-9238-151A6DB5500C}"/>
                  </a:ext>
                </a:extLst>
              </p:cNvPr>
              <p:cNvSpPr/>
              <p:nvPr/>
            </p:nvSpPr>
            <p:spPr>
              <a:xfrm rot="6300000">
                <a:off x="1918270" y="5026303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F2DF1214-0F47-4A02-9BED-281F76794C3D}"/>
                  </a:ext>
                </a:extLst>
              </p:cNvPr>
              <p:cNvSpPr/>
              <p:nvPr/>
            </p:nvSpPr>
            <p:spPr>
              <a:xfrm rot="3600000">
                <a:off x="3520284" y="5241233"/>
                <a:ext cx="346618" cy="396057"/>
              </a:xfrm>
              <a:custGeom>
                <a:avLst/>
                <a:gdLst>
                  <a:gd name="connsiteX0" fmla="*/ 9798 w 346618"/>
                  <a:gd name="connsiteY0" fmla="*/ 0 h 396057"/>
                  <a:gd name="connsiteX1" fmla="*/ 133914 w 346618"/>
                  <a:gd name="connsiteY1" fmla="*/ 31309 h 396057"/>
                  <a:gd name="connsiteX2" fmla="*/ 318096 w 346618"/>
                  <a:gd name="connsiteY2" fmla="*/ 148676 h 396057"/>
                  <a:gd name="connsiteX3" fmla="*/ 346618 w 346618"/>
                  <a:gd name="connsiteY3" fmla="*/ 196889 h 396057"/>
                  <a:gd name="connsiteX4" fmla="*/ 318097 w 346618"/>
                  <a:gd name="connsiteY4" fmla="*/ 245102 h 396057"/>
                  <a:gd name="connsiteX5" fmla="*/ 853 w 346618"/>
                  <a:gd name="connsiteY5" fmla="*/ 396034 h 396057"/>
                  <a:gd name="connsiteX6" fmla="*/ 559 w 346618"/>
                  <a:gd name="connsiteY6" fmla="*/ 396057 h 396057"/>
                  <a:gd name="connsiteX7" fmla="*/ 0 w 346618"/>
                  <a:gd name="connsiteY7" fmla="*/ 393188 h 396057"/>
                  <a:gd name="connsiteX8" fmla="*/ 73423 w 346618"/>
                  <a:gd name="connsiteY8" fmla="*/ 344136 h 396057"/>
                  <a:gd name="connsiteX9" fmla="*/ 35414 w 346618"/>
                  <a:gd name="connsiteY9" fmla="*/ 266578 h 396057"/>
                  <a:gd name="connsiteX10" fmla="*/ 94643 w 346618"/>
                  <a:gd name="connsiteY10" fmla="*/ 200237 h 396057"/>
                  <a:gd name="connsiteX11" fmla="*/ 37901 w 346618"/>
                  <a:gd name="connsiteY11" fmla="*/ 136160 h 396057"/>
                  <a:gd name="connsiteX12" fmla="*/ 78900 w 346618"/>
                  <a:gd name="connsiteY12" fmla="*/ 57059 h 396057"/>
                  <a:gd name="connsiteX13" fmla="*/ 7295 w 346618"/>
                  <a:gd name="connsiteY13" fmla="*/ 10835 h 396057"/>
                  <a:gd name="connsiteX14" fmla="*/ 9798 w 346618"/>
                  <a:gd name="connsiteY14" fmla="*/ 0 h 3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6618" h="396057">
                    <a:moveTo>
                      <a:pt x="9798" y="0"/>
                    </a:moveTo>
                    <a:lnTo>
                      <a:pt x="133914" y="31309"/>
                    </a:lnTo>
                    <a:cubicBezTo>
                      <a:pt x="215049" y="60073"/>
                      <a:pt x="279510" y="100804"/>
                      <a:pt x="318096" y="148676"/>
                    </a:cubicBezTo>
                    <a:lnTo>
                      <a:pt x="346618" y="196889"/>
                    </a:lnTo>
                    <a:lnTo>
                      <a:pt x="318097" y="245102"/>
                    </a:lnTo>
                    <a:cubicBezTo>
                      <a:pt x="260216" y="316910"/>
                      <a:pt x="144120" y="372651"/>
                      <a:pt x="853" y="396034"/>
                    </a:cubicBezTo>
                    <a:lnTo>
                      <a:pt x="559" y="396057"/>
                    </a:lnTo>
                    <a:lnTo>
                      <a:pt x="0" y="393188"/>
                    </a:lnTo>
                    <a:lnTo>
                      <a:pt x="73423" y="344136"/>
                    </a:lnTo>
                    <a:lnTo>
                      <a:pt x="35414" y="266578"/>
                    </a:lnTo>
                    <a:lnTo>
                      <a:pt x="94643" y="200237"/>
                    </a:lnTo>
                    <a:lnTo>
                      <a:pt x="37901" y="136160"/>
                    </a:lnTo>
                    <a:lnTo>
                      <a:pt x="78900" y="57059"/>
                    </a:lnTo>
                    <a:lnTo>
                      <a:pt x="7295" y="10835"/>
                    </a:lnTo>
                    <a:lnTo>
                      <a:pt x="979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5FB94292-DCE8-4191-BA62-6B5C7AB8412D}"/>
                </a:ext>
              </a:extLst>
            </p:cNvPr>
            <p:cNvSpPr/>
            <p:nvPr/>
          </p:nvSpPr>
          <p:spPr>
            <a:xfrm>
              <a:off x="651057" y="5857343"/>
              <a:ext cx="2743544" cy="297242"/>
            </a:xfrm>
            <a:custGeom>
              <a:avLst/>
              <a:gdLst>
                <a:gd name="connsiteX0" fmla="*/ 1410653 w 2042160"/>
                <a:gd name="connsiteY0" fmla="*/ 0 h 330835"/>
                <a:gd name="connsiteX1" fmla="*/ 1936950 w 2042160"/>
                <a:gd name="connsiteY1" fmla="*/ 67870 h 330835"/>
                <a:gd name="connsiteX2" fmla="*/ 1957491 w 2042160"/>
                <a:gd name="connsiteY2" fmla="*/ 87665 h 330835"/>
                <a:gd name="connsiteX3" fmla="*/ 1965370 w 2042160"/>
                <a:gd name="connsiteY3" fmla="*/ 89256 h 330835"/>
                <a:gd name="connsiteX4" fmla="*/ 2042160 w 2042160"/>
                <a:gd name="connsiteY4" fmla="*/ 205105 h 330835"/>
                <a:gd name="connsiteX5" fmla="*/ 2042160 w 2042160"/>
                <a:gd name="connsiteY5" fmla="*/ 330835 h 330835"/>
                <a:gd name="connsiteX6" fmla="*/ 0 w 2042160"/>
                <a:gd name="connsiteY6" fmla="*/ 330835 h 330835"/>
                <a:gd name="connsiteX7" fmla="*/ 0 w 2042160"/>
                <a:gd name="connsiteY7" fmla="*/ 205105 h 330835"/>
                <a:gd name="connsiteX8" fmla="*/ 76790 w 2042160"/>
                <a:gd name="connsiteY8" fmla="*/ 89256 h 330835"/>
                <a:gd name="connsiteX9" fmla="*/ 80955 w 2042160"/>
                <a:gd name="connsiteY9" fmla="*/ 88415 h 330835"/>
                <a:gd name="connsiteX10" fmla="*/ 95685 w 2042160"/>
                <a:gd name="connsiteY10" fmla="*/ 74220 h 330835"/>
                <a:gd name="connsiteX11" fmla="*/ 621982 w 2042160"/>
                <a:gd name="connsiteY11" fmla="*/ 6350 h 330835"/>
                <a:gd name="connsiteX12" fmla="*/ 844313 w 2042160"/>
                <a:gd name="connsiteY12" fmla="*/ 15083 h 330835"/>
                <a:gd name="connsiteX13" fmla="*/ 997607 w 2042160"/>
                <a:gd name="connsiteY13" fmla="*/ 35190 h 330835"/>
                <a:gd name="connsiteX14" fmla="*/ 1006766 w 2042160"/>
                <a:gd name="connsiteY14" fmla="*/ 32548 h 330835"/>
                <a:gd name="connsiteX15" fmla="*/ 1410653 w 2042160"/>
                <a:gd name="connsiteY15" fmla="*/ 0 h 33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2160" h="330835">
                  <a:moveTo>
                    <a:pt x="1410653" y="0"/>
                  </a:moveTo>
                  <a:cubicBezTo>
                    <a:pt x="1647245" y="0"/>
                    <a:pt x="1850240" y="27986"/>
                    <a:pt x="1936950" y="67870"/>
                  </a:cubicBezTo>
                  <a:lnTo>
                    <a:pt x="1957491" y="87665"/>
                  </a:lnTo>
                  <a:lnTo>
                    <a:pt x="1965370" y="89256"/>
                  </a:lnTo>
                  <a:cubicBezTo>
                    <a:pt x="2010497" y="108342"/>
                    <a:pt x="2042160" y="153026"/>
                    <a:pt x="2042160" y="205105"/>
                  </a:cubicBezTo>
                  <a:lnTo>
                    <a:pt x="2042160" y="330835"/>
                  </a:lnTo>
                  <a:lnTo>
                    <a:pt x="0" y="330835"/>
                  </a:lnTo>
                  <a:lnTo>
                    <a:pt x="0" y="205105"/>
                  </a:lnTo>
                  <a:cubicBezTo>
                    <a:pt x="0" y="153026"/>
                    <a:pt x="31663" y="108342"/>
                    <a:pt x="76790" y="89256"/>
                  </a:cubicBezTo>
                  <a:lnTo>
                    <a:pt x="80955" y="88415"/>
                  </a:lnTo>
                  <a:lnTo>
                    <a:pt x="95685" y="74220"/>
                  </a:lnTo>
                  <a:cubicBezTo>
                    <a:pt x="182395" y="34336"/>
                    <a:pt x="385390" y="6350"/>
                    <a:pt x="621982" y="6350"/>
                  </a:cubicBezTo>
                  <a:cubicBezTo>
                    <a:pt x="700846" y="6350"/>
                    <a:pt x="775977" y="9460"/>
                    <a:pt x="844313" y="15083"/>
                  </a:cubicBezTo>
                  <a:lnTo>
                    <a:pt x="997607" y="35190"/>
                  </a:lnTo>
                  <a:lnTo>
                    <a:pt x="1006766" y="32548"/>
                  </a:lnTo>
                  <a:cubicBezTo>
                    <a:pt x="1110130" y="12438"/>
                    <a:pt x="1252925" y="0"/>
                    <a:pt x="141065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42713E2E-5A48-4967-B62A-3A09A7C66EEB}"/>
                </a:ext>
              </a:extLst>
            </p:cNvPr>
            <p:cNvSpPr/>
            <p:nvPr/>
          </p:nvSpPr>
          <p:spPr>
            <a:xfrm rot="900000">
              <a:off x="966366" y="4865918"/>
              <a:ext cx="259726" cy="983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8" name="楕円 1357">
              <a:extLst>
                <a:ext uri="{FF2B5EF4-FFF2-40B4-BE49-F238E27FC236}">
                  <a16:creationId xmlns:a16="http://schemas.microsoft.com/office/drawing/2014/main" id="{33E58C06-7275-4F6E-9B75-93CF6A5B3ABF}"/>
                </a:ext>
              </a:extLst>
            </p:cNvPr>
            <p:cNvSpPr/>
            <p:nvPr/>
          </p:nvSpPr>
          <p:spPr>
            <a:xfrm rot="20700000" flipH="1">
              <a:off x="1379542" y="4865919"/>
              <a:ext cx="259726" cy="983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9" name="楕円 1358">
              <a:extLst>
                <a:ext uri="{FF2B5EF4-FFF2-40B4-BE49-F238E27FC236}">
                  <a16:creationId xmlns:a16="http://schemas.microsoft.com/office/drawing/2014/main" id="{74F2CE46-B56D-4F65-8767-950D02BD768C}"/>
                </a:ext>
              </a:extLst>
            </p:cNvPr>
            <p:cNvSpPr/>
            <p:nvPr/>
          </p:nvSpPr>
          <p:spPr>
            <a:xfrm>
              <a:off x="1051019" y="4868758"/>
              <a:ext cx="77694" cy="776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0" name="楕円 1359">
              <a:extLst>
                <a:ext uri="{FF2B5EF4-FFF2-40B4-BE49-F238E27FC236}">
                  <a16:creationId xmlns:a16="http://schemas.microsoft.com/office/drawing/2014/main" id="{71556D07-53CA-4C9E-81CF-B2AA80ADC6E2}"/>
                </a:ext>
              </a:extLst>
            </p:cNvPr>
            <p:cNvSpPr/>
            <p:nvPr/>
          </p:nvSpPr>
          <p:spPr>
            <a:xfrm>
              <a:off x="1467738" y="4868758"/>
              <a:ext cx="77694" cy="776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73" name="テキスト ボックス 1372">
            <a:extLst>
              <a:ext uri="{FF2B5EF4-FFF2-40B4-BE49-F238E27FC236}">
                <a16:creationId xmlns:a16="http://schemas.microsoft.com/office/drawing/2014/main" id="{1B3C1210-D25D-441B-94E5-CDEDD02DFB24}"/>
              </a:ext>
            </a:extLst>
          </p:cNvPr>
          <p:cNvSpPr txBox="1"/>
          <p:nvPr/>
        </p:nvSpPr>
        <p:spPr>
          <a:xfrm>
            <a:off x="1297061" y="2780045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キタキツネ</a:t>
            </a:r>
          </a:p>
        </p:txBody>
      </p: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D95F4296-5523-41C1-9D84-2569C7AD8351}"/>
              </a:ext>
            </a:extLst>
          </p:cNvPr>
          <p:cNvGrpSpPr/>
          <p:nvPr/>
        </p:nvGrpSpPr>
        <p:grpSpPr>
          <a:xfrm>
            <a:off x="1920548" y="4867530"/>
            <a:ext cx="152545" cy="136440"/>
            <a:chOff x="4388644" y="2924175"/>
            <a:chExt cx="1195387" cy="1069181"/>
          </a:xfrm>
        </p:grpSpPr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6BD18E43-120E-426E-986C-04D5692F74A1}"/>
                </a:ext>
              </a:extLst>
            </p:cNvPr>
            <p:cNvSpPr/>
            <p:nvPr/>
          </p:nvSpPr>
          <p:spPr>
            <a:xfrm>
              <a:off x="4388644" y="2924175"/>
              <a:ext cx="1195387" cy="1069181"/>
            </a:xfrm>
            <a:custGeom>
              <a:avLst/>
              <a:gdLst>
                <a:gd name="connsiteX0" fmla="*/ 416719 w 1195387"/>
                <a:gd name="connsiteY0" fmla="*/ 0 h 1069181"/>
                <a:gd name="connsiteX1" fmla="*/ 261937 w 1195387"/>
                <a:gd name="connsiteY1" fmla="*/ 138113 h 1069181"/>
                <a:gd name="connsiteX2" fmla="*/ 276225 w 1195387"/>
                <a:gd name="connsiteY2" fmla="*/ 214313 h 1069181"/>
                <a:gd name="connsiteX3" fmla="*/ 114300 w 1195387"/>
                <a:gd name="connsiteY3" fmla="*/ 354806 h 1069181"/>
                <a:gd name="connsiteX4" fmla="*/ 123825 w 1195387"/>
                <a:gd name="connsiteY4" fmla="*/ 407194 h 1069181"/>
                <a:gd name="connsiteX5" fmla="*/ 0 w 1195387"/>
                <a:gd name="connsiteY5" fmla="*/ 490538 h 1069181"/>
                <a:gd name="connsiteX6" fmla="*/ 92869 w 1195387"/>
                <a:gd name="connsiteY6" fmla="*/ 912019 h 1069181"/>
                <a:gd name="connsiteX7" fmla="*/ 161925 w 1195387"/>
                <a:gd name="connsiteY7" fmla="*/ 912019 h 1069181"/>
                <a:gd name="connsiteX8" fmla="*/ 195262 w 1195387"/>
                <a:gd name="connsiteY8" fmla="*/ 952500 h 1069181"/>
                <a:gd name="connsiteX9" fmla="*/ 347662 w 1195387"/>
                <a:gd name="connsiteY9" fmla="*/ 964406 h 1069181"/>
                <a:gd name="connsiteX10" fmla="*/ 516731 w 1195387"/>
                <a:gd name="connsiteY10" fmla="*/ 1004888 h 1069181"/>
                <a:gd name="connsiteX11" fmla="*/ 657225 w 1195387"/>
                <a:gd name="connsiteY11" fmla="*/ 1069181 h 1069181"/>
                <a:gd name="connsiteX12" fmla="*/ 804862 w 1195387"/>
                <a:gd name="connsiteY12" fmla="*/ 1047750 h 1069181"/>
                <a:gd name="connsiteX13" fmla="*/ 814387 w 1195387"/>
                <a:gd name="connsiteY13" fmla="*/ 978694 h 1069181"/>
                <a:gd name="connsiteX14" fmla="*/ 876300 w 1195387"/>
                <a:gd name="connsiteY14" fmla="*/ 981075 h 1069181"/>
                <a:gd name="connsiteX15" fmla="*/ 916781 w 1195387"/>
                <a:gd name="connsiteY15" fmla="*/ 902494 h 1069181"/>
                <a:gd name="connsiteX16" fmla="*/ 962025 w 1195387"/>
                <a:gd name="connsiteY16" fmla="*/ 897731 h 1069181"/>
                <a:gd name="connsiteX17" fmla="*/ 1000125 w 1195387"/>
                <a:gd name="connsiteY17" fmla="*/ 797719 h 1069181"/>
                <a:gd name="connsiteX18" fmla="*/ 1092994 w 1195387"/>
                <a:gd name="connsiteY18" fmla="*/ 714375 h 1069181"/>
                <a:gd name="connsiteX19" fmla="*/ 1195387 w 1195387"/>
                <a:gd name="connsiteY19" fmla="*/ 523875 h 1069181"/>
                <a:gd name="connsiteX20" fmla="*/ 1138237 w 1195387"/>
                <a:gd name="connsiteY20" fmla="*/ 369094 h 1069181"/>
                <a:gd name="connsiteX21" fmla="*/ 1057275 w 1195387"/>
                <a:gd name="connsiteY21" fmla="*/ 321469 h 1069181"/>
                <a:gd name="connsiteX22" fmla="*/ 1007269 w 1195387"/>
                <a:gd name="connsiteY22" fmla="*/ 223838 h 1069181"/>
                <a:gd name="connsiteX23" fmla="*/ 923925 w 1195387"/>
                <a:gd name="connsiteY23" fmla="*/ 185738 h 1069181"/>
                <a:gd name="connsiteX24" fmla="*/ 864394 w 1195387"/>
                <a:gd name="connsiteY24" fmla="*/ 111919 h 1069181"/>
                <a:gd name="connsiteX25" fmla="*/ 731044 w 1195387"/>
                <a:gd name="connsiteY25" fmla="*/ 11906 h 1069181"/>
                <a:gd name="connsiteX26" fmla="*/ 671512 w 1195387"/>
                <a:gd name="connsiteY26" fmla="*/ 9525 h 1069181"/>
                <a:gd name="connsiteX27" fmla="*/ 609600 w 1195387"/>
                <a:gd name="connsiteY27" fmla="*/ 92869 h 1069181"/>
                <a:gd name="connsiteX28" fmla="*/ 533400 w 1195387"/>
                <a:gd name="connsiteY28" fmla="*/ 90488 h 1069181"/>
                <a:gd name="connsiteX29" fmla="*/ 509587 w 1195387"/>
                <a:gd name="connsiteY29" fmla="*/ 42863 h 1069181"/>
                <a:gd name="connsiteX30" fmla="*/ 416719 w 1195387"/>
                <a:gd name="connsiteY30" fmla="*/ 0 h 106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95387" h="1069181">
                  <a:moveTo>
                    <a:pt x="416719" y="0"/>
                  </a:moveTo>
                  <a:lnTo>
                    <a:pt x="261937" y="138113"/>
                  </a:lnTo>
                  <a:lnTo>
                    <a:pt x="276225" y="214313"/>
                  </a:lnTo>
                  <a:lnTo>
                    <a:pt x="114300" y="354806"/>
                  </a:lnTo>
                  <a:lnTo>
                    <a:pt x="123825" y="407194"/>
                  </a:lnTo>
                  <a:lnTo>
                    <a:pt x="0" y="490538"/>
                  </a:lnTo>
                  <a:lnTo>
                    <a:pt x="92869" y="912019"/>
                  </a:lnTo>
                  <a:lnTo>
                    <a:pt x="161925" y="912019"/>
                  </a:lnTo>
                  <a:lnTo>
                    <a:pt x="195262" y="952500"/>
                  </a:lnTo>
                  <a:lnTo>
                    <a:pt x="347662" y="964406"/>
                  </a:lnTo>
                  <a:lnTo>
                    <a:pt x="516731" y="1004888"/>
                  </a:lnTo>
                  <a:lnTo>
                    <a:pt x="657225" y="1069181"/>
                  </a:lnTo>
                  <a:lnTo>
                    <a:pt x="804862" y="1047750"/>
                  </a:lnTo>
                  <a:lnTo>
                    <a:pt x="814387" y="978694"/>
                  </a:lnTo>
                  <a:lnTo>
                    <a:pt x="876300" y="981075"/>
                  </a:lnTo>
                  <a:lnTo>
                    <a:pt x="916781" y="902494"/>
                  </a:lnTo>
                  <a:lnTo>
                    <a:pt x="962025" y="897731"/>
                  </a:lnTo>
                  <a:lnTo>
                    <a:pt x="1000125" y="797719"/>
                  </a:lnTo>
                  <a:lnTo>
                    <a:pt x="1092994" y="714375"/>
                  </a:lnTo>
                  <a:lnTo>
                    <a:pt x="1195387" y="523875"/>
                  </a:lnTo>
                  <a:lnTo>
                    <a:pt x="1138237" y="369094"/>
                  </a:lnTo>
                  <a:lnTo>
                    <a:pt x="1057275" y="321469"/>
                  </a:lnTo>
                  <a:lnTo>
                    <a:pt x="1007269" y="223838"/>
                  </a:lnTo>
                  <a:lnTo>
                    <a:pt x="923925" y="185738"/>
                  </a:lnTo>
                  <a:lnTo>
                    <a:pt x="864394" y="111919"/>
                  </a:lnTo>
                  <a:lnTo>
                    <a:pt x="731044" y="11906"/>
                  </a:lnTo>
                  <a:lnTo>
                    <a:pt x="671512" y="9525"/>
                  </a:lnTo>
                  <a:lnTo>
                    <a:pt x="609600" y="92869"/>
                  </a:lnTo>
                  <a:lnTo>
                    <a:pt x="533400" y="90488"/>
                  </a:lnTo>
                  <a:lnTo>
                    <a:pt x="509587" y="42863"/>
                  </a:lnTo>
                  <a:lnTo>
                    <a:pt x="416719" y="0"/>
                  </a:ln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7E1D236C-AA4C-4E24-86F0-0475CCAB7FF0}"/>
                </a:ext>
              </a:extLst>
            </p:cNvPr>
            <p:cNvSpPr/>
            <p:nvPr/>
          </p:nvSpPr>
          <p:spPr>
            <a:xfrm>
              <a:off x="4802981" y="3321844"/>
              <a:ext cx="297657" cy="261937"/>
            </a:xfrm>
            <a:custGeom>
              <a:avLst/>
              <a:gdLst>
                <a:gd name="connsiteX0" fmla="*/ 173832 w 297657"/>
                <a:gd name="connsiteY0" fmla="*/ 0 h 261937"/>
                <a:gd name="connsiteX1" fmla="*/ 33338 w 297657"/>
                <a:gd name="connsiteY1" fmla="*/ 47625 h 261937"/>
                <a:gd name="connsiteX2" fmla="*/ 0 w 297657"/>
                <a:gd name="connsiteY2" fmla="*/ 130969 h 261937"/>
                <a:gd name="connsiteX3" fmla="*/ 26194 w 297657"/>
                <a:gd name="connsiteY3" fmla="*/ 214312 h 261937"/>
                <a:gd name="connsiteX4" fmla="*/ 130969 w 297657"/>
                <a:gd name="connsiteY4" fmla="*/ 230981 h 261937"/>
                <a:gd name="connsiteX5" fmla="*/ 159544 w 297657"/>
                <a:gd name="connsiteY5" fmla="*/ 261937 h 261937"/>
                <a:gd name="connsiteX6" fmla="*/ 264319 w 297657"/>
                <a:gd name="connsiteY6" fmla="*/ 252412 h 261937"/>
                <a:gd name="connsiteX7" fmla="*/ 297657 w 297657"/>
                <a:gd name="connsiteY7" fmla="*/ 154781 h 261937"/>
                <a:gd name="connsiteX8" fmla="*/ 242888 w 297657"/>
                <a:gd name="connsiteY8" fmla="*/ 104775 h 261937"/>
                <a:gd name="connsiteX9" fmla="*/ 257175 w 297657"/>
                <a:gd name="connsiteY9" fmla="*/ 54769 h 261937"/>
                <a:gd name="connsiteX10" fmla="*/ 173832 w 297657"/>
                <a:gd name="connsiteY10" fmla="*/ 0 h 261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7657" h="261937">
                  <a:moveTo>
                    <a:pt x="173832" y="0"/>
                  </a:moveTo>
                  <a:lnTo>
                    <a:pt x="33338" y="47625"/>
                  </a:lnTo>
                  <a:lnTo>
                    <a:pt x="0" y="130969"/>
                  </a:lnTo>
                  <a:lnTo>
                    <a:pt x="26194" y="214312"/>
                  </a:lnTo>
                  <a:lnTo>
                    <a:pt x="130969" y="230981"/>
                  </a:lnTo>
                  <a:lnTo>
                    <a:pt x="159544" y="261937"/>
                  </a:lnTo>
                  <a:lnTo>
                    <a:pt x="264319" y="252412"/>
                  </a:lnTo>
                  <a:lnTo>
                    <a:pt x="297657" y="154781"/>
                  </a:lnTo>
                  <a:lnTo>
                    <a:pt x="242888" y="104775"/>
                  </a:lnTo>
                  <a:lnTo>
                    <a:pt x="257175" y="54769"/>
                  </a:lnTo>
                  <a:lnTo>
                    <a:pt x="17383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05" name="テキスト ボックス 504">
            <a:extLst>
              <a:ext uri="{FF2B5EF4-FFF2-40B4-BE49-F238E27FC236}">
                <a16:creationId xmlns:a16="http://schemas.microsoft.com/office/drawing/2014/main" id="{674EC4BA-1BEF-477B-B5FF-7BB08A880A77}"/>
              </a:ext>
            </a:extLst>
          </p:cNvPr>
          <p:cNvSpPr txBox="1"/>
          <p:nvPr/>
        </p:nvSpPr>
        <p:spPr>
          <a:xfrm>
            <a:off x="1799171" y="499667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洞爺湖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CBD39-DE66-48B0-8E02-9C1DCE012DB7}"/>
              </a:ext>
            </a:extLst>
          </p:cNvPr>
          <p:cNvSpPr txBox="1"/>
          <p:nvPr/>
        </p:nvSpPr>
        <p:spPr>
          <a:xfrm rot="20700000">
            <a:off x="6358390" y="42473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0070C0"/>
                </a:solidFill>
              </a:rPr>
              <a:t>海の恵み</a:t>
            </a:r>
          </a:p>
        </p:txBody>
      </p:sp>
      <p:sp>
        <p:nvSpPr>
          <p:cNvPr id="507" name="テキスト ボックス 506">
            <a:extLst>
              <a:ext uri="{FF2B5EF4-FFF2-40B4-BE49-F238E27FC236}">
                <a16:creationId xmlns:a16="http://schemas.microsoft.com/office/drawing/2014/main" id="{387D4420-1556-47EA-ABC5-390E120ECACC}"/>
              </a:ext>
            </a:extLst>
          </p:cNvPr>
          <p:cNvSpPr txBox="1"/>
          <p:nvPr/>
        </p:nvSpPr>
        <p:spPr>
          <a:xfrm rot="20700000">
            <a:off x="7731234" y="344680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0070C0"/>
                </a:solidFill>
              </a:rPr>
              <a:t>大地の恵み</a:t>
            </a:r>
          </a:p>
        </p:txBody>
      </p: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139C544F-E154-4991-B10A-5509D6F2220A}"/>
              </a:ext>
            </a:extLst>
          </p:cNvPr>
          <p:cNvGrpSpPr/>
          <p:nvPr/>
        </p:nvGrpSpPr>
        <p:grpSpPr>
          <a:xfrm>
            <a:off x="4741014" y="5264718"/>
            <a:ext cx="1326044" cy="869606"/>
            <a:chOff x="578424" y="2771641"/>
            <a:chExt cx="2562286" cy="1680323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E100ADFB-FB11-4796-B087-96240DB138A5}"/>
                </a:ext>
              </a:extLst>
            </p:cNvPr>
            <p:cNvGrpSpPr/>
            <p:nvPr/>
          </p:nvGrpSpPr>
          <p:grpSpPr>
            <a:xfrm>
              <a:off x="57842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998F61F5-A63F-4D51-AE57-6E7227D40BD4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5B545D19-BCA8-4212-92D4-7B9C51250BC7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97907E83-5F70-4840-B81B-27C6A7174AAD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2" name="楕円 661">
                    <a:extLst>
                      <a:ext uri="{FF2B5EF4-FFF2-40B4-BE49-F238E27FC236}">
                        <a16:creationId xmlns:a16="http://schemas.microsoft.com/office/drawing/2014/main" id="{7F8248E5-63DF-4BE6-B12E-D6863C34ECC7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36AD7A09-C7FC-4D8F-8D8C-5FE7DE9F86FA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40A44578-CD1F-433C-B36C-2D05D50E38E1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212ACF31-91B5-4538-8BE1-7ED716D292AE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CAC3B75E-4B2B-42E9-9474-07B2462C1F60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1A42D690-7035-4BA9-A58F-6A57503DE807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238EA579-19B7-498B-A797-0185ED68B417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41F4D7A4-63EA-4F63-ACE9-7D7E81B67B2A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6E4E6D25-E71B-4164-B067-7062E9526A4D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97CA2149-965C-4B32-BB2B-F8791A77BC01}"/>
                </a:ext>
              </a:extLst>
            </p:cNvPr>
            <p:cNvGrpSpPr/>
            <p:nvPr/>
          </p:nvGrpSpPr>
          <p:grpSpPr>
            <a:xfrm rot="20306278">
              <a:off x="737214" y="2841418"/>
              <a:ext cx="1085080" cy="808708"/>
              <a:chOff x="4099560" y="2484120"/>
              <a:chExt cx="2720340" cy="2331833"/>
            </a:xfrm>
          </p:grpSpPr>
          <p:sp>
            <p:nvSpPr>
              <p:cNvPr id="631" name="台形 630">
                <a:extLst>
                  <a:ext uri="{FF2B5EF4-FFF2-40B4-BE49-F238E27FC236}">
                    <a16:creationId xmlns:a16="http://schemas.microsoft.com/office/drawing/2014/main" id="{A971FAF9-7288-4E41-AF22-09AFDB90449D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E8F70C43-D091-41AB-9000-C9034ADD9C1A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6614B839-244E-4DA4-AE97-E493F8E4E6C4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54BB87C8-A65A-46F4-BA43-70222A8FA81C}"/>
                </a:ext>
              </a:extLst>
            </p:cNvPr>
            <p:cNvGrpSpPr/>
            <p:nvPr/>
          </p:nvGrpSpPr>
          <p:grpSpPr>
            <a:xfrm rot="1800000">
              <a:off x="1861640" y="2812840"/>
              <a:ext cx="1085080" cy="808708"/>
              <a:chOff x="4099560" y="2484120"/>
              <a:chExt cx="2720340" cy="2331833"/>
            </a:xfrm>
          </p:grpSpPr>
          <p:sp>
            <p:nvSpPr>
              <p:cNvPr id="628" name="台形 627">
                <a:extLst>
                  <a:ext uri="{FF2B5EF4-FFF2-40B4-BE49-F238E27FC236}">
                    <a16:creationId xmlns:a16="http://schemas.microsoft.com/office/drawing/2014/main" id="{F3A7F3F2-2466-4A0F-AF19-20C4E6551603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1E27D1D4-0D5B-4450-A1B4-EE5EAD6EDC04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910CCCDB-B94F-45C4-96B6-4B4C42C88398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C4FD4746-C8C5-41B6-8342-27F0A519C2D0}"/>
                </a:ext>
              </a:extLst>
            </p:cNvPr>
            <p:cNvGrpSpPr/>
            <p:nvPr/>
          </p:nvGrpSpPr>
          <p:grpSpPr>
            <a:xfrm>
              <a:off x="1317014" y="2771641"/>
              <a:ext cx="1085080" cy="808708"/>
              <a:chOff x="4099560" y="2484120"/>
              <a:chExt cx="2720340" cy="2331833"/>
            </a:xfrm>
          </p:grpSpPr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3EEBE9CD-9212-486B-A214-0488096936C2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48B4690-8892-457A-AB4F-A52F806942AC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9FAF1E3D-7174-4417-A3B9-C88A353B89A9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463E5558-4357-4309-9A68-235AE195DA9A}"/>
                </a:ext>
              </a:extLst>
            </p:cNvPr>
            <p:cNvGrpSpPr/>
            <p:nvPr/>
          </p:nvGrpSpPr>
          <p:grpSpPr>
            <a:xfrm rot="20306278">
              <a:off x="849357" y="3264111"/>
              <a:ext cx="1085080" cy="808708"/>
              <a:chOff x="4099560" y="2484120"/>
              <a:chExt cx="2720340" cy="2331833"/>
            </a:xfrm>
          </p:grpSpPr>
          <p:sp>
            <p:nvSpPr>
              <p:cNvPr id="622" name="台形 621">
                <a:extLst>
                  <a:ext uri="{FF2B5EF4-FFF2-40B4-BE49-F238E27FC236}">
                    <a16:creationId xmlns:a16="http://schemas.microsoft.com/office/drawing/2014/main" id="{E83485D5-972B-444D-AACE-DE5B9C8D7C31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B1921958-F19C-4E94-A4EE-F3D7E8D71CAA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3A93D4E9-E6D3-4A40-BD14-6A46F94564BE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A20C0415-9994-4913-965E-BEED609EA6B6}"/>
                </a:ext>
              </a:extLst>
            </p:cNvPr>
            <p:cNvGrpSpPr/>
            <p:nvPr/>
          </p:nvGrpSpPr>
          <p:grpSpPr>
            <a:xfrm rot="1800000">
              <a:off x="1896145" y="3244160"/>
              <a:ext cx="1085080" cy="808708"/>
              <a:chOff x="4099560" y="2484120"/>
              <a:chExt cx="2720340" cy="2331833"/>
            </a:xfrm>
          </p:grpSpPr>
          <p:sp>
            <p:nvSpPr>
              <p:cNvPr id="619" name="台形 618">
                <a:extLst>
                  <a:ext uri="{FF2B5EF4-FFF2-40B4-BE49-F238E27FC236}">
                    <a16:creationId xmlns:a16="http://schemas.microsoft.com/office/drawing/2014/main" id="{28B1EC05-956C-43C6-9B48-9F2F260D6D63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06FD1894-F386-46A8-A9A0-351E9BC13552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08F76555-644C-4DA3-9F62-2CCDCB7DB46A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3A18B8E2-CF10-4C31-9478-47978A7D96E5}"/>
                </a:ext>
              </a:extLst>
            </p:cNvPr>
            <p:cNvGrpSpPr/>
            <p:nvPr/>
          </p:nvGrpSpPr>
          <p:grpSpPr>
            <a:xfrm>
              <a:off x="1291156" y="3332032"/>
              <a:ext cx="1085080" cy="808708"/>
              <a:chOff x="4099560" y="2484120"/>
              <a:chExt cx="2720340" cy="2331833"/>
            </a:xfrm>
          </p:grpSpPr>
          <p:sp>
            <p:nvSpPr>
              <p:cNvPr id="616" name="台形 615">
                <a:extLst>
                  <a:ext uri="{FF2B5EF4-FFF2-40B4-BE49-F238E27FC236}">
                    <a16:creationId xmlns:a16="http://schemas.microsoft.com/office/drawing/2014/main" id="{CD6600CB-416B-43CE-A7AA-8C2F3A2434EB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7C645CD8-BAB3-4A91-B79A-D03FF2B7DF39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9FEB2E4-D729-49A4-B605-76BA940B7576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63" name="テキスト ボックス 662">
            <a:extLst>
              <a:ext uri="{FF2B5EF4-FFF2-40B4-BE49-F238E27FC236}">
                <a16:creationId xmlns:a16="http://schemas.microsoft.com/office/drawing/2014/main" id="{E6770369-C725-4B51-9C0E-749A309ACDC8}"/>
              </a:ext>
            </a:extLst>
          </p:cNvPr>
          <p:cNvSpPr txBox="1"/>
          <p:nvPr/>
        </p:nvSpPr>
        <p:spPr>
          <a:xfrm>
            <a:off x="5023098" y="617827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ホタテ</a:t>
            </a:r>
          </a:p>
        </p:txBody>
      </p:sp>
      <p:grpSp>
        <p:nvGrpSpPr>
          <p:cNvPr id="980" name="グループ化 979">
            <a:extLst>
              <a:ext uri="{FF2B5EF4-FFF2-40B4-BE49-F238E27FC236}">
                <a16:creationId xmlns:a16="http://schemas.microsoft.com/office/drawing/2014/main" id="{8B7B7189-2EB0-42DC-B309-8D6EDDEB45B2}"/>
              </a:ext>
            </a:extLst>
          </p:cNvPr>
          <p:cNvGrpSpPr/>
          <p:nvPr/>
        </p:nvGrpSpPr>
        <p:grpSpPr>
          <a:xfrm>
            <a:off x="8193326" y="5144366"/>
            <a:ext cx="1326044" cy="845446"/>
            <a:chOff x="746064" y="1797246"/>
            <a:chExt cx="2562286" cy="1633638"/>
          </a:xfrm>
        </p:grpSpPr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001E3F79-5663-4E54-A657-1A91F6C35A85}"/>
                </a:ext>
              </a:extLst>
            </p:cNvPr>
            <p:cNvGrpSpPr/>
            <p:nvPr/>
          </p:nvGrpSpPr>
          <p:grpSpPr>
            <a:xfrm>
              <a:off x="746064" y="1894185"/>
              <a:ext cx="2562286" cy="1536699"/>
              <a:chOff x="746064" y="1894185"/>
              <a:chExt cx="2562286" cy="1536699"/>
            </a:xfrm>
          </p:grpSpPr>
          <p:grpSp>
            <p:nvGrpSpPr>
              <p:cNvPr id="1563" name="グループ化 1562">
                <a:extLst>
                  <a:ext uri="{FF2B5EF4-FFF2-40B4-BE49-F238E27FC236}">
                    <a16:creationId xmlns:a16="http://schemas.microsoft.com/office/drawing/2014/main" id="{4201644B-3C62-4C36-83AE-E07661C343D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20138832-4034-43BE-A010-9C53E141FA8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7" name="楕円 1566">
                  <a:extLst>
                    <a:ext uri="{FF2B5EF4-FFF2-40B4-BE49-F238E27FC236}">
                      <a16:creationId xmlns:a16="http://schemas.microsoft.com/office/drawing/2014/main" id="{DE5D4518-E55A-4E90-8747-F4DB8E3351B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64" name="楕円 1563">
                <a:extLst>
                  <a:ext uri="{FF2B5EF4-FFF2-40B4-BE49-F238E27FC236}">
                    <a16:creationId xmlns:a16="http://schemas.microsoft.com/office/drawing/2014/main" id="{DCA941B6-26DC-4165-829B-82D84E42692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5" name="フリーフォーム: 図形 1564">
                <a:extLst>
                  <a:ext uri="{FF2B5EF4-FFF2-40B4-BE49-F238E27FC236}">
                    <a16:creationId xmlns:a16="http://schemas.microsoft.com/office/drawing/2014/main" id="{20858CE6-067E-4F53-8D40-3BD95EEE853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ADAEA4FC-DAEF-4752-9AD9-2E2504C4FCE8}"/>
                </a:ext>
              </a:extLst>
            </p:cNvPr>
            <p:cNvGrpSpPr/>
            <p:nvPr/>
          </p:nvGrpSpPr>
          <p:grpSpPr>
            <a:xfrm>
              <a:off x="968326" y="1797246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C1717904-DCA4-4256-B7B2-B9249C8CD3EC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3006B760-871A-4834-8933-0D44221914DF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9" name="フリーフォーム: 図形 1558">
                  <a:extLst>
                    <a:ext uri="{FF2B5EF4-FFF2-40B4-BE49-F238E27FC236}">
                      <a16:creationId xmlns:a16="http://schemas.microsoft.com/office/drawing/2014/main" id="{80514D9B-3D7E-4E11-A3BD-15E76FB4791B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0" name="フリーフォーム: 図形 1559">
                  <a:extLst>
                    <a:ext uri="{FF2B5EF4-FFF2-40B4-BE49-F238E27FC236}">
                      <a16:creationId xmlns:a16="http://schemas.microsoft.com/office/drawing/2014/main" id="{5629C5A0-E8A8-4857-8BE7-D747A9C0E39F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1" name="フリーフォーム: 図形 1560">
                  <a:extLst>
                    <a:ext uri="{FF2B5EF4-FFF2-40B4-BE49-F238E27FC236}">
                      <a16:creationId xmlns:a16="http://schemas.microsoft.com/office/drawing/2014/main" id="{5AE7260E-5A12-4A64-BC43-A31208F647FC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2" name="フリーフォーム: 図形 1561">
                  <a:extLst>
                    <a:ext uri="{FF2B5EF4-FFF2-40B4-BE49-F238E27FC236}">
                      <a16:creationId xmlns:a16="http://schemas.microsoft.com/office/drawing/2014/main" id="{0761A669-C1FD-4210-9BE6-27F4D78EF8BF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62" name="グループ化 1461">
                <a:extLst>
                  <a:ext uri="{FF2B5EF4-FFF2-40B4-BE49-F238E27FC236}">
                    <a16:creationId xmlns:a16="http://schemas.microsoft.com/office/drawing/2014/main" id="{C5046589-3B8F-45FE-B4E7-702993857304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553" name="フリーフォーム: 図形 1552">
                  <a:extLst>
                    <a:ext uri="{FF2B5EF4-FFF2-40B4-BE49-F238E27FC236}">
                      <a16:creationId xmlns:a16="http://schemas.microsoft.com/office/drawing/2014/main" id="{5CE2567B-3735-4549-A973-D2596C94139C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4" name="フリーフォーム: 図形 1553">
                  <a:extLst>
                    <a:ext uri="{FF2B5EF4-FFF2-40B4-BE49-F238E27FC236}">
                      <a16:creationId xmlns:a16="http://schemas.microsoft.com/office/drawing/2014/main" id="{EA65FA66-A97F-4F02-A04A-B4D0CCE316D4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5" name="フリーフォーム: 図形 1554">
                  <a:extLst>
                    <a:ext uri="{FF2B5EF4-FFF2-40B4-BE49-F238E27FC236}">
                      <a16:creationId xmlns:a16="http://schemas.microsoft.com/office/drawing/2014/main" id="{49AEFC95-1EBD-4A77-B976-F5810162F2C1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6" name="フリーフォーム: 図形 1555">
                  <a:extLst>
                    <a:ext uri="{FF2B5EF4-FFF2-40B4-BE49-F238E27FC236}">
                      <a16:creationId xmlns:a16="http://schemas.microsoft.com/office/drawing/2014/main" id="{91248D5D-D5AA-48A1-A4FA-D097EF40F6E4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7" name="フリーフォーム: 図形 1556">
                  <a:extLst>
                    <a:ext uri="{FF2B5EF4-FFF2-40B4-BE49-F238E27FC236}">
                      <a16:creationId xmlns:a16="http://schemas.microsoft.com/office/drawing/2014/main" id="{9CFC1A24-178F-4F28-AC66-4FF992AE5EC1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3" name="四角形: 上の 2 つの角を丸める 1462">
                <a:extLst>
                  <a:ext uri="{FF2B5EF4-FFF2-40B4-BE49-F238E27FC236}">
                    <a16:creationId xmlns:a16="http://schemas.microsoft.com/office/drawing/2014/main" id="{6B79E7E2-C061-42E4-994C-06E7E9EF0D4C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4" name="楕円 1463">
                <a:extLst>
                  <a:ext uri="{FF2B5EF4-FFF2-40B4-BE49-F238E27FC236}">
                    <a16:creationId xmlns:a16="http://schemas.microsoft.com/office/drawing/2014/main" id="{5224E266-DC72-4376-A7CD-4052F5866FCE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5" name="楕円 169">
                <a:extLst>
                  <a:ext uri="{FF2B5EF4-FFF2-40B4-BE49-F238E27FC236}">
                    <a16:creationId xmlns:a16="http://schemas.microsoft.com/office/drawing/2014/main" id="{821504A4-F51F-4915-9346-BF4F0904C56F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6" name="グループ化 1465">
                <a:extLst>
                  <a:ext uri="{FF2B5EF4-FFF2-40B4-BE49-F238E27FC236}">
                    <a16:creationId xmlns:a16="http://schemas.microsoft.com/office/drawing/2014/main" id="{84365525-C48A-44A7-BBD8-35755783F673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1470" name="四角形: 角を丸くする 1469">
                  <a:extLst>
                    <a:ext uri="{FF2B5EF4-FFF2-40B4-BE49-F238E27FC236}">
                      <a16:creationId xmlns:a16="http://schemas.microsoft.com/office/drawing/2014/main" id="{AFAE02D0-0906-4365-A374-5ADE1B285714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1" name="四角形: 角を丸くする 1470">
                  <a:extLst>
                    <a:ext uri="{FF2B5EF4-FFF2-40B4-BE49-F238E27FC236}">
                      <a16:creationId xmlns:a16="http://schemas.microsoft.com/office/drawing/2014/main" id="{CDB829DD-99C0-40ED-8265-89D7F13B27FB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2" name="四角形: 角を丸くする 1471">
                  <a:extLst>
                    <a:ext uri="{FF2B5EF4-FFF2-40B4-BE49-F238E27FC236}">
                      <a16:creationId xmlns:a16="http://schemas.microsoft.com/office/drawing/2014/main" id="{CB3F609A-5BFB-4481-AF23-21D6A70FCF20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3" name="四角形: 角を丸くする 1472">
                  <a:extLst>
                    <a:ext uri="{FF2B5EF4-FFF2-40B4-BE49-F238E27FC236}">
                      <a16:creationId xmlns:a16="http://schemas.microsoft.com/office/drawing/2014/main" id="{C735C584-143F-47A7-86B2-891EF9E27BFF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4" name="四角形: 角を丸くする 1473">
                  <a:extLst>
                    <a:ext uri="{FF2B5EF4-FFF2-40B4-BE49-F238E27FC236}">
                      <a16:creationId xmlns:a16="http://schemas.microsoft.com/office/drawing/2014/main" id="{76187F74-0A80-44B6-8149-9663B6577043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5" name="四角形: 角を丸くする 1474">
                  <a:extLst>
                    <a:ext uri="{FF2B5EF4-FFF2-40B4-BE49-F238E27FC236}">
                      <a16:creationId xmlns:a16="http://schemas.microsoft.com/office/drawing/2014/main" id="{0E8E9376-CD00-4648-A065-D12C9E8F08E6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6" name="四角形: 角を丸くする 1475">
                  <a:extLst>
                    <a:ext uri="{FF2B5EF4-FFF2-40B4-BE49-F238E27FC236}">
                      <a16:creationId xmlns:a16="http://schemas.microsoft.com/office/drawing/2014/main" id="{00899ED4-6F6C-4DC6-B426-9E05A2FC87BA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7" name="四角形: 角を丸くする 1476">
                  <a:extLst>
                    <a:ext uri="{FF2B5EF4-FFF2-40B4-BE49-F238E27FC236}">
                      <a16:creationId xmlns:a16="http://schemas.microsoft.com/office/drawing/2014/main" id="{4E0E3708-008E-4098-B342-C5A58954E6E9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8" name="四角形: 角を丸くする 1477">
                  <a:extLst>
                    <a:ext uri="{FF2B5EF4-FFF2-40B4-BE49-F238E27FC236}">
                      <a16:creationId xmlns:a16="http://schemas.microsoft.com/office/drawing/2014/main" id="{990C7037-7DC9-4FD1-8920-56E0216883F6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9" name="四角形: 角を丸くする 1478">
                  <a:extLst>
                    <a:ext uri="{FF2B5EF4-FFF2-40B4-BE49-F238E27FC236}">
                      <a16:creationId xmlns:a16="http://schemas.microsoft.com/office/drawing/2014/main" id="{8654F654-F673-4A39-B48C-2D8919C4F288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0" name="四角形: 角を丸くする 1479">
                  <a:extLst>
                    <a:ext uri="{FF2B5EF4-FFF2-40B4-BE49-F238E27FC236}">
                      <a16:creationId xmlns:a16="http://schemas.microsoft.com/office/drawing/2014/main" id="{3E85DAC6-9F15-4C0D-AE57-F2406DE13BF8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1" name="四角形: 角を丸くする 1480">
                  <a:extLst>
                    <a:ext uri="{FF2B5EF4-FFF2-40B4-BE49-F238E27FC236}">
                      <a16:creationId xmlns:a16="http://schemas.microsoft.com/office/drawing/2014/main" id="{A881190D-7492-4ADA-8D31-CF69DC6472FE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2" name="四角形: 角を丸くする 1481">
                  <a:extLst>
                    <a:ext uri="{FF2B5EF4-FFF2-40B4-BE49-F238E27FC236}">
                      <a16:creationId xmlns:a16="http://schemas.microsoft.com/office/drawing/2014/main" id="{37A812B7-3A5C-486D-98CA-DB321D886879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3" name="四角形: 角を丸くする 1482">
                  <a:extLst>
                    <a:ext uri="{FF2B5EF4-FFF2-40B4-BE49-F238E27FC236}">
                      <a16:creationId xmlns:a16="http://schemas.microsoft.com/office/drawing/2014/main" id="{7884E57B-E87D-48EC-A6F4-05BF9E21E808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4" name="四角形: 角を丸くする 1483">
                  <a:extLst>
                    <a:ext uri="{FF2B5EF4-FFF2-40B4-BE49-F238E27FC236}">
                      <a16:creationId xmlns:a16="http://schemas.microsoft.com/office/drawing/2014/main" id="{0BEF8BDB-ACDD-4ABC-805F-71BB55F6B48E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5" name="四角形: 角を丸くする 1484">
                  <a:extLst>
                    <a:ext uri="{FF2B5EF4-FFF2-40B4-BE49-F238E27FC236}">
                      <a16:creationId xmlns:a16="http://schemas.microsoft.com/office/drawing/2014/main" id="{D66165C1-59AB-4079-B68F-9C0B6C99C96D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6" name="四角形: 角を丸くする 1485">
                  <a:extLst>
                    <a:ext uri="{FF2B5EF4-FFF2-40B4-BE49-F238E27FC236}">
                      <a16:creationId xmlns:a16="http://schemas.microsoft.com/office/drawing/2014/main" id="{5C48D60C-FDA8-4A7C-9C1B-23426B96932D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7" name="四角形: 角を丸くする 1486">
                  <a:extLst>
                    <a:ext uri="{FF2B5EF4-FFF2-40B4-BE49-F238E27FC236}">
                      <a16:creationId xmlns:a16="http://schemas.microsoft.com/office/drawing/2014/main" id="{C6BABACF-4280-452C-BF58-2C57F423FFFA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8" name="四角形: 角を丸くする 1487">
                  <a:extLst>
                    <a:ext uri="{FF2B5EF4-FFF2-40B4-BE49-F238E27FC236}">
                      <a16:creationId xmlns:a16="http://schemas.microsoft.com/office/drawing/2014/main" id="{CD582C77-AE53-4E53-B2D3-0A52DA32D49B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9" name="四角形: 角を丸くする 1488">
                  <a:extLst>
                    <a:ext uri="{FF2B5EF4-FFF2-40B4-BE49-F238E27FC236}">
                      <a16:creationId xmlns:a16="http://schemas.microsoft.com/office/drawing/2014/main" id="{A684D979-07B9-430E-BD5B-A46435AB8F61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0" name="四角形: 角を丸くする 1489">
                  <a:extLst>
                    <a:ext uri="{FF2B5EF4-FFF2-40B4-BE49-F238E27FC236}">
                      <a16:creationId xmlns:a16="http://schemas.microsoft.com/office/drawing/2014/main" id="{DE9FCB8E-F276-4497-AB42-1EAC69EE6D5D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1" name="四角形: 角を丸くする 1490">
                  <a:extLst>
                    <a:ext uri="{FF2B5EF4-FFF2-40B4-BE49-F238E27FC236}">
                      <a16:creationId xmlns:a16="http://schemas.microsoft.com/office/drawing/2014/main" id="{6EB9AE49-0447-4609-AD29-72112F22D47E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2" name="四角形: 角を丸くする 1491">
                  <a:extLst>
                    <a:ext uri="{FF2B5EF4-FFF2-40B4-BE49-F238E27FC236}">
                      <a16:creationId xmlns:a16="http://schemas.microsoft.com/office/drawing/2014/main" id="{ED6A91AB-4015-4F9F-BB53-2671A10084DB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3" name="四角形: 角を丸くする 1492">
                  <a:extLst>
                    <a:ext uri="{FF2B5EF4-FFF2-40B4-BE49-F238E27FC236}">
                      <a16:creationId xmlns:a16="http://schemas.microsoft.com/office/drawing/2014/main" id="{2194C38E-C48D-4C31-8B9A-74C1CC751BC9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4" name="四角形: 角を丸くする 1493">
                  <a:extLst>
                    <a:ext uri="{FF2B5EF4-FFF2-40B4-BE49-F238E27FC236}">
                      <a16:creationId xmlns:a16="http://schemas.microsoft.com/office/drawing/2014/main" id="{D1BD0B1A-DA96-4005-9D5E-C313E4411DAF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5" name="四角形: 角を丸くする 1494">
                  <a:extLst>
                    <a:ext uri="{FF2B5EF4-FFF2-40B4-BE49-F238E27FC236}">
                      <a16:creationId xmlns:a16="http://schemas.microsoft.com/office/drawing/2014/main" id="{4F37CBD6-B9AA-43F7-A2CB-AA9F5C569A37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四角形: 角を丸くする 1495">
                  <a:extLst>
                    <a:ext uri="{FF2B5EF4-FFF2-40B4-BE49-F238E27FC236}">
                      <a16:creationId xmlns:a16="http://schemas.microsoft.com/office/drawing/2014/main" id="{F9FF93BA-35B8-4017-B5B0-15F6BEF42ADB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四角形: 角を丸くする 1496">
                  <a:extLst>
                    <a:ext uri="{FF2B5EF4-FFF2-40B4-BE49-F238E27FC236}">
                      <a16:creationId xmlns:a16="http://schemas.microsoft.com/office/drawing/2014/main" id="{2B4F6284-8F74-411B-BCB1-C95E351ECB00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四角形: 角を丸くする 1497">
                  <a:extLst>
                    <a:ext uri="{FF2B5EF4-FFF2-40B4-BE49-F238E27FC236}">
                      <a16:creationId xmlns:a16="http://schemas.microsoft.com/office/drawing/2014/main" id="{B49B18C2-14FA-4752-B7AE-57CA3F62B52D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四角形: 角を丸くする 1498">
                  <a:extLst>
                    <a:ext uri="{FF2B5EF4-FFF2-40B4-BE49-F238E27FC236}">
                      <a16:creationId xmlns:a16="http://schemas.microsoft.com/office/drawing/2014/main" id="{BE1C0A3F-6D86-4790-95AE-567AD48F2304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四角形: 角を丸くする 1499">
                  <a:extLst>
                    <a:ext uri="{FF2B5EF4-FFF2-40B4-BE49-F238E27FC236}">
                      <a16:creationId xmlns:a16="http://schemas.microsoft.com/office/drawing/2014/main" id="{F58C4D80-843A-4293-B678-69303EC1FB11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四角形: 角を丸くする 1500">
                  <a:extLst>
                    <a:ext uri="{FF2B5EF4-FFF2-40B4-BE49-F238E27FC236}">
                      <a16:creationId xmlns:a16="http://schemas.microsoft.com/office/drawing/2014/main" id="{365E4D37-FCF7-4B2E-A077-4D7F76480A3B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四角形: 角を丸くする 1501">
                  <a:extLst>
                    <a:ext uri="{FF2B5EF4-FFF2-40B4-BE49-F238E27FC236}">
                      <a16:creationId xmlns:a16="http://schemas.microsoft.com/office/drawing/2014/main" id="{F4FD69F2-559E-4906-9DB2-7927C241FD70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四角形: 角を丸くする 1502">
                  <a:extLst>
                    <a:ext uri="{FF2B5EF4-FFF2-40B4-BE49-F238E27FC236}">
                      <a16:creationId xmlns:a16="http://schemas.microsoft.com/office/drawing/2014/main" id="{7B4BD546-DDC1-43C4-BF91-EB28064B356F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4" name="四角形: 角を丸くする 1503">
                  <a:extLst>
                    <a:ext uri="{FF2B5EF4-FFF2-40B4-BE49-F238E27FC236}">
                      <a16:creationId xmlns:a16="http://schemas.microsoft.com/office/drawing/2014/main" id="{8721E9F4-85D6-4F72-962D-E13215F4BFCB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四角形: 角を丸くする 1504">
                  <a:extLst>
                    <a:ext uri="{FF2B5EF4-FFF2-40B4-BE49-F238E27FC236}">
                      <a16:creationId xmlns:a16="http://schemas.microsoft.com/office/drawing/2014/main" id="{1D17A062-96A8-4D5C-ACFD-7140D651F0D2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四角形: 角を丸くする 1505">
                  <a:extLst>
                    <a:ext uri="{FF2B5EF4-FFF2-40B4-BE49-F238E27FC236}">
                      <a16:creationId xmlns:a16="http://schemas.microsoft.com/office/drawing/2014/main" id="{AB1BA8D0-64F9-45D6-B01E-7E761FD9CAEB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四角形: 角を丸くする 1506">
                  <a:extLst>
                    <a:ext uri="{FF2B5EF4-FFF2-40B4-BE49-F238E27FC236}">
                      <a16:creationId xmlns:a16="http://schemas.microsoft.com/office/drawing/2014/main" id="{772E7D9B-70A8-4729-A546-A387F8A29747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四角形: 角を丸くする 1507">
                  <a:extLst>
                    <a:ext uri="{FF2B5EF4-FFF2-40B4-BE49-F238E27FC236}">
                      <a16:creationId xmlns:a16="http://schemas.microsoft.com/office/drawing/2014/main" id="{6FDA29E1-EE3D-428E-8232-60CB89C1B79A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四角形: 角を丸くする 1508">
                  <a:extLst>
                    <a:ext uri="{FF2B5EF4-FFF2-40B4-BE49-F238E27FC236}">
                      <a16:creationId xmlns:a16="http://schemas.microsoft.com/office/drawing/2014/main" id="{36196FA3-A60C-4068-B4B1-B99836E4EA2D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0" name="四角形: 角を丸くする 1509">
                  <a:extLst>
                    <a:ext uri="{FF2B5EF4-FFF2-40B4-BE49-F238E27FC236}">
                      <a16:creationId xmlns:a16="http://schemas.microsoft.com/office/drawing/2014/main" id="{9FC8FB4C-9C1A-4C2A-9860-BCF3FA230631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1" name="四角形: 角を丸くする 1510">
                  <a:extLst>
                    <a:ext uri="{FF2B5EF4-FFF2-40B4-BE49-F238E27FC236}">
                      <a16:creationId xmlns:a16="http://schemas.microsoft.com/office/drawing/2014/main" id="{01D73A89-D879-451B-8A31-990DE200C4DF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2" name="四角形: 角を丸くする 1511">
                  <a:extLst>
                    <a:ext uri="{FF2B5EF4-FFF2-40B4-BE49-F238E27FC236}">
                      <a16:creationId xmlns:a16="http://schemas.microsoft.com/office/drawing/2014/main" id="{E68D2108-3F07-449E-B5CD-3AEE39F98525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3" name="四角形: 角を丸くする 1512">
                  <a:extLst>
                    <a:ext uri="{FF2B5EF4-FFF2-40B4-BE49-F238E27FC236}">
                      <a16:creationId xmlns:a16="http://schemas.microsoft.com/office/drawing/2014/main" id="{44EB093E-AFE9-4459-B0DF-591141765D77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4" name="四角形: 角を丸くする 1513">
                  <a:extLst>
                    <a:ext uri="{FF2B5EF4-FFF2-40B4-BE49-F238E27FC236}">
                      <a16:creationId xmlns:a16="http://schemas.microsoft.com/office/drawing/2014/main" id="{C014B7E9-BF5E-4650-B8CA-83F64B65A7B9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5" name="四角形: 角を丸くする 1514">
                  <a:extLst>
                    <a:ext uri="{FF2B5EF4-FFF2-40B4-BE49-F238E27FC236}">
                      <a16:creationId xmlns:a16="http://schemas.microsoft.com/office/drawing/2014/main" id="{BAD29F2A-7E4B-4656-AD9D-03856F7F9AC9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6" name="四角形: 角を丸くする 1515">
                  <a:extLst>
                    <a:ext uri="{FF2B5EF4-FFF2-40B4-BE49-F238E27FC236}">
                      <a16:creationId xmlns:a16="http://schemas.microsoft.com/office/drawing/2014/main" id="{216F4FE4-E50B-4C31-B3D0-9A6C3E1F7607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7" name="四角形: 角を丸くする 1516">
                  <a:extLst>
                    <a:ext uri="{FF2B5EF4-FFF2-40B4-BE49-F238E27FC236}">
                      <a16:creationId xmlns:a16="http://schemas.microsoft.com/office/drawing/2014/main" id="{D265C860-3A22-4653-A5EF-FF7F7CAC2FE9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8" name="四角形: 角を丸くする 1517">
                  <a:extLst>
                    <a:ext uri="{FF2B5EF4-FFF2-40B4-BE49-F238E27FC236}">
                      <a16:creationId xmlns:a16="http://schemas.microsoft.com/office/drawing/2014/main" id="{EB648DB6-B53D-4D22-BAAD-557CDDF21D36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四角形: 角を丸くする 1518">
                  <a:extLst>
                    <a:ext uri="{FF2B5EF4-FFF2-40B4-BE49-F238E27FC236}">
                      <a16:creationId xmlns:a16="http://schemas.microsoft.com/office/drawing/2014/main" id="{1C0DEB20-4B91-4AF0-BCFA-9862C43D0F80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0" name="四角形: 角を丸くする 1519">
                  <a:extLst>
                    <a:ext uri="{FF2B5EF4-FFF2-40B4-BE49-F238E27FC236}">
                      <a16:creationId xmlns:a16="http://schemas.microsoft.com/office/drawing/2014/main" id="{C5BAB20B-7B5B-4970-BE51-68AF9DBE175E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四角形: 角を丸くする 1520">
                  <a:extLst>
                    <a:ext uri="{FF2B5EF4-FFF2-40B4-BE49-F238E27FC236}">
                      <a16:creationId xmlns:a16="http://schemas.microsoft.com/office/drawing/2014/main" id="{3FC17AFD-9B22-46D2-9A5F-F55297479E57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2" name="四角形: 角を丸くする 1521">
                  <a:extLst>
                    <a:ext uri="{FF2B5EF4-FFF2-40B4-BE49-F238E27FC236}">
                      <a16:creationId xmlns:a16="http://schemas.microsoft.com/office/drawing/2014/main" id="{22D67B32-C830-46B5-AE2A-CA9ABE00789E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3" name="四角形: 角を丸くする 1522">
                  <a:extLst>
                    <a:ext uri="{FF2B5EF4-FFF2-40B4-BE49-F238E27FC236}">
                      <a16:creationId xmlns:a16="http://schemas.microsoft.com/office/drawing/2014/main" id="{5F0544B4-011C-45F5-9839-EA8D715C3C86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4" name="四角形: 角を丸くする 1523">
                  <a:extLst>
                    <a:ext uri="{FF2B5EF4-FFF2-40B4-BE49-F238E27FC236}">
                      <a16:creationId xmlns:a16="http://schemas.microsoft.com/office/drawing/2014/main" id="{D1DDBE84-E10B-40E5-B84E-0B41AFAB17F7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5" name="四角形: 角を丸くする 1524">
                  <a:extLst>
                    <a:ext uri="{FF2B5EF4-FFF2-40B4-BE49-F238E27FC236}">
                      <a16:creationId xmlns:a16="http://schemas.microsoft.com/office/drawing/2014/main" id="{732E6FE2-CC71-4D12-90AF-C1384421CC6F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6" name="四角形: 角を丸くする 1525">
                  <a:extLst>
                    <a:ext uri="{FF2B5EF4-FFF2-40B4-BE49-F238E27FC236}">
                      <a16:creationId xmlns:a16="http://schemas.microsoft.com/office/drawing/2014/main" id="{2FAD1130-4454-43E1-802C-9530C7FD6D3C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7" name="四角形: 角を丸くする 1526">
                  <a:extLst>
                    <a:ext uri="{FF2B5EF4-FFF2-40B4-BE49-F238E27FC236}">
                      <a16:creationId xmlns:a16="http://schemas.microsoft.com/office/drawing/2014/main" id="{4429E158-5FD7-429E-AFA3-BF09876CFF07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8" name="四角形: 角を丸くする 1527">
                  <a:extLst>
                    <a:ext uri="{FF2B5EF4-FFF2-40B4-BE49-F238E27FC236}">
                      <a16:creationId xmlns:a16="http://schemas.microsoft.com/office/drawing/2014/main" id="{C07E519C-D94C-40F8-927D-EBE804867E30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9" name="四角形: 角を丸くする 1528">
                  <a:extLst>
                    <a:ext uri="{FF2B5EF4-FFF2-40B4-BE49-F238E27FC236}">
                      <a16:creationId xmlns:a16="http://schemas.microsoft.com/office/drawing/2014/main" id="{70F541B5-8DC2-4ADB-8A3D-A2C4DC634CE4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0" name="四角形: 角を丸くする 1529">
                  <a:extLst>
                    <a:ext uri="{FF2B5EF4-FFF2-40B4-BE49-F238E27FC236}">
                      <a16:creationId xmlns:a16="http://schemas.microsoft.com/office/drawing/2014/main" id="{19F60295-57A7-4B8C-A289-6A4A00A284B1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1" name="四角形: 角を丸くする 1530">
                  <a:extLst>
                    <a:ext uri="{FF2B5EF4-FFF2-40B4-BE49-F238E27FC236}">
                      <a16:creationId xmlns:a16="http://schemas.microsoft.com/office/drawing/2014/main" id="{981289BF-983F-40DD-B3FD-CDF3045BD286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2" name="四角形: 角を丸くする 1531">
                  <a:extLst>
                    <a:ext uri="{FF2B5EF4-FFF2-40B4-BE49-F238E27FC236}">
                      <a16:creationId xmlns:a16="http://schemas.microsoft.com/office/drawing/2014/main" id="{9FAC8A8B-8C7C-4FD1-8064-D72E56EA02AE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3" name="四角形: 角を丸くする 1532">
                  <a:extLst>
                    <a:ext uri="{FF2B5EF4-FFF2-40B4-BE49-F238E27FC236}">
                      <a16:creationId xmlns:a16="http://schemas.microsoft.com/office/drawing/2014/main" id="{E31E2709-B828-4C69-916B-63A347E455EB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4" name="四角形: 角を丸くする 1533">
                  <a:extLst>
                    <a:ext uri="{FF2B5EF4-FFF2-40B4-BE49-F238E27FC236}">
                      <a16:creationId xmlns:a16="http://schemas.microsoft.com/office/drawing/2014/main" id="{56F4C4FE-94D8-4FCC-A570-063001D434E1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5" name="四角形: 角を丸くする 1534">
                  <a:extLst>
                    <a:ext uri="{FF2B5EF4-FFF2-40B4-BE49-F238E27FC236}">
                      <a16:creationId xmlns:a16="http://schemas.microsoft.com/office/drawing/2014/main" id="{90DA99C2-79CD-46C9-A98F-E1CC5241F659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6" name="四角形: 角を丸くする 1535">
                  <a:extLst>
                    <a:ext uri="{FF2B5EF4-FFF2-40B4-BE49-F238E27FC236}">
                      <a16:creationId xmlns:a16="http://schemas.microsoft.com/office/drawing/2014/main" id="{36E2D353-3EDB-4DE6-AE0F-9C0FE54E46D0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7" name="四角形: 角を丸くする 1536">
                  <a:extLst>
                    <a:ext uri="{FF2B5EF4-FFF2-40B4-BE49-F238E27FC236}">
                      <a16:creationId xmlns:a16="http://schemas.microsoft.com/office/drawing/2014/main" id="{4B7C5AD4-D4A5-4A28-8D36-07798E9AB44F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8" name="四角形: 角を丸くする 1537">
                  <a:extLst>
                    <a:ext uri="{FF2B5EF4-FFF2-40B4-BE49-F238E27FC236}">
                      <a16:creationId xmlns:a16="http://schemas.microsoft.com/office/drawing/2014/main" id="{5FA71E1D-DA9D-4631-A291-FDE6B2B87ED3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9" name="四角形: 角を丸くする 1538">
                  <a:extLst>
                    <a:ext uri="{FF2B5EF4-FFF2-40B4-BE49-F238E27FC236}">
                      <a16:creationId xmlns:a16="http://schemas.microsoft.com/office/drawing/2014/main" id="{2C7CD985-8643-4E24-8266-5A9714B617E8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0" name="四角形: 角を丸くする 1539">
                  <a:extLst>
                    <a:ext uri="{FF2B5EF4-FFF2-40B4-BE49-F238E27FC236}">
                      <a16:creationId xmlns:a16="http://schemas.microsoft.com/office/drawing/2014/main" id="{A3D21283-DDE4-4DC3-8994-1F4D43C81F4C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1" name="四角形: 角を丸くする 1540">
                  <a:extLst>
                    <a:ext uri="{FF2B5EF4-FFF2-40B4-BE49-F238E27FC236}">
                      <a16:creationId xmlns:a16="http://schemas.microsoft.com/office/drawing/2014/main" id="{EFAD0336-FD4F-4776-B1A5-A8B4C33A752D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2" name="四角形: 角を丸くする 1541">
                  <a:extLst>
                    <a:ext uri="{FF2B5EF4-FFF2-40B4-BE49-F238E27FC236}">
                      <a16:creationId xmlns:a16="http://schemas.microsoft.com/office/drawing/2014/main" id="{0E9A76E7-0A3D-4F2C-9DE4-15415C305880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3" name="四角形: 角を丸くする 1542">
                  <a:extLst>
                    <a:ext uri="{FF2B5EF4-FFF2-40B4-BE49-F238E27FC236}">
                      <a16:creationId xmlns:a16="http://schemas.microsoft.com/office/drawing/2014/main" id="{DE59B515-E7DE-416F-BD82-33E195F1D486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4" name="四角形: 角を丸くする 1543">
                  <a:extLst>
                    <a:ext uri="{FF2B5EF4-FFF2-40B4-BE49-F238E27FC236}">
                      <a16:creationId xmlns:a16="http://schemas.microsoft.com/office/drawing/2014/main" id="{52E1D068-23DC-40F1-8249-50C0DB7A6102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5" name="四角形: 角を丸くする 1544">
                  <a:extLst>
                    <a:ext uri="{FF2B5EF4-FFF2-40B4-BE49-F238E27FC236}">
                      <a16:creationId xmlns:a16="http://schemas.microsoft.com/office/drawing/2014/main" id="{EDB46E50-0CA3-4F63-ADBE-C4E46FB671DF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6" name="四角形: 角を丸くする 1545">
                  <a:extLst>
                    <a:ext uri="{FF2B5EF4-FFF2-40B4-BE49-F238E27FC236}">
                      <a16:creationId xmlns:a16="http://schemas.microsoft.com/office/drawing/2014/main" id="{E984F15A-2328-40A5-82B7-841D1484A510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7" name="四角形: 角を丸くする 1546">
                  <a:extLst>
                    <a:ext uri="{FF2B5EF4-FFF2-40B4-BE49-F238E27FC236}">
                      <a16:creationId xmlns:a16="http://schemas.microsoft.com/office/drawing/2014/main" id="{FEB14745-0D46-4D50-A0FF-A0B1C03F443A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8" name="四角形: 角を丸くする 1547">
                  <a:extLst>
                    <a:ext uri="{FF2B5EF4-FFF2-40B4-BE49-F238E27FC236}">
                      <a16:creationId xmlns:a16="http://schemas.microsoft.com/office/drawing/2014/main" id="{9FC17E78-40EB-4D8B-8034-DAFD00745E6D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9" name="四角形: 角を丸くする 1548">
                  <a:extLst>
                    <a:ext uri="{FF2B5EF4-FFF2-40B4-BE49-F238E27FC236}">
                      <a16:creationId xmlns:a16="http://schemas.microsoft.com/office/drawing/2014/main" id="{78F0D54B-424A-426E-B769-A27BED09B388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0" name="四角形: 角を丸くする 1549">
                  <a:extLst>
                    <a:ext uri="{FF2B5EF4-FFF2-40B4-BE49-F238E27FC236}">
                      <a16:creationId xmlns:a16="http://schemas.microsoft.com/office/drawing/2014/main" id="{A482E25E-7EDB-4CD3-B4C0-9368DFE5A873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1" name="四角形: 角を丸くする 1550">
                  <a:extLst>
                    <a:ext uri="{FF2B5EF4-FFF2-40B4-BE49-F238E27FC236}">
                      <a16:creationId xmlns:a16="http://schemas.microsoft.com/office/drawing/2014/main" id="{E123B650-E0CB-4C7B-95CC-2BD4960EEDDD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2" name="四角形: 角を丸くする 1551">
                  <a:extLst>
                    <a:ext uri="{FF2B5EF4-FFF2-40B4-BE49-F238E27FC236}">
                      <a16:creationId xmlns:a16="http://schemas.microsoft.com/office/drawing/2014/main" id="{A64EE15F-C3F1-4E79-A4C3-79B0C8F1D3DF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59C1FCD5-91AD-407F-86DD-093ACB4F2EAB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48979946-E351-4831-B6D1-0700FBB4C3FD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81E3F48A-3DD8-43B9-8CC0-94D5C5004D66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74FF4132-61CB-4F9E-B4AA-BAC0DFB4284A}"/>
                </a:ext>
              </a:extLst>
            </p:cNvPr>
            <p:cNvGrpSpPr/>
            <p:nvPr/>
          </p:nvGrpSpPr>
          <p:grpSpPr>
            <a:xfrm>
              <a:off x="1268069" y="2243686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A5AE2AA6-B17E-4A34-B964-B3E1AB46A76C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456" name="フリーフォーム: 図形 1455">
                  <a:extLst>
                    <a:ext uri="{FF2B5EF4-FFF2-40B4-BE49-F238E27FC236}">
                      <a16:creationId xmlns:a16="http://schemas.microsoft.com/office/drawing/2014/main" id="{09FF7A0F-1768-45ED-9E73-3AC124AED541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0486D752-54D9-49E8-A799-519613295AD4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424E4297-CB66-47D1-AC6A-4DA9E359110B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FEB6369F-454C-4DB2-BE49-903D39A69A56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フリーフォーム: 図形 1459">
                  <a:extLst>
                    <a:ext uri="{FF2B5EF4-FFF2-40B4-BE49-F238E27FC236}">
                      <a16:creationId xmlns:a16="http://schemas.microsoft.com/office/drawing/2014/main" id="{A750847D-CAD5-4151-8553-3A05A1BE20F7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E1A84AB6-16D1-4FDD-803A-5C36A6C52EB7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451" name="フリーフォーム: 図形 1450">
                  <a:extLst>
                    <a:ext uri="{FF2B5EF4-FFF2-40B4-BE49-F238E27FC236}">
                      <a16:creationId xmlns:a16="http://schemas.microsoft.com/office/drawing/2014/main" id="{D7F38200-2EED-4B56-98C9-08D466109FB2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2" name="フリーフォーム: 図形 1451">
                  <a:extLst>
                    <a:ext uri="{FF2B5EF4-FFF2-40B4-BE49-F238E27FC236}">
                      <a16:creationId xmlns:a16="http://schemas.microsoft.com/office/drawing/2014/main" id="{AD36BE7A-9240-4238-B8D5-E268D687B042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3" name="フリーフォーム: 図形 1452">
                  <a:extLst>
                    <a:ext uri="{FF2B5EF4-FFF2-40B4-BE49-F238E27FC236}">
                      <a16:creationId xmlns:a16="http://schemas.microsoft.com/office/drawing/2014/main" id="{A57E4211-2DFE-48EC-8A7A-FD6884F3E3A5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4" name="フリーフォーム: 図形 1453">
                  <a:extLst>
                    <a:ext uri="{FF2B5EF4-FFF2-40B4-BE49-F238E27FC236}">
                      <a16:creationId xmlns:a16="http://schemas.microsoft.com/office/drawing/2014/main" id="{C6AE39CA-CD36-4CBA-8CBC-B8E7B0A47CD3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5" name="フリーフォーム: 図形 1454">
                  <a:extLst>
                    <a:ext uri="{FF2B5EF4-FFF2-40B4-BE49-F238E27FC236}">
                      <a16:creationId xmlns:a16="http://schemas.microsoft.com/office/drawing/2014/main" id="{065F92C4-0C7F-4D61-A59F-5DF89F48C93A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9" name="四角形: 上の 2 つの角を丸める 1088">
                <a:extLst>
                  <a:ext uri="{FF2B5EF4-FFF2-40B4-BE49-F238E27FC236}">
                    <a16:creationId xmlns:a16="http://schemas.microsoft.com/office/drawing/2014/main" id="{BB890748-14A9-4ADD-A2DD-1C0730B3E4EE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C4F55277-4BBD-49B5-9352-055C8735F18F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1" name="楕円 169">
                <a:extLst>
                  <a:ext uri="{FF2B5EF4-FFF2-40B4-BE49-F238E27FC236}">
                    <a16:creationId xmlns:a16="http://schemas.microsoft.com/office/drawing/2014/main" id="{1B56AF01-4187-4121-8338-45AC681A395A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C5946758-E64F-460D-B51C-29E5A8619DD9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B8789810-9BE2-4A0C-A147-E332A0353303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7" name="四角形: 角を丸くする 1096">
                  <a:extLst>
                    <a:ext uri="{FF2B5EF4-FFF2-40B4-BE49-F238E27FC236}">
                      <a16:creationId xmlns:a16="http://schemas.microsoft.com/office/drawing/2014/main" id="{7F261543-D14D-498B-8E86-8EF6A570D881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8" name="四角形: 角を丸くする 1097">
                  <a:extLst>
                    <a:ext uri="{FF2B5EF4-FFF2-40B4-BE49-F238E27FC236}">
                      <a16:creationId xmlns:a16="http://schemas.microsoft.com/office/drawing/2014/main" id="{93D63C4B-6FA3-4CA3-B50C-B0092363C236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9" name="四角形: 角を丸くする 1098">
                  <a:extLst>
                    <a:ext uri="{FF2B5EF4-FFF2-40B4-BE49-F238E27FC236}">
                      <a16:creationId xmlns:a16="http://schemas.microsoft.com/office/drawing/2014/main" id="{B0F6BA7D-6546-4E0E-887C-92F4ACA295EF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0" name="四角形: 角を丸くする 1099">
                  <a:extLst>
                    <a:ext uri="{FF2B5EF4-FFF2-40B4-BE49-F238E27FC236}">
                      <a16:creationId xmlns:a16="http://schemas.microsoft.com/office/drawing/2014/main" id="{D67E7FBC-2163-444F-8519-70A6F7F83E0B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1" name="四角形: 角を丸くする 1100">
                  <a:extLst>
                    <a:ext uri="{FF2B5EF4-FFF2-40B4-BE49-F238E27FC236}">
                      <a16:creationId xmlns:a16="http://schemas.microsoft.com/office/drawing/2014/main" id="{CFACE68B-ACAE-4405-8E36-470FF54B026B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4" name="四角形: 角を丸くする 1373">
                  <a:extLst>
                    <a:ext uri="{FF2B5EF4-FFF2-40B4-BE49-F238E27FC236}">
                      <a16:creationId xmlns:a16="http://schemas.microsoft.com/office/drawing/2014/main" id="{1D29D48E-9A1E-4192-A6DD-A46044795D18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5" name="四角形: 角を丸くする 1374">
                  <a:extLst>
                    <a:ext uri="{FF2B5EF4-FFF2-40B4-BE49-F238E27FC236}">
                      <a16:creationId xmlns:a16="http://schemas.microsoft.com/office/drawing/2014/main" id="{39689A7E-436F-41C9-A6BF-221A507EEA8C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6" name="四角形: 角を丸くする 1375">
                  <a:extLst>
                    <a:ext uri="{FF2B5EF4-FFF2-40B4-BE49-F238E27FC236}">
                      <a16:creationId xmlns:a16="http://schemas.microsoft.com/office/drawing/2014/main" id="{E127EE6A-1443-4CB0-BDFF-CEB15983C576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四角形: 角を丸くする 1376">
                  <a:extLst>
                    <a:ext uri="{FF2B5EF4-FFF2-40B4-BE49-F238E27FC236}">
                      <a16:creationId xmlns:a16="http://schemas.microsoft.com/office/drawing/2014/main" id="{AB2F39DF-E8F2-4A87-8E84-D3F2A213F36A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四角形: 角を丸くする 1377">
                  <a:extLst>
                    <a:ext uri="{FF2B5EF4-FFF2-40B4-BE49-F238E27FC236}">
                      <a16:creationId xmlns:a16="http://schemas.microsoft.com/office/drawing/2014/main" id="{2127C0A8-C589-4234-8F49-87796102A55F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9" name="四角形: 角を丸くする 1378">
                  <a:extLst>
                    <a:ext uri="{FF2B5EF4-FFF2-40B4-BE49-F238E27FC236}">
                      <a16:creationId xmlns:a16="http://schemas.microsoft.com/office/drawing/2014/main" id="{52C51B79-60AD-4399-9902-2C22DE94392F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四角形: 角を丸くする 1379">
                  <a:extLst>
                    <a:ext uri="{FF2B5EF4-FFF2-40B4-BE49-F238E27FC236}">
                      <a16:creationId xmlns:a16="http://schemas.microsoft.com/office/drawing/2014/main" id="{BF0C5A14-963A-472A-A397-8AA87BC7BD7F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四角形: 角を丸くする 1380">
                  <a:extLst>
                    <a:ext uri="{FF2B5EF4-FFF2-40B4-BE49-F238E27FC236}">
                      <a16:creationId xmlns:a16="http://schemas.microsoft.com/office/drawing/2014/main" id="{E855EACE-2AEB-4878-9CF5-73472831F17A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2" name="四角形: 角を丸くする 1381">
                  <a:extLst>
                    <a:ext uri="{FF2B5EF4-FFF2-40B4-BE49-F238E27FC236}">
                      <a16:creationId xmlns:a16="http://schemas.microsoft.com/office/drawing/2014/main" id="{7330D1F1-C2CA-4F44-8F9B-493B28B6C7F3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四角形: 角を丸くする 1382">
                  <a:extLst>
                    <a:ext uri="{FF2B5EF4-FFF2-40B4-BE49-F238E27FC236}">
                      <a16:creationId xmlns:a16="http://schemas.microsoft.com/office/drawing/2014/main" id="{4B9891AE-C963-44B4-A75F-A9FE89D5768A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四角形: 角を丸くする 1383">
                  <a:extLst>
                    <a:ext uri="{FF2B5EF4-FFF2-40B4-BE49-F238E27FC236}">
                      <a16:creationId xmlns:a16="http://schemas.microsoft.com/office/drawing/2014/main" id="{372195FD-A28B-45B6-9736-3BC3C74A826C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5" name="四角形: 角を丸くする 1384">
                  <a:extLst>
                    <a:ext uri="{FF2B5EF4-FFF2-40B4-BE49-F238E27FC236}">
                      <a16:creationId xmlns:a16="http://schemas.microsoft.com/office/drawing/2014/main" id="{CC00F121-5E35-427E-912C-2B6AAE17F9AB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6" name="四角形: 角を丸くする 1385">
                  <a:extLst>
                    <a:ext uri="{FF2B5EF4-FFF2-40B4-BE49-F238E27FC236}">
                      <a16:creationId xmlns:a16="http://schemas.microsoft.com/office/drawing/2014/main" id="{454058E4-89AD-4C58-BD3C-B8CAF998AEED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7" name="四角形: 角を丸くする 1386">
                  <a:extLst>
                    <a:ext uri="{FF2B5EF4-FFF2-40B4-BE49-F238E27FC236}">
                      <a16:creationId xmlns:a16="http://schemas.microsoft.com/office/drawing/2014/main" id="{2E30DF67-E9E0-47B9-B020-70043F94345E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8" name="四角形: 角を丸くする 1387">
                  <a:extLst>
                    <a:ext uri="{FF2B5EF4-FFF2-40B4-BE49-F238E27FC236}">
                      <a16:creationId xmlns:a16="http://schemas.microsoft.com/office/drawing/2014/main" id="{05E296FD-B462-47F7-9513-E8A9D1EF1F20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9" name="四角形: 角を丸くする 1388">
                  <a:extLst>
                    <a:ext uri="{FF2B5EF4-FFF2-40B4-BE49-F238E27FC236}">
                      <a16:creationId xmlns:a16="http://schemas.microsoft.com/office/drawing/2014/main" id="{70598E0F-5CDE-4077-B7E3-7C07E0A483D5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四角形: 角を丸くする 1389">
                  <a:extLst>
                    <a:ext uri="{FF2B5EF4-FFF2-40B4-BE49-F238E27FC236}">
                      <a16:creationId xmlns:a16="http://schemas.microsoft.com/office/drawing/2014/main" id="{F9E18A83-051F-47D5-A4CD-3D006A61F88C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1" name="四角形: 角を丸くする 1390">
                  <a:extLst>
                    <a:ext uri="{FF2B5EF4-FFF2-40B4-BE49-F238E27FC236}">
                      <a16:creationId xmlns:a16="http://schemas.microsoft.com/office/drawing/2014/main" id="{5695623E-5A54-4D79-9BD5-9A6846D7AB30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2" name="四角形: 角を丸くする 1391">
                  <a:extLst>
                    <a:ext uri="{FF2B5EF4-FFF2-40B4-BE49-F238E27FC236}">
                      <a16:creationId xmlns:a16="http://schemas.microsoft.com/office/drawing/2014/main" id="{43351CC5-EC23-4435-8836-8C1E4197CB82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3" name="四角形: 角を丸くする 1392">
                  <a:extLst>
                    <a:ext uri="{FF2B5EF4-FFF2-40B4-BE49-F238E27FC236}">
                      <a16:creationId xmlns:a16="http://schemas.microsoft.com/office/drawing/2014/main" id="{177FD224-DCBC-4002-B40B-94B939635F2A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4" name="四角形: 角を丸くする 1393">
                  <a:extLst>
                    <a:ext uri="{FF2B5EF4-FFF2-40B4-BE49-F238E27FC236}">
                      <a16:creationId xmlns:a16="http://schemas.microsoft.com/office/drawing/2014/main" id="{9A3B7E97-5943-444B-8382-1C1F8E15A936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5" name="四角形: 角を丸くする 1394">
                  <a:extLst>
                    <a:ext uri="{FF2B5EF4-FFF2-40B4-BE49-F238E27FC236}">
                      <a16:creationId xmlns:a16="http://schemas.microsoft.com/office/drawing/2014/main" id="{9A712A45-A4FB-42D0-A3F7-26632DE49724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6" name="四角形: 角を丸くする 1395">
                  <a:extLst>
                    <a:ext uri="{FF2B5EF4-FFF2-40B4-BE49-F238E27FC236}">
                      <a16:creationId xmlns:a16="http://schemas.microsoft.com/office/drawing/2014/main" id="{BA045E69-9B11-40FF-AB68-5E3444BB8FCD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7" name="四角形: 角を丸くする 1396">
                  <a:extLst>
                    <a:ext uri="{FF2B5EF4-FFF2-40B4-BE49-F238E27FC236}">
                      <a16:creationId xmlns:a16="http://schemas.microsoft.com/office/drawing/2014/main" id="{2A38CA98-33D6-4CD9-82DC-8930FEDFABB8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8" name="四角形: 角を丸くする 1397">
                  <a:extLst>
                    <a:ext uri="{FF2B5EF4-FFF2-40B4-BE49-F238E27FC236}">
                      <a16:creationId xmlns:a16="http://schemas.microsoft.com/office/drawing/2014/main" id="{0EA974EF-CA6C-41F1-967F-5FDBAED8615D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553E81C0-8C46-489C-8937-0E408F8A7674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0" name="四角形: 角を丸くする 1399">
                  <a:extLst>
                    <a:ext uri="{FF2B5EF4-FFF2-40B4-BE49-F238E27FC236}">
                      <a16:creationId xmlns:a16="http://schemas.microsoft.com/office/drawing/2014/main" id="{7171C31E-34F5-4544-93E5-6EF3F4C0DD6A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1" name="四角形: 角を丸くする 1400">
                  <a:extLst>
                    <a:ext uri="{FF2B5EF4-FFF2-40B4-BE49-F238E27FC236}">
                      <a16:creationId xmlns:a16="http://schemas.microsoft.com/office/drawing/2014/main" id="{4780B07E-F510-4149-BA56-6FDB26BDA09C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2" name="四角形: 角を丸くする 1401">
                  <a:extLst>
                    <a:ext uri="{FF2B5EF4-FFF2-40B4-BE49-F238E27FC236}">
                      <a16:creationId xmlns:a16="http://schemas.microsoft.com/office/drawing/2014/main" id="{26100166-CA21-4BE7-A5AF-AB393E13B07F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3" name="四角形: 角を丸くする 1402">
                  <a:extLst>
                    <a:ext uri="{FF2B5EF4-FFF2-40B4-BE49-F238E27FC236}">
                      <a16:creationId xmlns:a16="http://schemas.microsoft.com/office/drawing/2014/main" id="{8B9A03FA-0D61-42C4-81C7-A12D14C7B5C5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4" name="四角形: 角を丸くする 1403">
                  <a:extLst>
                    <a:ext uri="{FF2B5EF4-FFF2-40B4-BE49-F238E27FC236}">
                      <a16:creationId xmlns:a16="http://schemas.microsoft.com/office/drawing/2014/main" id="{C8DAE51B-51AF-4FD9-B837-2F7A1EA20F69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5" name="四角形: 角を丸くする 1404">
                  <a:extLst>
                    <a:ext uri="{FF2B5EF4-FFF2-40B4-BE49-F238E27FC236}">
                      <a16:creationId xmlns:a16="http://schemas.microsoft.com/office/drawing/2014/main" id="{8228228A-21A1-4678-9A89-A62E869C3351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6" name="四角形: 角を丸くする 1405">
                  <a:extLst>
                    <a:ext uri="{FF2B5EF4-FFF2-40B4-BE49-F238E27FC236}">
                      <a16:creationId xmlns:a16="http://schemas.microsoft.com/office/drawing/2014/main" id="{1676C207-7EF6-48E6-9BB7-D43E698AAD79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7" name="四角形: 角を丸くする 1406">
                  <a:extLst>
                    <a:ext uri="{FF2B5EF4-FFF2-40B4-BE49-F238E27FC236}">
                      <a16:creationId xmlns:a16="http://schemas.microsoft.com/office/drawing/2014/main" id="{70279538-27C4-40FE-AAE6-B82E8F1EF10F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8" name="四角形: 角を丸くする 1407">
                  <a:extLst>
                    <a:ext uri="{FF2B5EF4-FFF2-40B4-BE49-F238E27FC236}">
                      <a16:creationId xmlns:a16="http://schemas.microsoft.com/office/drawing/2014/main" id="{B054A158-E24D-4D9A-B8B3-7E12B07CBA53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9" name="四角形: 角を丸くする 1408">
                  <a:extLst>
                    <a:ext uri="{FF2B5EF4-FFF2-40B4-BE49-F238E27FC236}">
                      <a16:creationId xmlns:a16="http://schemas.microsoft.com/office/drawing/2014/main" id="{22104C3E-A320-47D8-BE93-B0EDCBBA979B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0" name="四角形: 角を丸くする 1409">
                  <a:extLst>
                    <a:ext uri="{FF2B5EF4-FFF2-40B4-BE49-F238E27FC236}">
                      <a16:creationId xmlns:a16="http://schemas.microsoft.com/office/drawing/2014/main" id="{B1FBAF05-1D22-4762-9BAA-149A3B0E7CE9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1" name="四角形: 角を丸くする 1410">
                  <a:extLst>
                    <a:ext uri="{FF2B5EF4-FFF2-40B4-BE49-F238E27FC236}">
                      <a16:creationId xmlns:a16="http://schemas.microsoft.com/office/drawing/2014/main" id="{C9FA15F5-4E0C-4666-9CEA-4FBABBAA8D1E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2" name="四角形: 角を丸くする 1411">
                  <a:extLst>
                    <a:ext uri="{FF2B5EF4-FFF2-40B4-BE49-F238E27FC236}">
                      <a16:creationId xmlns:a16="http://schemas.microsoft.com/office/drawing/2014/main" id="{179136F5-23DB-4AF2-8F78-A390F6C61B96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3" name="四角形: 角を丸くする 1412">
                  <a:extLst>
                    <a:ext uri="{FF2B5EF4-FFF2-40B4-BE49-F238E27FC236}">
                      <a16:creationId xmlns:a16="http://schemas.microsoft.com/office/drawing/2014/main" id="{07D46879-4C5C-40CF-ACF3-7AECD51B7E67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4" name="四角形: 角を丸くする 1413">
                  <a:extLst>
                    <a:ext uri="{FF2B5EF4-FFF2-40B4-BE49-F238E27FC236}">
                      <a16:creationId xmlns:a16="http://schemas.microsoft.com/office/drawing/2014/main" id="{564B52DB-9314-4A5C-A5D4-6AE7F7AE0E23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5" name="四角形: 角を丸くする 1414">
                  <a:extLst>
                    <a:ext uri="{FF2B5EF4-FFF2-40B4-BE49-F238E27FC236}">
                      <a16:creationId xmlns:a16="http://schemas.microsoft.com/office/drawing/2014/main" id="{AE684FCE-751C-46CC-AFCB-C011F4907656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6" name="四角形: 角を丸くする 1415">
                  <a:extLst>
                    <a:ext uri="{FF2B5EF4-FFF2-40B4-BE49-F238E27FC236}">
                      <a16:creationId xmlns:a16="http://schemas.microsoft.com/office/drawing/2014/main" id="{7C18B737-57FE-4B79-9D45-CC6B4B3F95D3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7" name="四角形: 角を丸くする 1416">
                  <a:extLst>
                    <a:ext uri="{FF2B5EF4-FFF2-40B4-BE49-F238E27FC236}">
                      <a16:creationId xmlns:a16="http://schemas.microsoft.com/office/drawing/2014/main" id="{7E476CFC-84AD-4BD5-93EA-20BD8A157E9F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8" name="四角形: 角を丸くする 1417">
                  <a:extLst>
                    <a:ext uri="{FF2B5EF4-FFF2-40B4-BE49-F238E27FC236}">
                      <a16:creationId xmlns:a16="http://schemas.microsoft.com/office/drawing/2014/main" id="{5B3A06C1-E495-4B97-B696-B5CCADA30463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9" name="四角形: 角を丸くする 1418">
                  <a:extLst>
                    <a:ext uri="{FF2B5EF4-FFF2-40B4-BE49-F238E27FC236}">
                      <a16:creationId xmlns:a16="http://schemas.microsoft.com/office/drawing/2014/main" id="{B716F26F-09F6-4948-9E27-E29399F82EB0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0" name="四角形: 角を丸くする 1419">
                  <a:extLst>
                    <a:ext uri="{FF2B5EF4-FFF2-40B4-BE49-F238E27FC236}">
                      <a16:creationId xmlns:a16="http://schemas.microsoft.com/office/drawing/2014/main" id="{318FCC2C-6332-4180-94EA-8079EE5BD103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1" name="四角形: 角を丸くする 1420">
                  <a:extLst>
                    <a:ext uri="{FF2B5EF4-FFF2-40B4-BE49-F238E27FC236}">
                      <a16:creationId xmlns:a16="http://schemas.microsoft.com/office/drawing/2014/main" id="{0448E91B-C82E-46D8-AB26-CB683AF955CF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2" name="四角形: 角を丸くする 1421">
                  <a:extLst>
                    <a:ext uri="{FF2B5EF4-FFF2-40B4-BE49-F238E27FC236}">
                      <a16:creationId xmlns:a16="http://schemas.microsoft.com/office/drawing/2014/main" id="{ECD395C1-59A6-4D50-B884-077F31F102CD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3" name="四角形: 角を丸くする 1422">
                  <a:extLst>
                    <a:ext uri="{FF2B5EF4-FFF2-40B4-BE49-F238E27FC236}">
                      <a16:creationId xmlns:a16="http://schemas.microsoft.com/office/drawing/2014/main" id="{67AA6489-FA87-411B-8D79-F8F9DAD9989D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4" name="四角形: 角を丸くする 1423">
                  <a:extLst>
                    <a:ext uri="{FF2B5EF4-FFF2-40B4-BE49-F238E27FC236}">
                      <a16:creationId xmlns:a16="http://schemas.microsoft.com/office/drawing/2014/main" id="{D758DAD5-B047-44C4-913A-CB557287D956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5" name="四角形: 角を丸くする 1424">
                  <a:extLst>
                    <a:ext uri="{FF2B5EF4-FFF2-40B4-BE49-F238E27FC236}">
                      <a16:creationId xmlns:a16="http://schemas.microsoft.com/office/drawing/2014/main" id="{3B68C5CE-50B9-40DA-8771-166E9F4C3D0C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6" name="四角形: 角を丸くする 1425">
                  <a:extLst>
                    <a:ext uri="{FF2B5EF4-FFF2-40B4-BE49-F238E27FC236}">
                      <a16:creationId xmlns:a16="http://schemas.microsoft.com/office/drawing/2014/main" id="{0AA9AEC4-1D40-4C49-A3E9-384EA24CFA57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7" name="四角形: 角を丸くする 1426">
                  <a:extLst>
                    <a:ext uri="{FF2B5EF4-FFF2-40B4-BE49-F238E27FC236}">
                      <a16:creationId xmlns:a16="http://schemas.microsoft.com/office/drawing/2014/main" id="{54EC2B78-D46F-4CE5-B066-571D7FADCC74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8" name="四角形: 角を丸くする 1427">
                  <a:extLst>
                    <a:ext uri="{FF2B5EF4-FFF2-40B4-BE49-F238E27FC236}">
                      <a16:creationId xmlns:a16="http://schemas.microsoft.com/office/drawing/2014/main" id="{84C93E3F-EA56-420A-B8A8-134F399ABE48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9" name="四角形: 角を丸くする 1428">
                  <a:extLst>
                    <a:ext uri="{FF2B5EF4-FFF2-40B4-BE49-F238E27FC236}">
                      <a16:creationId xmlns:a16="http://schemas.microsoft.com/office/drawing/2014/main" id="{EABA8DD9-4B59-4C23-92B9-D837820475A3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0" name="四角形: 角を丸くする 1429">
                  <a:extLst>
                    <a:ext uri="{FF2B5EF4-FFF2-40B4-BE49-F238E27FC236}">
                      <a16:creationId xmlns:a16="http://schemas.microsoft.com/office/drawing/2014/main" id="{90023DF4-4331-4050-91A6-BC94473BBC85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1" name="四角形: 角を丸くする 1430">
                  <a:extLst>
                    <a:ext uri="{FF2B5EF4-FFF2-40B4-BE49-F238E27FC236}">
                      <a16:creationId xmlns:a16="http://schemas.microsoft.com/office/drawing/2014/main" id="{02C1E738-0C63-4B9C-9D17-37F534A1BEE0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2" name="四角形: 角を丸くする 1431">
                  <a:extLst>
                    <a:ext uri="{FF2B5EF4-FFF2-40B4-BE49-F238E27FC236}">
                      <a16:creationId xmlns:a16="http://schemas.microsoft.com/office/drawing/2014/main" id="{4444D988-3E8B-4347-8EBA-A3D795635630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3" name="四角形: 角を丸くする 1432">
                  <a:extLst>
                    <a:ext uri="{FF2B5EF4-FFF2-40B4-BE49-F238E27FC236}">
                      <a16:creationId xmlns:a16="http://schemas.microsoft.com/office/drawing/2014/main" id="{B57E618F-44C9-4358-8ED3-D2E5188E5C24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4" name="四角形: 角を丸くする 1433">
                  <a:extLst>
                    <a:ext uri="{FF2B5EF4-FFF2-40B4-BE49-F238E27FC236}">
                      <a16:creationId xmlns:a16="http://schemas.microsoft.com/office/drawing/2014/main" id="{01DFAF7E-9D96-4C9C-92DB-AD14B4C3A356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5" name="四角形: 角を丸くする 1434">
                  <a:extLst>
                    <a:ext uri="{FF2B5EF4-FFF2-40B4-BE49-F238E27FC236}">
                      <a16:creationId xmlns:a16="http://schemas.microsoft.com/office/drawing/2014/main" id="{FCE392F6-CE5C-4655-BDA8-EE29F45BE3B4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6" name="四角形: 角を丸くする 1435">
                  <a:extLst>
                    <a:ext uri="{FF2B5EF4-FFF2-40B4-BE49-F238E27FC236}">
                      <a16:creationId xmlns:a16="http://schemas.microsoft.com/office/drawing/2014/main" id="{E65DF191-1C0E-4845-AF60-44CCA9A0B23A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四角形: 角を丸くする 1436">
                  <a:extLst>
                    <a:ext uri="{FF2B5EF4-FFF2-40B4-BE49-F238E27FC236}">
                      <a16:creationId xmlns:a16="http://schemas.microsoft.com/office/drawing/2014/main" id="{B2848F74-D9E6-43DB-8CAE-17A391036623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四角形: 角を丸くする 1437">
                  <a:extLst>
                    <a:ext uri="{FF2B5EF4-FFF2-40B4-BE49-F238E27FC236}">
                      <a16:creationId xmlns:a16="http://schemas.microsoft.com/office/drawing/2014/main" id="{738EBB61-31F9-4C64-9825-4896E144603D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9" name="四角形: 角を丸くする 1438">
                  <a:extLst>
                    <a:ext uri="{FF2B5EF4-FFF2-40B4-BE49-F238E27FC236}">
                      <a16:creationId xmlns:a16="http://schemas.microsoft.com/office/drawing/2014/main" id="{51084B20-5B58-447B-8E96-8147485016E8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0" name="四角形: 角を丸くする 1439">
                  <a:extLst>
                    <a:ext uri="{FF2B5EF4-FFF2-40B4-BE49-F238E27FC236}">
                      <a16:creationId xmlns:a16="http://schemas.microsoft.com/office/drawing/2014/main" id="{DD71DEAF-2E4F-4764-B270-71985A276570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四角形: 角を丸くする 1440">
                  <a:extLst>
                    <a:ext uri="{FF2B5EF4-FFF2-40B4-BE49-F238E27FC236}">
                      <a16:creationId xmlns:a16="http://schemas.microsoft.com/office/drawing/2014/main" id="{9C976D1B-00A3-4A40-8EA3-CA37A61256B1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2" name="四角形: 角を丸くする 1441">
                  <a:extLst>
                    <a:ext uri="{FF2B5EF4-FFF2-40B4-BE49-F238E27FC236}">
                      <a16:creationId xmlns:a16="http://schemas.microsoft.com/office/drawing/2014/main" id="{2DD4CC17-10B0-463A-8BA6-D5327E69FDD8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3" name="四角形: 角を丸くする 1442">
                  <a:extLst>
                    <a:ext uri="{FF2B5EF4-FFF2-40B4-BE49-F238E27FC236}">
                      <a16:creationId xmlns:a16="http://schemas.microsoft.com/office/drawing/2014/main" id="{2D717F26-E8F5-41E2-AD3A-89AC66562AC1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4" name="四角形: 角を丸くする 1443">
                  <a:extLst>
                    <a:ext uri="{FF2B5EF4-FFF2-40B4-BE49-F238E27FC236}">
                      <a16:creationId xmlns:a16="http://schemas.microsoft.com/office/drawing/2014/main" id="{F9E8E03A-717A-49A2-B850-F68EC8AED80D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5" name="四角形: 角を丸くする 1444">
                  <a:extLst>
                    <a:ext uri="{FF2B5EF4-FFF2-40B4-BE49-F238E27FC236}">
                      <a16:creationId xmlns:a16="http://schemas.microsoft.com/office/drawing/2014/main" id="{6FA49257-F2C9-46EA-B8C8-6FD5D745B053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6" name="四角形: 角を丸くする 1445">
                  <a:extLst>
                    <a:ext uri="{FF2B5EF4-FFF2-40B4-BE49-F238E27FC236}">
                      <a16:creationId xmlns:a16="http://schemas.microsoft.com/office/drawing/2014/main" id="{85BA96DE-4E8D-480C-9119-ECF597051A85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7" name="四角形: 角を丸くする 1446">
                  <a:extLst>
                    <a:ext uri="{FF2B5EF4-FFF2-40B4-BE49-F238E27FC236}">
                      <a16:creationId xmlns:a16="http://schemas.microsoft.com/office/drawing/2014/main" id="{81B6BF4A-C686-48FC-A5C5-43D6305E0745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8" name="四角形: 角を丸くする 1447">
                  <a:extLst>
                    <a:ext uri="{FF2B5EF4-FFF2-40B4-BE49-F238E27FC236}">
                      <a16:creationId xmlns:a16="http://schemas.microsoft.com/office/drawing/2014/main" id="{41592AA5-60BD-4FFA-97ED-511F20A8FA01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9" name="四角形: 角を丸くする 1448">
                  <a:extLst>
                    <a:ext uri="{FF2B5EF4-FFF2-40B4-BE49-F238E27FC236}">
                      <a16:creationId xmlns:a16="http://schemas.microsoft.com/office/drawing/2014/main" id="{1E426EC3-E306-49A7-B63A-F3D339D6395E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0" name="四角形: 角を丸くする 1449">
                  <a:extLst>
                    <a:ext uri="{FF2B5EF4-FFF2-40B4-BE49-F238E27FC236}">
                      <a16:creationId xmlns:a16="http://schemas.microsoft.com/office/drawing/2014/main" id="{3DB4FCBA-D1A9-4D86-8244-05C20CA9E969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5ED4D261-42D0-4257-B31B-FA7F88ECC71B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7FA17427-6CB6-4B7B-AD49-0390A375A355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AD7F9BFD-B4D7-47A7-A431-D3C505C089DA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3846C3F1-3DB6-4C86-9008-B18A1FF8F41F}"/>
                </a:ext>
              </a:extLst>
            </p:cNvPr>
            <p:cNvGrpSpPr/>
            <p:nvPr/>
          </p:nvGrpSpPr>
          <p:grpSpPr>
            <a:xfrm rot="10800000">
              <a:off x="797977" y="2025569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A9AEC363-2068-4205-A074-0136D035D1D4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B2102BEA-EB21-4674-9D04-558732D85DA4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21FB7DBE-3163-4652-BBD8-A82B2D635FC4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8EC34C8B-A221-4F26-B3A8-D6003D1E587E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8194D140-0FB0-4AB7-AADC-D58C2A853E6C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C11902F7-8E1D-40A4-8C6A-13AA1DB463E6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6" name="グループ化 985">
                <a:extLst>
                  <a:ext uri="{FF2B5EF4-FFF2-40B4-BE49-F238E27FC236}">
                    <a16:creationId xmlns:a16="http://schemas.microsoft.com/office/drawing/2014/main" id="{8AC529E1-3D62-4858-BEC9-B29BC17FA806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570AE365-2D2B-4731-A3B6-D5A345C6A623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86BCB987-C2D2-4DC3-A50E-6E00B280858F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6C4377FB-9BAB-41F5-B356-8FE9D18FCFEA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25550EA1-B88D-45BC-80C4-96F9FF5F5885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86303F3E-E076-4A0E-ABC7-FDFE66497A16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87" name="四角形: 上の 2 つの角を丸める 986">
                <a:extLst>
                  <a:ext uri="{FF2B5EF4-FFF2-40B4-BE49-F238E27FC236}">
                    <a16:creationId xmlns:a16="http://schemas.microsoft.com/office/drawing/2014/main" id="{C4EDC42A-C582-4AE9-9E24-B88354A6E112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8" name="楕円 987">
                <a:extLst>
                  <a:ext uri="{FF2B5EF4-FFF2-40B4-BE49-F238E27FC236}">
                    <a16:creationId xmlns:a16="http://schemas.microsoft.com/office/drawing/2014/main" id="{44A75930-EA88-4C2E-AEDF-44DB6CAEE1A6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楕円 169">
                <a:extLst>
                  <a:ext uri="{FF2B5EF4-FFF2-40B4-BE49-F238E27FC236}">
                    <a16:creationId xmlns:a16="http://schemas.microsoft.com/office/drawing/2014/main" id="{7EFF13C9-BDFC-4D72-B76C-70E3979FF653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9A3FDEC0-2798-4CC4-A49D-ED7FC5868B9F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994" name="四角形: 角を丸くする 993">
                  <a:extLst>
                    <a:ext uri="{FF2B5EF4-FFF2-40B4-BE49-F238E27FC236}">
                      <a16:creationId xmlns:a16="http://schemas.microsoft.com/office/drawing/2014/main" id="{30D875BE-747D-4344-965D-F2D0AD37ECBA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5" name="四角形: 角を丸くする 994">
                  <a:extLst>
                    <a:ext uri="{FF2B5EF4-FFF2-40B4-BE49-F238E27FC236}">
                      <a16:creationId xmlns:a16="http://schemas.microsoft.com/office/drawing/2014/main" id="{BB70380D-7914-4294-B94E-0C202D9358F4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6" name="四角形: 角を丸くする 995">
                  <a:extLst>
                    <a:ext uri="{FF2B5EF4-FFF2-40B4-BE49-F238E27FC236}">
                      <a16:creationId xmlns:a16="http://schemas.microsoft.com/office/drawing/2014/main" id="{1AD7668F-EFC7-4EC5-B13A-797B31DDB357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7" name="四角形: 角を丸くする 996">
                  <a:extLst>
                    <a:ext uri="{FF2B5EF4-FFF2-40B4-BE49-F238E27FC236}">
                      <a16:creationId xmlns:a16="http://schemas.microsoft.com/office/drawing/2014/main" id="{D4988222-D65D-4F75-B8BD-C332540F68E6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8" name="四角形: 角を丸くする 997">
                  <a:extLst>
                    <a:ext uri="{FF2B5EF4-FFF2-40B4-BE49-F238E27FC236}">
                      <a16:creationId xmlns:a16="http://schemas.microsoft.com/office/drawing/2014/main" id="{D593A9B7-F9A0-4E41-9EBB-976717BB2395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四角形: 角を丸くする 998">
                  <a:extLst>
                    <a:ext uri="{FF2B5EF4-FFF2-40B4-BE49-F238E27FC236}">
                      <a16:creationId xmlns:a16="http://schemas.microsoft.com/office/drawing/2014/main" id="{EB70A606-5C2B-44F8-823E-88A30764C1FA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0" name="四角形: 角を丸くする 999">
                  <a:extLst>
                    <a:ext uri="{FF2B5EF4-FFF2-40B4-BE49-F238E27FC236}">
                      <a16:creationId xmlns:a16="http://schemas.microsoft.com/office/drawing/2014/main" id="{73D9E26D-AF21-41D6-AAC8-CCF99C253B94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DB00E703-853F-4288-BD82-EA7E5E7C1564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四角形: 角を丸くする 1001">
                  <a:extLst>
                    <a:ext uri="{FF2B5EF4-FFF2-40B4-BE49-F238E27FC236}">
                      <a16:creationId xmlns:a16="http://schemas.microsoft.com/office/drawing/2014/main" id="{DE0B0B0C-F616-4C61-B44C-591E396C9082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6C75006C-8DB2-4D38-A378-9D46DF748CFC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四角形: 角を丸くする 1003">
                  <a:extLst>
                    <a:ext uri="{FF2B5EF4-FFF2-40B4-BE49-F238E27FC236}">
                      <a16:creationId xmlns:a16="http://schemas.microsoft.com/office/drawing/2014/main" id="{A74ADD5C-DD2A-4778-A3F8-8C3FF5D94DB1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EAF60378-B8BC-4B1A-9745-00E0C6CB23D1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四角形: 角を丸くする 1005">
                  <a:extLst>
                    <a:ext uri="{FF2B5EF4-FFF2-40B4-BE49-F238E27FC236}">
                      <a16:creationId xmlns:a16="http://schemas.microsoft.com/office/drawing/2014/main" id="{F622DCE6-5376-4836-AB1A-40FD362C302D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23635C34-284A-4F9B-976D-42A7209BA85D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8" name="四角形: 角を丸くする 1007">
                  <a:extLst>
                    <a:ext uri="{FF2B5EF4-FFF2-40B4-BE49-F238E27FC236}">
                      <a16:creationId xmlns:a16="http://schemas.microsoft.com/office/drawing/2014/main" id="{306FD6DC-14C5-4CDE-9B11-5038E1349234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9" name="四角形: 角を丸くする 1008">
                  <a:extLst>
                    <a:ext uri="{FF2B5EF4-FFF2-40B4-BE49-F238E27FC236}">
                      <a16:creationId xmlns:a16="http://schemas.microsoft.com/office/drawing/2014/main" id="{C57E959A-0904-476C-8F6D-10143745D898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四角形: 角を丸くする 1009">
                  <a:extLst>
                    <a:ext uri="{FF2B5EF4-FFF2-40B4-BE49-F238E27FC236}">
                      <a16:creationId xmlns:a16="http://schemas.microsoft.com/office/drawing/2014/main" id="{62418206-66EA-4E2E-A374-75EB690FDB31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四角形: 角を丸くする 1010">
                  <a:extLst>
                    <a:ext uri="{FF2B5EF4-FFF2-40B4-BE49-F238E27FC236}">
                      <a16:creationId xmlns:a16="http://schemas.microsoft.com/office/drawing/2014/main" id="{C3985DC0-F339-4E65-BFC5-FCCABA40F633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四角形: 角を丸くする 1011">
                  <a:extLst>
                    <a:ext uri="{FF2B5EF4-FFF2-40B4-BE49-F238E27FC236}">
                      <a16:creationId xmlns:a16="http://schemas.microsoft.com/office/drawing/2014/main" id="{3EF256C2-B204-4403-93FD-E0ACD877D435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四角形: 角を丸くする 1012">
                  <a:extLst>
                    <a:ext uri="{FF2B5EF4-FFF2-40B4-BE49-F238E27FC236}">
                      <a16:creationId xmlns:a16="http://schemas.microsoft.com/office/drawing/2014/main" id="{0DC3FAA1-BA9B-4F89-8605-29DD67F7E0C0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4" name="四角形: 角を丸くする 1013">
                  <a:extLst>
                    <a:ext uri="{FF2B5EF4-FFF2-40B4-BE49-F238E27FC236}">
                      <a16:creationId xmlns:a16="http://schemas.microsoft.com/office/drawing/2014/main" id="{C698149D-5AE0-4AA2-9805-540E65A7C63A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5" name="四角形: 角を丸くする 1014">
                  <a:extLst>
                    <a:ext uri="{FF2B5EF4-FFF2-40B4-BE49-F238E27FC236}">
                      <a16:creationId xmlns:a16="http://schemas.microsoft.com/office/drawing/2014/main" id="{C4EBE062-8840-4CFB-9EC9-D1431309C5D5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6" name="四角形: 角を丸くする 1015">
                  <a:extLst>
                    <a:ext uri="{FF2B5EF4-FFF2-40B4-BE49-F238E27FC236}">
                      <a16:creationId xmlns:a16="http://schemas.microsoft.com/office/drawing/2014/main" id="{8D4B68EC-3788-45E1-8D2C-F6ABCD7FF1FD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7" name="四角形: 角を丸くする 1016">
                  <a:extLst>
                    <a:ext uri="{FF2B5EF4-FFF2-40B4-BE49-F238E27FC236}">
                      <a16:creationId xmlns:a16="http://schemas.microsoft.com/office/drawing/2014/main" id="{1F597923-DA38-4635-BCE1-B549F80B6AAC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8" name="四角形: 角を丸くする 1017">
                  <a:extLst>
                    <a:ext uri="{FF2B5EF4-FFF2-40B4-BE49-F238E27FC236}">
                      <a16:creationId xmlns:a16="http://schemas.microsoft.com/office/drawing/2014/main" id="{8D9BAE07-983E-4938-BE02-40C49DEBE31E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四角形: 角を丸くする 1018">
                  <a:extLst>
                    <a:ext uri="{FF2B5EF4-FFF2-40B4-BE49-F238E27FC236}">
                      <a16:creationId xmlns:a16="http://schemas.microsoft.com/office/drawing/2014/main" id="{67DA8DBD-A110-42B3-B329-2A5D7073A637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四角形: 角を丸くする 1019">
                  <a:extLst>
                    <a:ext uri="{FF2B5EF4-FFF2-40B4-BE49-F238E27FC236}">
                      <a16:creationId xmlns:a16="http://schemas.microsoft.com/office/drawing/2014/main" id="{056FC4E5-6835-4275-A766-526AE6990412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四角形: 角を丸くする 1020">
                  <a:extLst>
                    <a:ext uri="{FF2B5EF4-FFF2-40B4-BE49-F238E27FC236}">
                      <a16:creationId xmlns:a16="http://schemas.microsoft.com/office/drawing/2014/main" id="{0F9286C7-74C5-4826-BAE0-7D6656EF8658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四角形: 角を丸くする 1021">
                  <a:extLst>
                    <a:ext uri="{FF2B5EF4-FFF2-40B4-BE49-F238E27FC236}">
                      <a16:creationId xmlns:a16="http://schemas.microsoft.com/office/drawing/2014/main" id="{BD8EC75A-594F-4BFD-8B43-FC290A96639F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四角形: 角を丸くする 1022">
                  <a:extLst>
                    <a:ext uri="{FF2B5EF4-FFF2-40B4-BE49-F238E27FC236}">
                      <a16:creationId xmlns:a16="http://schemas.microsoft.com/office/drawing/2014/main" id="{64FDE9B0-1ADE-45FE-AF24-58F8EF60F5C8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4" name="四角形: 角を丸くする 1023">
                  <a:extLst>
                    <a:ext uri="{FF2B5EF4-FFF2-40B4-BE49-F238E27FC236}">
                      <a16:creationId xmlns:a16="http://schemas.microsoft.com/office/drawing/2014/main" id="{8E444C69-3EBD-4879-AA61-91F3BC90E8EB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5" name="四角形: 角を丸くする 1024">
                  <a:extLst>
                    <a:ext uri="{FF2B5EF4-FFF2-40B4-BE49-F238E27FC236}">
                      <a16:creationId xmlns:a16="http://schemas.microsoft.com/office/drawing/2014/main" id="{450EE446-C445-4503-83F7-5410E6EB4B80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6" name="四角形: 角を丸くする 1025">
                  <a:extLst>
                    <a:ext uri="{FF2B5EF4-FFF2-40B4-BE49-F238E27FC236}">
                      <a16:creationId xmlns:a16="http://schemas.microsoft.com/office/drawing/2014/main" id="{DD0D5AB2-152F-494F-B41F-3D2330566F74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四角形: 角を丸くする 1026">
                  <a:extLst>
                    <a:ext uri="{FF2B5EF4-FFF2-40B4-BE49-F238E27FC236}">
                      <a16:creationId xmlns:a16="http://schemas.microsoft.com/office/drawing/2014/main" id="{4A611D7D-5EBC-4B63-8D44-798FDB39B77C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8" name="四角形: 角を丸くする 1027">
                  <a:extLst>
                    <a:ext uri="{FF2B5EF4-FFF2-40B4-BE49-F238E27FC236}">
                      <a16:creationId xmlns:a16="http://schemas.microsoft.com/office/drawing/2014/main" id="{5A6A4173-F3E8-4E48-9DE6-44381A8B7BC5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四角形: 角を丸くする 1028">
                  <a:extLst>
                    <a:ext uri="{FF2B5EF4-FFF2-40B4-BE49-F238E27FC236}">
                      <a16:creationId xmlns:a16="http://schemas.microsoft.com/office/drawing/2014/main" id="{A2790D52-E212-4B3A-A716-8EB33CC4164C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四角形: 角を丸くする 1029">
                  <a:extLst>
                    <a:ext uri="{FF2B5EF4-FFF2-40B4-BE49-F238E27FC236}">
                      <a16:creationId xmlns:a16="http://schemas.microsoft.com/office/drawing/2014/main" id="{6ADC6E86-8AF0-43F5-A16A-43368ABDDD21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四角形: 角を丸くする 1030">
                  <a:extLst>
                    <a:ext uri="{FF2B5EF4-FFF2-40B4-BE49-F238E27FC236}">
                      <a16:creationId xmlns:a16="http://schemas.microsoft.com/office/drawing/2014/main" id="{6F3456FE-4844-4E25-94C3-C8685910AA6E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四角形: 角を丸くする 1031">
                  <a:extLst>
                    <a:ext uri="{FF2B5EF4-FFF2-40B4-BE49-F238E27FC236}">
                      <a16:creationId xmlns:a16="http://schemas.microsoft.com/office/drawing/2014/main" id="{DBF2D247-95C5-47BD-A069-CB7D252CAC99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四角形: 角を丸くする 1032">
                  <a:extLst>
                    <a:ext uri="{FF2B5EF4-FFF2-40B4-BE49-F238E27FC236}">
                      <a16:creationId xmlns:a16="http://schemas.microsoft.com/office/drawing/2014/main" id="{6BAC4064-02B7-4B13-898C-F015367A2BCB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四角形: 角を丸くする 1033">
                  <a:extLst>
                    <a:ext uri="{FF2B5EF4-FFF2-40B4-BE49-F238E27FC236}">
                      <a16:creationId xmlns:a16="http://schemas.microsoft.com/office/drawing/2014/main" id="{DBE0DF00-B683-49E4-878D-90B03F8C97B5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四角形: 角を丸くする 1034">
                  <a:extLst>
                    <a:ext uri="{FF2B5EF4-FFF2-40B4-BE49-F238E27FC236}">
                      <a16:creationId xmlns:a16="http://schemas.microsoft.com/office/drawing/2014/main" id="{25E64877-A6CC-4107-86DD-8F0DA780022E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四角形: 角を丸くする 1035">
                  <a:extLst>
                    <a:ext uri="{FF2B5EF4-FFF2-40B4-BE49-F238E27FC236}">
                      <a16:creationId xmlns:a16="http://schemas.microsoft.com/office/drawing/2014/main" id="{84259ED1-8153-4D76-B599-00FAC6CD0ECC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四角形: 角を丸くする 1036">
                  <a:extLst>
                    <a:ext uri="{FF2B5EF4-FFF2-40B4-BE49-F238E27FC236}">
                      <a16:creationId xmlns:a16="http://schemas.microsoft.com/office/drawing/2014/main" id="{3C1EF945-2B23-46B6-ACB1-308BD214E01B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四角形: 角を丸くする 1037">
                  <a:extLst>
                    <a:ext uri="{FF2B5EF4-FFF2-40B4-BE49-F238E27FC236}">
                      <a16:creationId xmlns:a16="http://schemas.microsoft.com/office/drawing/2014/main" id="{CFC614EF-3228-4160-B032-925F36849862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四角形: 角を丸くする 1038">
                  <a:extLst>
                    <a:ext uri="{FF2B5EF4-FFF2-40B4-BE49-F238E27FC236}">
                      <a16:creationId xmlns:a16="http://schemas.microsoft.com/office/drawing/2014/main" id="{AA446AA5-FFCA-4695-92F8-EB5ABD79D29F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四角形: 角を丸くする 1039">
                  <a:extLst>
                    <a:ext uri="{FF2B5EF4-FFF2-40B4-BE49-F238E27FC236}">
                      <a16:creationId xmlns:a16="http://schemas.microsoft.com/office/drawing/2014/main" id="{B0D0BA24-7C43-42E3-B4C6-2A60705D0195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24CF8748-B5EA-4F96-90FD-98EFDA4EE188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2" name="四角形: 角を丸くする 1041">
                  <a:extLst>
                    <a:ext uri="{FF2B5EF4-FFF2-40B4-BE49-F238E27FC236}">
                      <a16:creationId xmlns:a16="http://schemas.microsoft.com/office/drawing/2014/main" id="{2D929D90-08C1-4747-A3C4-4DCB4ABC7A78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895972D4-BC70-4B1C-9FF3-3E62B72CF591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A65DA825-8CE9-4AF1-8D45-7B1F05B88FD7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D7C731B1-3404-4BFB-8329-FA120B10E79E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C6A6D5BA-ABE3-489E-83FB-58D7B0C54E76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四角形: 角を丸くする 1046">
                  <a:extLst>
                    <a:ext uri="{FF2B5EF4-FFF2-40B4-BE49-F238E27FC236}">
                      <a16:creationId xmlns:a16="http://schemas.microsoft.com/office/drawing/2014/main" id="{9FDF3F5C-CB29-4373-9DA5-DF0BC76C00B4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8" name="四角形: 角を丸くする 1047">
                  <a:extLst>
                    <a:ext uri="{FF2B5EF4-FFF2-40B4-BE49-F238E27FC236}">
                      <a16:creationId xmlns:a16="http://schemas.microsoft.com/office/drawing/2014/main" id="{E5964F25-33C3-4410-8F3C-A8865CA38AF7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B7153CD4-CC0B-49CA-98B3-1A3DF50877EB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0" name="四角形: 角を丸くする 1049">
                  <a:extLst>
                    <a:ext uri="{FF2B5EF4-FFF2-40B4-BE49-F238E27FC236}">
                      <a16:creationId xmlns:a16="http://schemas.microsoft.com/office/drawing/2014/main" id="{40F58ED8-4E54-4931-944D-ADB8EB8F11CF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139B6426-5358-4A45-8A9A-33116A2E851A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1E3EDBB9-EDA4-4C0B-9005-A595F899839B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916989E3-1632-4DE4-811A-28D77D5D4B45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4" name="四角形: 角を丸くする 1053">
                  <a:extLst>
                    <a:ext uri="{FF2B5EF4-FFF2-40B4-BE49-F238E27FC236}">
                      <a16:creationId xmlns:a16="http://schemas.microsoft.com/office/drawing/2014/main" id="{7C0F3518-D3D6-4BFA-9D4E-3515750AC85E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216FD898-8B3E-4402-8A9E-94DD41D27A23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6" name="四角形: 角を丸くする 1055">
                  <a:extLst>
                    <a:ext uri="{FF2B5EF4-FFF2-40B4-BE49-F238E27FC236}">
                      <a16:creationId xmlns:a16="http://schemas.microsoft.com/office/drawing/2014/main" id="{1F1628C0-8DFA-40B5-959C-CC45C65817F5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7" name="四角形: 角を丸くする 1056">
                  <a:extLst>
                    <a:ext uri="{FF2B5EF4-FFF2-40B4-BE49-F238E27FC236}">
                      <a16:creationId xmlns:a16="http://schemas.microsoft.com/office/drawing/2014/main" id="{0EE7193D-9930-4F6D-BC39-1512E2333236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8" name="四角形: 角を丸くする 1057">
                  <a:extLst>
                    <a:ext uri="{FF2B5EF4-FFF2-40B4-BE49-F238E27FC236}">
                      <a16:creationId xmlns:a16="http://schemas.microsoft.com/office/drawing/2014/main" id="{CE9118B5-2E57-4B3E-9724-316946FC99B1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9" name="四角形: 角を丸くする 1058">
                  <a:extLst>
                    <a:ext uri="{FF2B5EF4-FFF2-40B4-BE49-F238E27FC236}">
                      <a16:creationId xmlns:a16="http://schemas.microsoft.com/office/drawing/2014/main" id="{3E0AD5BD-0F8B-4BF7-ABD2-CC0BE5556319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0" name="四角形: 角を丸くする 1059">
                  <a:extLst>
                    <a:ext uri="{FF2B5EF4-FFF2-40B4-BE49-F238E27FC236}">
                      <a16:creationId xmlns:a16="http://schemas.microsoft.com/office/drawing/2014/main" id="{81520F25-F3D8-416B-815B-2D32FF587483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1" name="四角形: 角を丸くする 1060">
                  <a:extLst>
                    <a:ext uri="{FF2B5EF4-FFF2-40B4-BE49-F238E27FC236}">
                      <a16:creationId xmlns:a16="http://schemas.microsoft.com/office/drawing/2014/main" id="{79F3F0F8-EC4F-4DE0-9A16-5316961FFED9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2" name="四角形: 角を丸くする 1061">
                  <a:extLst>
                    <a:ext uri="{FF2B5EF4-FFF2-40B4-BE49-F238E27FC236}">
                      <a16:creationId xmlns:a16="http://schemas.microsoft.com/office/drawing/2014/main" id="{6F0226EB-1D5C-4EF9-9B80-D168E9F32FBA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3" name="四角形: 角を丸くする 1062">
                  <a:extLst>
                    <a:ext uri="{FF2B5EF4-FFF2-40B4-BE49-F238E27FC236}">
                      <a16:creationId xmlns:a16="http://schemas.microsoft.com/office/drawing/2014/main" id="{1A1768E4-3FA4-4233-A4C7-13FA3B7EC6F0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四角形: 角を丸くする 1063">
                  <a:extLst>
                    <a:ext uri="{FF2B5EF4-FFF2-40B4-BE49-F238E27FC236}">
                      <a16:creationId xmlns:a16="http://schemas.microsoft.com/office/drawing/2014/main" id="{79804EA1-D4DF-42FE-9FDB-74FE3940A5C1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5" name="四角形: 角を丸くする 1064">
                  <a:extLst>
                    <a:ext uri="{FF2B5EF4-FFF2-40B4-BE49-F238E27FC236}">
                      <a16:creationId xmlns:a16="http://schemas.microsoft.com/office/drawing/2014/main" id="{651B999E-69E5-4973-B8C3-B0F478962124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四角形: 角を丸くする 1065">
                  <a:extLst>
                    <a:ext uri="{FF2B5EF4-FFF2-40B4-BE49-F238E27FC236}">
                      <a16:creationId xmlns:a16="http://schemas.microsoft.com/office/drawing/2014/main" id="{E9E87D34-AA38-4FEE-853F-1E99717F9E40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四角形: 角を丸くする 1066">
                  <a:extLst>
                    <a:ext uri="{FF2B5EF4-FFF2-40B4-BE49-F238E27FC236}">
                      <a16:creationId xmlns:a16="http://schemas.microsoft.com/office/drawing/2014/main" id="{D36A8B24-7652-483D-B3D9-F4B7E020A285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四角形: 角を丸くする 1067">
                  <a:extLst>
                    <a:ext uri="{FF2B5EF4-FFF2-40B4-BE49-F238E27FC236}">
                      <a16:creationId xmlns:a16="http://schemas.microsoft.com/office/drawing/2014/main" id="{9EC557F4-0EDE-4A29-9285-628A41F485BC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四角形: 角を丸くする 1068">
                  <a:extLst>
                    <a:ext uri="{FF2B5EF4-FFF2-40B4-BE49-F238E27FC236}">
                      <a16:creationId xmlns:a16="http://schemas.microsoft.com/office/drawing/2014/main" id="{7A026D88-88B1-4F3A-9D91-072F33D1B2FA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0" name="四角形: 角を丸くする 1069">
                  <a:extLst>
                    <a:ext uri="{FF2B5EF4-FFF2-40B4-BE49-F238E27FC236}">
                      <a16:creationId xmlns:a16="http://schemas.microsoft.com/office/drawing/2014/main" id="{F9A96EE2-5E3E-46D1-9995-EDD16958027F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1" name="四角形: 角を丸くする 1070">
                  <a:extLst>
                    <a:ext uri="{FF2B5EF4-FFF2-40B4-BE49-F238E27FC236}">
                      <a16:creationId xmlns:a16="http://schemas.microsoft.com/office/drawing/2014/main" id="{0D17CC9B-F27B-4BCE-9928-70C3096ECDF8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AF10B9B6-0CBB-4AA4-A01D-57508BA715C0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A5955491-DB5F-4081-AA41-085833E6F3B2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5223D4A1-49D2-4534-8034-F2AF2E554DCE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5C3D075F-2074-4064-9CEF-4D00588E037D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6" name="四角形: 角を丸くする 1075">
                  <a:extLst>
                    <a:ext uri="{FF2B5EF4-FFF2-40B4-BE49-F238E27FC236}">
                      <a16:creationId xmlns:a16="http://schemas.microsoft.com/office/drawing/2014/main" id="{855C8C6F-3464-431B-B346-1B5EB72D168B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3E3BB8C2-0EAE-4535-8B4A-B6A5E0903F55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BD6E13E4-3B86-4CE4-BD1B-755BA2B8A68F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A40D0252-705C-40F8-B1AB-79AE8652AF0F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568" name="テキスト ボックス 1567">
            <a:extLst>
              <a:ext uri="{FF2B5EF4-FFF2-40B4-BE49-F238E27FC236}">
                <a16:creationId xmlns:a16="http://schemas.microsoft.com/office/drawing/2014/main" id="{A833DA13-DB52-4CC0-8C77-2CB5D6B7B5B6}"/>
              </a:ext>
            </a:extLst>
          </p:cNvPr>
          <p:cNvSpPr txBox="1"/>
          <p:nvPr/>
        </p:nvSpPr>
        <p:spPr>
          <a:xfrm>
            <a:off x="8142757" y="602195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トウモロコシ</a:t>
            </a:r>
          </a:p>
        </p:txBody>
      </p:sp>
      <p:grpSp>
        <p:nvGrpSpPr>
          <p:cNvPr id="1617" name="グループ化 1616">
            <a:extLst>
              <a:ext uri="{FF2B5EF4-FFF2-40B4-BE49-F238E27FC236}">
                <a16:creationId xmlns:a16="http://schemas.microsoft.com/office/drawing/2014/main" id="{088B6353-D472-41BD-828F-CC7CF68271D8}"/>
              </a:ext>
            </a:extLst>
          </p:cNvPr>
          <p:cNvGrpSpPr/>
          <p:nvPr/>
        </p:nvGrpSpPr>
        <p:grpSpPr>
          <a:xfrm>
            <a:off x="511133" y="1543051"/>
            <a:ext cx="972848" cy="897167"/>
            <a:chOff x="641429" y="904184"/>
            <a:chExt cx="2737798" cy="2524816"/>
          </a:xfrm>
        </p:grpSpPr>
        <p:sp>
          <p:nvSpPr>
            <p:cNvPr id="1618" name="フリーフォーム: 図形 1617">
              <a:extLst>
                <a:ext uri="{FF2B5EF4-FFF2-40B4-BE49-F238E27FC236}">
                  <a16:creationId xmlns:a16="http://schemas.microsoft.com/office/drawing/2014/main" id="{DFC2F7F8-B6EE-4619-839D-EF3995EDD19C}"/>
                </a:ext>
              </a:extLst>
            </p:cNvPr>
            <p:cNvSpPr/>
            <p:nvPr/>
          </p:nvSpPr>
          <p:spPr>
            <a:xfrm>
              <a:off x="1386756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9" name="台形 1618">
              <a:extLst>
                <a:ext uri="{FF2B5EF4-FFF2-40B4-BE49-F238E27FC236}">
                  <a16:creationId xmlns:a16="http://schemas.microsoft.com/office/drawing/2014/main" id="{AE6FF27E-745D-4391-8F9D-8E0E28FE8155}"/>
                </a:ext>
              </a:extLst>
            </p:cNvPr>
            <p:cNvSpPr/>
            <p:nvPr/>
          </p:nvSpPr>
          <p:spPr>
            <a:xfrm rot="10800000">
              <a:off x="2331866" y="2865180"/>
              <a:ext cx="264319" cy="409933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0" name="月 1619">
              <a:extLst>
                <a:ext uri="{FF2B5EF4-FFF2-40B4-BE49-F238E27FC236}">
                  <a16:creationId xmlns:a16="http://schemas.microsoft.com/office/drawing/2014/main" id="{E3CC1412-5D4B-4749-8B54-3E4DBDAB62EA}"/>
                </a:ext>
              </a:extLst>
            </p:cNvPr>
            <p:cNvSpPr/>
            <p:nvPr/>
          </p:nvSpPr>
          <p:spPr>
            <a:xfrm rot="10300431">
              <a:off x="3200765" y="1503264"/>
              <a:ext cx="114412" cy="1051614"/>
            </a:xfrm>
            <a:prstGeom prst="moon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1" name="フリーフォーム: 図形 1620">
              <a:extLst>
                <a:ext uri="{FF2B5EF4-FFF2-40B4-BE49-F238E27FC236}">
                  <a16:creationId xmlns:a16="http://schemas.microsoft.com/office/drawing/2014/main" id="{1708468F-7E38-44D0-8951-2E2F8BFDCB85}"/>
                </a:ext>
              </a:extLst>
            </p:cNvPr>
            <p:cNvSpPr/>
            <p:nvPr/>
          </p:nvSpPr>
          <p:spPr>
            <a:xfrm>
              <a:off x="2215406" y="2693553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2" name="フリーフォーム: 図形 1621">
              <a:extLst>
                <a:ext uri="{FF2B5EF4-FFF2-40B4-BE49-F238E27FC236}">
                  <a16:creationId xmlns:a16="http://schemas.microsoft.com/office/drawing/2014/main" id="{1AD7FDB6-BD54-4E45-8807-A0C0A9852302}"/>
                </a:ext>
              </a:extLst>
            </p:cNvPr>
            <p:cNvSpPr/>
            <p:nvPr/>
          </p:nvSpPr>
          <p:spPr>
            <a:xfrm>
              <a:off x="1250667" y="1455916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3" name="四角形: 上の 2 つの角を丸める 1622">
              <a:extLst>
                <a:ext uri="{FF2B5EF4-FFF2-40B4-BE49-F238E27FC236}">
                  <a16:creationId xmlns:a16="http://schemas.microsoft.com/office/drawing/2014/main" id="{EE386533-A3CD-4744-AEFE-70A1C057CA7B}"/>
                </a:ext>
              </a:extLst>
            </p:cNvPr>
            <p:cNvSpPr/>
            <p:nvPr/>
          </p:nvSpPr>
          <p:spPr>
            <a:xfrm>
              <a:off x="2307939" y="1455916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4" name="楕円 1623">
              <a:extLst>
                <a:ext uri="{FF2B5EF4-FFF2-40B4-BE49-F238E27FC236}">
                  <a16:creationId xmlns:a16="http://schemas.microsoft.com/office/drawing/2014/main" id="{2BBABC70-954A-45D5-A556-738740D98F35}"/>
                </a:ext>
              </a:extLst>
            </p:cNvPr>
            <p:cNvSpPr/>
            <p:nvPr/>
          </p:nvSpPr>
          <p:spPr>
            <a:xfrm>
              <a:off x="2831214" y="1673635"/>
              <a:ext cx="265488" cy="51534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5" name="楕円 1624">
              <a:extLst>
                <a:ext uri="{FF2B5EF4-FFF2-40B4-BE49-F238E27FC236}">
                  <a16:creationId xmlns:a16="http://schemas.microsoft.com/office/drawing/2014/main" id="{F9B62D5B-1ED1-4B25-8CB4-5E41B90E001B}"/>
                </a:ext>
              </a:extLst>
            </p:cNvPr>
            <p:cNvSpPr/>
            <p:nvPr/>
          </p:nvSpPr>
          <p:spPr>
            <a:xfrm>
              <a:off x="2594082" y="2210951"/>
              <a:ext cx="124690" cy="22087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6" name="フリーフォーム: 図形 1625">
              <a:extLst>
                <a:ext uri="{FF2B5EF4-FFF2-40B4-BE49-F238E27FC236}">
                  <a16:creationId xmlns:a16="http://schemas.microsoft.com/office/drawing/2014/main" id="{73BDD689-0E55-4F0B-A536-42D1874F480C}"/>
                </a:ext>
              </a:extLst>
            </p:cNvPr>
            <p:cNvSpPr/>
            <p:nvPr/>
          </p:nvSpPr>
          <p:spPr>
            <a:xfrm>
              <a:off x="1486127" y="269355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7" name="フリーフォーム: 図形 1626">
              <a:extLst>
                <a:ext uri="{FF2B5EF4-FFF2-40B4-BE49-F238E27FC236}">
                  <a16:creationId xmlns:a16="http://schemas.microsoft.com/office/drawing/2014/main" id="{22F89920-4A42-4DF7-AB3E-086CAE2AFC88}"/>
                </a:ext>
              </a:extLst>
            </p:cNvPr>
            <p:cNvSpPr/>
            <p:nvPr/>
          </p:nvSpPr>
          <p:spPr>
            <a:xfrm>
              <a:off x="983863" y="904184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8" name="楕円 1627">
              <a:extLst>
                <a:ext uri="{FF2B5EF4-FFF2-40B4-BE49-F238E27FC236}">
                  <a16:creationId xmlns:a16="http://schemas.microsoft.com/office/drawing/2014/main" id="{4ACD3F92-AC71-4FFA-AD75-A0258D0813A8}"/>
                </a:ext>
              </a:extLst>
            </p:cNvPr>
            <p:cNvSpPr/>
            <p:nvPr/>
          </p:nvSpPr>
          <p:spPr>
            <a:xfrm rot="900000">
              <a:off x="641429" y="1062037"/>
              <a:ext cx="619124" cy="26713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9" name="楕円 1628">
              <a:extLst>
                <a:ext uri="{FF2B5EF4-FFF2-40B4-BE49-F238E27FC236}">
                  <a16:creationId xmlns:a16="http://schemas.microsoft.com/office/drawing/2014/main" id="{315D8E36-9E1E-40C6-9140-29B57B418275}"/>
                </a:ext>
              </a:extLst>
            </p:cNvPr>
            <p:cNvSpPr/>
            <p:nvPr/>
          </p:nvSpPr>
          <p:spPr>
            <a:xfrm rot="20700000" flipH="1">
              <a:off x="1932123" y="1062038"/>
              <a:ext cx="619124" cy="26713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0" name="四角形: 角を丸くする 1629">
              <a:extLst>
                <a:ext uri="{FF2B5EF4-FFF2-40B4-BE49-F238E27FC236}">
                  <a16:creationId xmlns:a16="http://schemas.microsoft.com/office/drawing/2014/main" id="{6F02594D-5406-4896-B3B2-C343AA7F2FF7}"/>
                </a:ext>
              </a:extLst>
            </p:cNvPr>
            <p:cNvSpPr/>
            <p:nvPr/>
          </p:nvSpPr>
          <p:spPr>
            <a:xfrm>
              <a:off x="1237623" y="2283619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1" name="楕円 1630">
              <a:extLst>
                <a:ext uri="{FF2B5EF4-FFF2-40B4-BE49-F238E27FC236}">
                  <a16:creationId xmlns:a16="http://schemas.microsoft.com/office/drawing/2014/main" id="{7CAFCB87-D701-4F5C-8E4A-CC49D60F6A84}"/>
                </a:ext>
              </a:extLst>
            </p:cNvPr>
            <p:cNvSpPr/>
            <p:nvPr/>
          </p:nvSpPr>
          <p:spPr>
            <a:xfrm>
              <a:off x="1306763" y="2462641"/>
              <a:ext cx="158218" cy="1582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2" name="楕円 1631">
              <a:extLst>
                <a:ext uri="{FF2B5EF4-FFF2-40B4-BE49-F238E27FC236}">
                  <a16:creationId xmlns:a16="http://schemas.microsoft.com/office/drawing/2014/main" id="{9D3E35A4-8803-4748-956A-F185609352B1}"/>
                </a:ext>
              </a:extLst>
            </p:cNvPr>
            <p:cNvSpPr/>
            <p:nvPr/>
          </p:nvSpPr>
          <p:spPr>
            <a:xfrm>
              <a:off x="1744407" y="2462641"/>
              <a:ext cx="158218" cy="158218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3" name="楕円 1632">
              <a:extLst>
                <a:ext uri="{FF2B5EF4-FFF2-40B4-BE49-F238E27FC236}">
                  <a16:creationId xmlns:a16="http://schemas.microsoft.com/office/drawing/2014/main" id="{117A75B7-CC5D-44E2-9FD4-B3B7CB2E2AB1}"/>
                </a:ext>
              </a:extLst>
            </p:cNvPr>
            <p:cNvSpPr/>
            <p:nvPr/>
          </p:nvSpPr>
          <p:spPr>
            <a:xfrm>
              <a:off x="2296583" y="2288782"/>
              <a:ext cx="182762" cy="32374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4" name="フリーフォーム: 図形 1633">
              <a:extLst>
                <a:ext uri="{FF2B5EF4-FFF2-40B4-BE49-F238E27FC236}">
                  <a16:creationId xmlns:a16="http://schemas.microsoft.com/office/drawing/2014/main" id="{06FD1874-10F1-4D43-BCD5-C0ECE3ED2C57}"/>
                </a:ext>
              </a:extLst>
            </p:cNvPr>
            <p:cNvSpPr/>
            <p:nvPr/>
          </p:nvSpPr>
          <p:spPr>
            <a:xfrm>
              <a:off x="978953" y="1101207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5" name="フリーフォーム: 図形 1634">
              <a:extLst>
                <a:ext uri="{FF2B5EF4-FFF2-40B4-BE49-F238E27FC236}">
                  <a16:creationId xmlns:a16="http://schemas.microsoft.com/office/drawing/2014/main" id="{20CCF35B-6FA6-4DD3-8811-BAC9838FE36E}"/>
                </a:ext>
              </a:extLst>
            </p:cNvPr>
            <p:cNvSpPr/>
            <p:nvPr/>
          </p:nvSpPr>
          <p:spPr>
            <a:xfrm>
              <a:off x="1716031" y="1101208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6" name="楕円 1635">
              <a:extLst>
                <a:ext uri="{FF2B5EF4-FFF2-40B4-BE49-F238E27FC236}">
                  <a16:creationId xmlns:a16="http://schemas.microsoft.com/office/drawing/2014/main" id="{C9587356-3EAC-4601-9876-F1FD8073B433}"/>
                </a:ext>
              </a:extLst>
            </p:cNvPr>
            <p:cNvSpPr/>
            <p:nvPr/>
          </p:nvSpPr>
          <p:spPr>
            <a:xfrm>
              <a:off x="1027013" y="1502407"/>
              <a:ext cx="392526" cy="39252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7" name="楕円 1636">
              <a:extLst>
                <a:ext uri="{FF2B5EF4-FFF2-40B4-BE49-F238E27FC236}">
                  <a16:creationId xmlns:a16="http://schemas.microsoft.com/office/drawing/2014/main" id="{BF438A2F-80C6-41C0-83B2-C6A7BE759147}"/>
                </a:ext>
              </a:extLst>
            </p:cNvPr>
            <p:cNvSpPr/>
            <p:nvPr/>
          </p:nvSpPr>
          <p:spPr>
            <a:xfrm>
              <a:off x="1770842" y="1502407"/>
              <a:ext cx="392526" cy="39252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8" name="フリーフォーム: 図形 1637">
              <a:extLst>
                <a:ext uri="{FF2B5EF4-FFF2-40B4-BE49-F238E27FC236}">
                  <a16:creationId xmlns:a16="http://schemas.microsoft.com/office/drawing/2014/main" id="{72F1B887-F5EA-44A2-B894-A61F81F0C9FF}"/>
                </a:ext>
              </a:extLst>
            </p:cNvPr>
            <p:cNvSpPr/>
            <p:nvPr/>
          </p:nvSpPr>
          <p:spPr>
            <a:xfrm>
              <a:off x="1882348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9" name="フリーフォーム: 図形 1638">
              <a:extLst>
                <a:ext uri="{FF2B5EF4-FFF2-40B4-BE49-F238E27FC236}">
                  <a16:creationId xmlns:a16="http://schemas.microsoft.com/office/drawing/2014/main" id="{0FCF5AF7-24E5-4C23-8B04-2CA454F1C575}"/>
                </a:ext>
              </a:extLst>
            </p:cNvPr>
            <p:cNvSpPr/>
            <p:nvPr/>
          </p:nvSpPr>
          <p:spPr>
            <a:xfrm>
              <a:off x="2368122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0" name="フリーフォーム: 図形 1639">
              <a:extLst>
                <a:ext uri="{FF2B5EF4-FFF2-40B4-BE49-F238E27FC236}">
                  <a16:creationId xmlns:a16="http://schemas.microsoft.com/office/drawing/2014/main" id="{ED251352-AE9B-4E47-994D-E3A7A02BE20B}"/>
                </a:ext>
              </a:extLst>
            </p:cNvPr>
            <p:cNvSpPr/>
            <p:nvPr/>
          </p:nvSpPr>
          <p:spPr>
            <a:xfrm>
              <a:off x="2863423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1" name="楕円 1640">
              <a:extLst>
                <a:ext uri="{FF2B5EF4-FFF2-40B4-BE49-F238E27FC236}">
                  <a16:creationId xmlns:a16="http://schemas.microsoft.com/office/drawing/2014/main" id="{9D692F90-5A2F-4401-B574-3D5BB09E710B}"/>
                </a:ext>
              </a:extLst>
            </p:cNvPr>
            <p:cNvSpPr/>
            <p:nvPr/>
          </p:nvSpPr>
          <p:spPr>
            <a:xfrm>
              <a:off x="1115198" y="1597920"/>
              <a:ext cx="201500" cy="2015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2" name="楕円 1641">
              <a:extLst>
                <a:ext uri="{FF2B5EF4-FFF2-40B4-BE49-F238E27FC236}">
                  <a16:creationId xmlns:a16="http://schemas.microsoft.com/office/drawing/2014/main" id="{FA634571-9079-4FFA-8B7F-F79A8525C9CA}"/>
                </a:ext>
              </a:extLst>
            </p:cNvPr>
            <p:cNvSpPr/>
            <p:nvPr/>
          </p:nvSpPr>
          <p:spPr>
            <a:xfrm>
              <a:off x="1859027" y="1597920"/>
              <a:ext cx="201500" cy="2015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3" name="フリーフォーム: 図形 1642">
              <a:extLst>
                <a:ext uri="{FF2B5EF4-FFF2-40B4-BE49-F238E27FC236}">
                  <a16:creationId xmlns:a16="http://schemas.microsoft.com/office/drawing/2014/main" id="{0F12041A-20B7-422E-BDC9-D347787FAD43}"/>
                </a:ext>
              </a:extLst>
            </p:cNvPr>
            <p:cNvSpPr/>
            <p:nvPr/>
          </p:nvSpPr>
          <p:spPr>
            <a:xfrm>
              <a:off x="3242067" y="235336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644" name="グループ化 1643">
            <a:extLst>
              <a:ext uri="{FF2B5EF4-FFF2-40B4-BE49-F238E27FC236}">
                <a16:creationId xmlns:a16="http://schemas.microsoft.com/office/drawing/2014/main" id="{7C0C0953-51B9-4772-B53C-F96667DFC3FB}"/>
              </a:ext>
            </a:extLst>
          </p:cNvPr>
          <p:cNvGrpSpPr/>
          <p:nvPr/>
        </p:nvGrpSpPr>
        <p:grpSpPr>
          <a:xfrm>
            <a:off x="1215348" y="1807818"/>
            <a:ext cx="804174" cy="873422"/>
            <a:chOff x="679937" y="1075994"/>
            <a:chExt cx="1877047" cy="2038681"/>
          </a:xfrm>
        </p:grpSpPr>
        <p:sp>
          <p:nvSpPr>
            <p:cNvPr id="1645" name="月 1644">
              <a:extLst>
                <a:ext uri="{FF2B5EF4-FFF2-40B4-BE49-F238E27FC236}">
                  <a16:creationId xmlns:a16="http://schemas.microsoft.com/office/drawing/2014/main" id="{D5D71566-B8B5-4FFD-961D-2793A4102617}"/>
                </a:ext>
              </a:extLst>
            </p:cNvPr>
            <p:cNvSpPr/>
            <p:nvPr/>
          </p:nvSpPr>
          <p:spPr>
            <a:xfrm rot="9900000">
              <a:off x="2370265" y="1796950"/>
              <a:ext cx="186719" cy="627260"/>
            </a:xfrm>
            <a:prstGeom prst="moon">
              <a:avLst>
                <a:gd name="adj" fmla="val 78312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46" name="グループ化 1645">
              <a:extLst>
                <a:ext uri="{FF2B5EF4-FFF2-40B4-BE49-F238E27FC236}">
                  <a16:creationId xmlns:a16="http://schemas.microsoft.com/office/drawing/2014/main" id="{6227FFFC-DA90-42BB-9391-1FF65CF3D08F}"/>
                </a:ext>
              </a:extLst>
            </p:cNvPr>
            <p:cNvGrpSpPr/>
            <p:nvPr/>
          </p:nvGrpSpPr>
          <p:grpSpPr>
            <a:xfrm>
              <a:off x="882210" y="1748829"/>
              <a:ext cx="1492574" cy="1298930"/>
              <a:chOff x="882210" y="1748829"/>
              <a:chExt cx="1492574" cy="1298930"/>
            </a:xfrm>
          </p:grpSpPr>
          <p:sp>
            <p:nvSpPr>
              <p:cNvPr id="1663" name="四角形: 上の 2 つの角を丸める 1662">
                <a:extLst>
                  <a:ext uri="{FF2B5EF4-FFF2-40B4-BE49-F238E27FC236}">
                    <a16:creationId xmlns:a16="http://schemas.microsoft.com/office/drawing/2014/main" id="{2E12071A-DB1C-4612-A14E-1965142AF123}"/>
                  </a:ext>
                </a:extLst>
              </p:cNvPr>
              <p:cNvSpPr/>
              <p:nvPr/>
            </p:nvSpPr>
            <p:spPr>
              <a:xfrm>
                <a:off x="1828725" y="2634263"/>
                <a:ext cx="212006" cy="413496"/>
              </a:xfrm>
              <a:prstGeom prst="round2SameRect">
                <a:avLst>
                  <a:gd name="adj1" fmla="val 4289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B9ABBA46-BD69-4B7C-AE3A-F5BA19872B09}"/>
                  </a:ext>
                </a:extLst>
              </p:cNvPr>
              <p:cNvSpPr/>
              <p:nvPr/>
            </p:nvSpPr>
            <p:spPr>
              <a:xfrm>
                <a:off x="882210" y="1748829"/>
                <a:ext cx="1492574" cy="1295120"/>
              </a:xfrm>
              <a:custGeom>
                <a:avLst/>
                <a:gdLst>
                  <a:gd name="connsiteX0" fmla="*/ 200627 w 1492574"/>
                  <a:gd name="connsiteY0" fmla="*/ 0 h 1295120"/>
                  <a:gd name="connsiteX1" fmla="*/ 1291947 w 1492574"/>
                  <a:gd name="connsiteY1" fmla="*/ 0 h 1295120"/>
                  <a:gd name="connsiteX2" fmla="*/ 1492574 w 1492574"/>
                  <a:gd name="connsiteY2" fmla="*/ 200627 h 1295120"/>
                  <a:gd name="connsiteX3" fmla="*/ 1492574 w 1492574"/>
                  <a:gd name="connsiteY3" fmla="*/ 1295120 h 1295120"/>
                  <a:gd name="connsiteX4" fmla="*/ 1289489 w 1492574"/>
                  <a:gd name="connsiteY4" fmla="*/ 1295120 h 1295120"/>
                  <a:gd name="connsiteX5" fmla="*/ 1289489 w 1492574"/>
                  <a:gd name="connsiteY5" fmla="*/ 1004486 h 1295120"/>
                  <a:gd name="connsiteX6" fmla="*/ 1271754 w 1492574"/>
                  <a:gd name="connsiteY6" fmla="*/ 986751 h 1295120"/>
                  <a:gd name="connsiteX7" fmla="*/ 633621 w 1492574"/>
                  <a:gd name="connsiteY7" fmla="*/ 986751 h 1295120"/>
                  <a:gd name="connsiteX8" fmla="*/ 615886 w 1492574"/>
                  <a:gd name="connsiteY8" fmla="*/ 1004486 h 1295120"/>
                  <a:gd name="connsiteX9" fmla="*/ 615886 w 1492574"/>
                  <a:gd name="connsiteY9" fmla="*/ 1295120 h 1295120"/>
                  <a:gd name="connsiteX10" fmla="*/ 418680 w 1492574"/>
                  <a:gd name="connsiteY10" fmla="*/ 1295120 h 1295120"/>
                  <a:gd name="connsiteX11" fmla="*/ 418680 w 1492574"/>
                  <a:gd name="connsiteY11" fmla="*/ 996325 h 1295120"/>
                  <a:gd name="connsiteX12" fmla="*/ 409106 w 1492574"/>
                  <a:gd name="connsiteY12" fmla="*/ 986751 h 1295120"/>
                  <a:gd name="connsiteX13" fmla="*/ 205038 w 1492574"/>
                  <a:gd name="connsiteY13" fmla="*/ 986751 h 1295120"/>
                  <a:gd name="connsiteX14" fmla="*/ 195464 w 1492574"/>
                  <a:gd name="connsiteY14" fmla="*/ 996325 h 1295120"/>
                  <a:gd name="connsiteX15" fmla="*/ 195464 w 1492574"/>
                  <a:gd name="connsiteY15" fmla="*/ 1295120 h 1295120"/>
                  <a:gd name="connsiteX16" fmla="*/ 0 w 1492574"/>
                  <a:gd name="connsiteY16" fmla="*/ 1295120 h 1295120"/>
                  <a:gd name="connsiteX17" fmla="*/ 0 w 1492574"/>
                  <a:gd name="connsiteY17" fmla="*/ 200627 h 1295120"/>
                  <a:gd name="connsiteX18" fmla="*/ 200627 w 1492574"/>
                  <a:gd name="connsiteY18" fmla="*/ 0 h 129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92574" h="1295120">
                    <a:moveTo>
                      <a:pt x="200627" y="0"/>
                    </a:moveTo>
                    <a:lnTo>
                      <a:pt x="1291947" y="0"/>
                    </a:lnTo>
                    <a:cubicBezTo>
                      <a:pt x="1402750" y="0"/>
                      <a:pt x="1492574" y="89824"/>
                      <a:pt x="1492574" y="200627"/>
                    </a:cubicBezTo>
                    <a:lnTo>
                      <a:pt x="1492574" y="1295120"/>
                    </a:lnTo>
                    <a:lnTo>
                      <a:pt x="1289489" y="1295120"/>
                    </a:lnTo>
                    <a:lnTo>
                      <a:pt x="1289489" y="1004486"/>
                    </a:lnTo>
                    <a:cubicBezTo>
                      <a:pt x="1289489" y="994691"/>
                      <a:pt x="1281549" y="986751"/>
                      <a:pt x="1271754" y="986751"/>
                    </a:cubicBezTo>
                    <a:lnTo>
                      <a:pt x="633621" y="986751"/>
                    </a:lnTo>
                    <a:cubicBezTo>
                      <a:pt x="623826" y="986751"/>
                      <a:pt x="615886" y="994691"/>
                      <a:pt x="615886" y="1004486"/>
                    </a:cubicBezTo>
                    <a:lnTo>
                      <a:pt x="615886" y="1295120"/>
                    </a:lnTo>
                    <a:lnTo>
                      <a:pt x="418680" y="1295120"/>
                    </a:lnTo>
                    <a:lnTo>
                      <a:pt x="418680" y="996325"/>
                    </a:lnTo>
                    <a:cubicBezTo>
                      <a:pt x="418680" y="991037"/>
                      <a:pt x="414394" y="986751"/>
                      <a:pt x="409106" y="986751"/>
                    </a:cubicBezTo>
                    <a:lnTo>
                      <a:pt x="205038" y="986751"/>
                    </a:lnTo>
                    <a:cubicBezTo>
                      <a:pt x="199750" y="986751"/>
                      <a:pt x="195464" y="991037"/>
                      <a:pt x="195464" y="996325"/>
                    </a:cubicBezTo>
                    <a:lnTo>
                      <a:pt x="195464" y="1295120"/>
                    </a:lnTo>
                    <a:lnTo>
                      <a:pt x="0" y="1295120"/>
                    </a:lnTo>
                    <a:lnTo>
                      <a:pt x="0" y="200627"/>
                    </a:lnTo>
                    <a:cubicBezTo>
                      <a:pt x="0" y="89824"/>
                      <a:pt x="89824" y="0"/>
                      <a:pt x="200627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47" name="台形 1646">
              <a:extLst>
                <a:ext uri="{FF2B5EF4-FFF2-40B4-BE49-F238E27FC236}">
                  <a16:creationId xmlns:a16="http://schemas.microsoft.com/office/drawing/2014/main" id="{CBBA9FD1-B744-4989-9DC8-FD4E3F3463AB}"/>
                </a:ext>
              </a:extLst>
            </p:cNvPr>
            <p:cNvSpPr/>
            <p:nvPr/>
          </p:nvSpPr>
          <p:spPr>
            <a:xfrm>
              <a:off x="2151633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8" name="台形 1647">
              <a:extLst>
                <a:ext uri="{FF2B5EF4-FFF2-40B4-BE49-F238E27FC236}">
                  <a16:creationId xmlns:a16="http://schemas.microsoft.com/office/drawing/2014/main" id="{B65B4C32-E0A4-4D59-A7EC-429937A85174}"/>
                </a:ext>
              </a:extLst>
            </p:cNvPr>
            <p:cNvSpPr/>
            <p:nvPr/>
          </p:nvSpPr>
          <p:spPr>
            <a:xfrm>
              <a:off x="1813496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9" name="台形 1648">
              <a:extLst>
                <a:ext uri="{FF2B5EF4-FFF2-40B4-BE49-F238E27FC236}">
                  <a16:creationId xmlns:a16="http://schemas.microsoft.com/office/drawing/2014/main" id="{A3BA4D1E-168B-4A10-9434-E0ED09975B66}"/>
                </a:ext>
              </a:extLst>
            </p:cNvPr>
            <p:cNvSpPr/>
            <p:nvPr/>
          </p:nvSpPr>
          <p:spPr>
            <a:xfrm>
              <a:off x="1277714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0" name="台形 1649">
              <a:extLst>
                <a:ext uri="{FF2B5EF4-FFF2-40B4-BE49-F238E27FC236}">
                  <a16:creationId xmlns:a16="http://schemas.microsoft.com/office/drawing/2014/main" id="{5B4402D0-ED3C-45F8-9F5C-F464BCB55804}"/>
                </a:ext>
              </a:extLst>
            </p:cNvPr>
            <p:cNvSpPr/>
            <p:nvPr/>
          </p:nvSpPr>
          <p:spPr>
            <a:xfrm>
              <a:off x="858614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51" name="グループ化 1650">
              <a:extLst>
                <a:ext uri="{FF2B5EF4-FFF2-40B4-BE49-F238E27FC236}">
                  <a16:creationId xmlns:a16="http://schemas.microsoft.com/office/drawing/2014/main" id="{FDDEA256-0934-4F33-B998-609DB640F8F3}"/>
                </a:ext>
              </a:extLst>
            </p:cNvPr>
            <p:cNvGrpSpPr/>
            <p:nvPr/>
          </p:nvGrpSpPr>
          <p:grpSpPr>
            <a:xfrm>
              <a:off x="679937" y="1075994"/>
              <a:ext cx="902889" cy="1567600"/>
              <a:chOff x="1861037" y="1075994"/>
              <a:chExt cx="1236093" cy="2146111"/>
            </a:xfrm>
          </p:grpSpPr>
          <p:sp>
            <p:nvSpPr>
              <p:cNvPr id="1652" name="楕円 1651">
                <a:extLst>
                  <a:ext uri="{FF2B5EF4-FFF2-40B4-BE49-F238E27FC236}">
                    <a16:creationId xmlns:a16="http://schemas.microsoft.com/office/drawing/2014/main" id="{6C14F20E-D712-4119-97D9-708C95006F9D}"/>
                  </a:ext>
                </a:extLst>
              </p:cNvPr>
              <p:cNvSpPr/>
              <p:nvPr/>
            </p:nvSpPr>
            <p:spPr>
              <a:xfrm>
                <a:off x="1861037" y="1075994"/>
                <a:ext cx="306517" cy="11997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3" name="楕円 1652">
                <a:extLst>
                  <a:ext uri="{FF2B5EF4-FFF2-40B4-BE49-F238E27FC236}">
                    <a16:creationId xmlns:a16="http://schemas.microsoft.com/office/drawing/2014/main" id="{4F7B4FC8-427C-4B9D-B12E-7D43E62CC7C1}"/>
                  </a:ext>
                </a:extLst>
              </p:cNvPr>
              <p:cNvSpPr/>
              <p:nvPr/>
            </p:nvSpPr>
            <p:spPr>
              <a:xfrm>
                <a:off x="2790613" y="1075994"/>
                <a:ext cx="306517" cy="11997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4" name="四角形: 角を丸くする 1653">
                <a:extLst>
                  <a:ext uri="{FF2B5EF4-FFF2-40B4-BE49-F238E27FC236}">
                    <a16:creationId xmlns:a16="http://schemas.microsoft.com/office/drawing/2014/main" id="{75807684-22D7-4D64-A3FE-A1F4A11FE54E}"/>
                  </a:ext>
                </a:extLst>
              </p:cNvPr>
              <p:cNvSpPr/>
              <p:nvPr/>
            </p:nvSpPr>
            <p:spPr>
              <a:xfrm>
                <a:off x="1861037" y="1446634"/>
                <a:ext cx="1236093" cy="1734716"/>
              </a:xfrm>
              <a:prstGeom prst="roundRect">
                <a:avLst>
                  <a:gd name="adj" fmla="val 31219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5" name="星: 12 pt 1654">
                <a:extLst>
                  <a:ext uri="{FF2B5EF4-FFF2-40B4-BE49-F238E27FC236}">
                    <a16:creationId xmlns:a16="http://schemas.microsoft.com/office/drawing/2014/main" id="{B12262AE-8B91-49CE-97A3-9878D3FBF28C}"/>
                  </a:ext>
                </a:extLst>
              </p:cNvPr>
              <p:cNvSpPr/>
              <p:nvPr/>
            </p:nvSpPr>
            <p:spPr>
              <a:xfrm>
                <a:off x="2181212" y="1167792"/>
                <a:ext cx="585718" cy="574572"/>
              </a:xfrm>
              <a:prstGeom prst="star12">
                <a:avLst>
                  <a:gd name="adj" fmla="val 4003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6" name="楕円 1655">
                <a:extLst>
                  <a:ext uri="{FF2B5EF4-FFF2-40B4-BE49-F238E27FC236}">
                    <a16:creationId xmlns:a16="http://schemas.microsoft.com/office/drawing/2014/main" id="{EC1F0F4A-A736-4C3C-B15D-78887D123604}"/>
                  </a:ext>
                </a:extLst>
              </p:cNvPr>
              <p:cNvSpPr/>
              <p:nvPr/>
            </p:nvSpPr>
            <p:spPr>
              <a:xfrm>
                <a:off x="1942089" y="1899064"/>
                <a:ext cx="411203" cy="41120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7" name="楕円 1656">
                <a:extLst>
                  <a:ext uri="{FF2B5EF4-FFF2-40B4-BE49-F238E27FC236}">
                    <a16:creationId xmlns:a16="http://schemas.microsoft.com/office/drawing/2014/main" id="{30B73CDB-D04C-40F3-BD80-C2E63C41465F}"/>
                  </a:ext>
                </a:extLst>
              </p:cNvPr>
              <p:cNvSpPr/>
              <p:nvPr/>
            </p:nvSpPr>
            <p:spPr>
              <a:xfrm>
                <a:off x="2614400" y="1899064"/>
                <a:ext cx="411203" cy="41120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8" name="楕円 1657">
                <a:extLst>
                  <a:ext uri="{FF2B5EF4-FFF2-40B4-BE49-F238E27FC236}">
                    <a16:creationId xmlns:a16="http://schemas.microsoft.com/office/drawing/2014/main" id="{FA6EC97C-F659-435E-B270-B57117C2659F}"/>
                  </a:ext>
                </a:extLst>
              </p:cNvPr>
              <p:cNvSpPr/>
              <p:nvPr/>
            </p:nvSpPr>
            <p:spPr>
              <a:xfrm>
                <a:off x="2038837" y="1995360"/>
                <a:ext cx="217708" cy="2177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9" name="楕円 1658">
                <a:extLst>
                  <a:ext uri="{FF2B5EF4-FFF2-40B4-BE49-F238E27FC236}">
                    <a16:creationId xmlns:a16="http://schemas.microsoft.com/office/drawing/2014/main" id="{66E1215F-C48A-47CF-9185-FAE5A7217329}"/>
                  </a:ext>
                </a:extLst>
              </p:cNvPr>
              <p:cNvSpPr/>
              <p:nvPr/>
            </p:nvSpPr>
            <p:spPr>
              <a:xfrm>
                <a:off x="2711148" y="1995360"/>
                <a:ext cx="217708" cy="2177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0" name="四角形: 角を丸くする 1659">
                <a:extLst>
                  <a:ext uri="{FF2B5EF4-FFF2-40B4-BE49-F238E27FC236}">
                    <a16:creationId xmlns:a16="http://schemas.microsoft.com/office/drawing/2014/main" id="{79587432-5709-4A56-AC14-EEC087ACD92C}"/>
                  </a:ext>
                </a:extLst>
              </p:cNvPr>
              <p:cNvSpPr/>
              <p:nvPr/>
            </p:nvSpPr>
            <p:spPr>
              <a:xfrm>
                <a:off x="2050648" y="2806048"/>
                <a:ext cx="856872" cy="416057"/>
              </a:xfrm>
              <a:prstGeom prst="roundRect">
                <a:avLst>
                  <a:gd name="adj" fmla="val 41249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1" name="楕円 1660">
                <a:extLst>
                  <a:ext uri="{FF2B5EF4-FFF2-40B4-BE49-F238E27FC236}">
                    <a16:creationId xmlns:a16="http://schemas.microsoft.com/office/drawing/2014/main" id="{870B07BF-57DE-459A-B54F-72A6CF6C7E17}"/>
                  </a:ext>
                </a:extLst>
              </p:cNvPr>
              <p:cNvSpPr/>
              <p:nvPr/>
            </p:nvSpPr>
            <p:spPr>
              <a:xfrm>
                <a:off x="2144964" y="2933578"/>
                <a:ext cx="214871" cy="1639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2" name="楕円 1661">
                <a:extLst>
                  <a:ext uri="{FF2B5EF4-FFF2-40B4-BE49-F238E27FC236}">
                    <a16:creationId xmlns:a16="http://schemas.microsoft.com/office/drawing/2014/main" id="{19103E64-0AAD-408A-8948-262CFAA6C18D}"/>
                  </a:ext>
                </a:extLst>
              </p:cNvPr>
              <p:cNvSpPr/>
              <p:nvPr/>
            </p:nvSpPr>
            <p:spPr>
              <a:xfrm>
                <a:off x="2601368" y="2933578"/>
                <a:ext cx="214871" cy="16398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665" name="テキスト ボックス 1664">
            <a:extLst>
              <a:ext uri="{FF2B5EF4-FFF2-40B4-BE49-F238E27FC236}">
                <a16:creationId xmlns:a16="http://schemas.microsoft.com/office/drawing/2014/main" id="{D2F1CBED-4E5C-452F-A379-E6728B04399E}"/>
              </a:ext>
            </a:extLst>
          </p:cNvPr>
          <p:cNvSpPr txBox="1"/>
          <p:nvPr/>
        </p:nvSpPr>
        <p:spPr>
          <a:xfrm>
            <a:off x="1192017" y="123837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牧場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66" name="グループ化 1665">
            <a:extLst>
              <a:ext uri="{FF2B5EF4-FFF2-40B4-BE49-F238E27FC236}">
                <a16:creationId xmlns:a16="http://schemas.microsoft.com/office/drawing/2014/main" id="{C6FEE660-AE74-4A09-9642-B5202AA15B84}"/>
              </a:ext>
            </a:extLst>
          </p:cNvPr>
          <p:cNvGrpSpPr/>
          <p:nvPr/>
        </p:nvGrpSpPr>
        <p:grpSpPr>
          <a:xfrm>
            <a:off x="4873492" y="3613276"/>
            <a:ext cx="423768" cy="277661"/>
            <a:chOff x="2927350" y="1308100"/>
            <a:chExt cx="4622800" cy="3028950"/>
          </a:xfrm>
          <a:solidFill>
            <a:srgbClr val="00B0F0"/>
          </a:solidFill>
        </p:grpSpPr>
        <p:sp>
          <p:nvSpPr>
            <p:cNvPr id="1667" name="フリーフォーム: 図形 1666">
              <a:extLst>
                <a:ext uri="{FF2B5EF4-FFF2-40B4-BE49-F238E27FC236}">
                  <a16:creationId xmlns:a16="http://schemas.microsoft.com/office/drawing/2014/main" id="{34472F3D-C81B-4199-B3C5-7AB35BA4A4A0}"/>
                </a:ext>
              </a:extLst>
            </p:cNvPr>
            <p:cNvSpPr/>
            <p:nvPr/>
          </p:nvSpPr>
          <p:spPr>
            <a:xfrm>
              <a:off x="2927350" y="3721100"/>
              <a:ext cx="666750" cy="615950"/>
            </a:xfrm>
            <a:custGeom>
              <a:avLst/>
              <a:gdLst>
                <a:gd name="connsiteX0" fmla="*/ 571500 w 666750"/>
                <a:gd name="connsiteY0" fmla="*/ 0 h 615950"/>
                <a:gd name="connsiteX1" fmla="*/ 254000 w 666750"/>
                <a:gd name="connsiteY1" fmla="*/ 146050 h 615950"/>
                <a:gd name="connsiteX2" fmla="*/ 241300 w 666750"/>
                <a:gd name="connsiteY2" fmla="*/ 266700 h 615950"/>
                <a:gd name="connsiteX3" fmla="*/ 0 w 666750"/>
                <a:gd name="connsiteY3" fmla="*/ 298450 h 615950"/>
                <a:gd name="connsiteX4" fmla="*/ 254000 w 666750"/>
                <a:gd name="connsiteY4" fmla="*/ 463550 h 615950"/>
                <a:gd name="connsiteX5" fmla="*/ 368300 w 666750"/>
                <a:gd name="connsiteY5" fmla="*/ 615950 h 615950"/>
                <a:gd name="connsiteX6" fmla="*/ 666750 w 666750"/>
                <a:gd name="connsiteY6" fmla="*/ 615950 h 615950"/>
                <a:gd name="connsiteX7" fmla="*/ 482600 w 666750"/>
                <a:gd name="connsiteY7" fmla="*/ 431800 h 615950"/>
                <a:gd name="connsiteX8" fmla="*/ 565150 w 666750"/>
                <a:gd name="connsiteY8" fmla="*/ 254000 h 615950"/>
                <a:gd name="connsiteX9" fmla="*/ 571500 w 666750"/>
                <a:gd name="connsiteY9" fmla="*/ 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750" h="615950">
                  <a:moveTo>
                    <a:pt x="571500" y="0"/>
                  </a:moveTo>
                  <a:lnTo>
                    <a:pt x="254000" y="146050"/>
                  </a:lnTo>
                  <a:lnTo>
                    <a:pt x="241300" y="266700"/>
                  </a:lnTo>
                  <a:lnTo>
                    <a:pt x="0" y="298450"/>
                  </a:lnTo>
                  <a:lnTo>
                    <a:pt x="254000" y="463550"/>
                  </a:lnTo>
                  <a:lnTo>
                    <a:pt x="368300" y="615950"/>
                  </a:lnTo>
                  <a:lnTo>
                    <a:pt x="666750" y="615950"/>
                  </a:lnTo>
                  <a:lnTo>
                    <a:pt x="482600" y="431800"/>
                  </a:lnTo>
                  <a:lnTo>
                    <a:pt x="565150" y="254000"/>
                  </a:lnTo>
                  <a:lnTo>
                    <a:pt x="571500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フリーフォーム: 図形 1667">
              <a:extLst>
                <a:ext uri="{FF2B5EF4-FFF2-40B4-BE49-F238E27FC236}">
                  <a16:creationId xmlns:a16="http://schemas.microsoft.com/office/drawing/2014/main" id="{C150231B-0FB1-424D-BABA-90538A483F28}"/>
                </a:ext>
              </a:extLst>
            </p:cNvPr>
            <p:cNvSpPr/>
            <p:nvPr/>
          </p:nvSpPr>
          <p:spPr>
            <a:xfrm>
              <a:off x="4756150" y="1308100"/>
              <a:ext cx="1327150" cy="1435100"/>
            </a:xfrm>
            <a:custGeom>
              <a:avLst/>
              <a:gdLst>
                <a:gd name="connsiteX0" fmla="*/ 1327150 w 1327150"/>
                <a:gd name="connsiteY0" fmla="*/ 107950 h 1435100"/>
                <a:gd name="connsiteX1" fmla="*/ 1327150 w 1327150"/>
                <a:gd name="connsiteY1" fmla="*/ 311150 h 1435100"/>
                <a:gd name="connsiteX2" fmla="*/ 1060450 w 1327150"/>
                <a:gd name="connsiteY2" fmla="*/ 349250 h 1435100"/>
                <a:gd name="connsiteX3" fmla="*/ 857250 w 1327150"/>
                <a:gd name="connsiteY3" fmla="*/ 584200 h 1435100"/>
                <a:gd name="connsiteX4" fmla="*/ 774700 w 1327150"/>
                <a:gd name="connsiteY4" fmla="*/ 971550 h 1435100"/>
                <a:gd name="connsiteX5" fmla="*/ 692150 w 1327150"/>
                <a:gd name="connsiteY5" fmla="*/ 1435100 h 1435100"/>
                <a:gd name="connsiteX6" fmla="*/ 596900 w 1327150"/>
                <a:gd name="connsiteY6" fmla="*/ 1435100 h 1435100"/>
                <a:gd name="connsiteX7" fmla="*/ 501650 w 1327150"/>
                <a:gd name="connsiteY7" fmla="*/ 1250950 h 1435100"/>
                <a:gd name="connsiteX8" fmla="*/ 254000 w 1327150"/>
                <a:gd name="connsiteY8" fmla="*/ 1193800 h 1435100"/>
                <a:gd name="connsiteX9" fmla="*/ 31750 w 1327150"/>
                <a:gd name="connsiteY9" fmla="*/ 1009650 h 1435100"/>
                <a:gd name="connsiteX10" fmla="*/ 0 w 1327150"/>
                <a:gd name="connsiteY10" fmla="*/ 717550 h 1435100"/>
                <a:gd name="connsiteX11" fmla="*/ 69850 w 1327150"/>
                <a:gd name="connsiteY11" fmla="*/ 400050 h 1435100"/>
                <a:gd name="connsiteX12" fmla="*/ 254000 w 1327150"/>
                <a:gd name="connsiteY12" fmla="*/ 120650 h 1435100"/>
                <a:gd name="connsiteX13" fmla="*/ 508000 w 1327150"/>
                <a:gd name="connsiteY13" fmla="*/ 101600 h 1435100"/>
                <a:gd name="connsiteX14" fmla="*/ 654050 w 1327150"/>
                <a:gd name="connsiteY14" fmla="*/ 0 h 1435100"/>
                <a:gd name="connsiteX15" fmla="*/ 1117600 w 1327150"/>
                <a:gd name="connsiteY15" fmla="*/ 0 h 1435100"/>
                <a:gd name="connsiteX16" fmla="*/ 1327150 w 1327150"/>
                <a:gd name="connsiteY16" fmla="*/ 10795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7150" h="1435100">
                  <a:moveTo>
                    <a:pt x="1327150" y="107950"/>
                  </a:moveTo>
                  <a:lnTo>
                    <a:pt x="1327150" y="311150"/>
                  </a:lnTo>
                  <a:lnTo>
                    <a:pt x="1060450" y="349250"/>
                  </a:lnTo>
                  <a:lnTo>
                    <a:pt x="857250" y="584200"/>
                  </a:lnTo>
                  <a:lnTo>
                    <a:pt x="774700" y="971550"/>
                  </a:lnTo>
                  <a:lnTo>
                    <a:pt x="692150" y="1435100"/>
                  </a:lnTo>
                  <a:lnTo>
                    <a:pt x="596900" y="1435100"/>
                  </a:lnTo>
                  <a:lnTo>
                    <a:pt x="501650" y="1250950"/>
                  </a:lnTo>
                  <a:lnTo>
                    <a:pt x="254000" y="1193800"/>
                  </a:lnTo>
                  <a:lnTo>
                    <a:pt x="31750" y="1009650"/>
                  </a:lnTo>
                  <a:lnTo>
                    <a:pt x="0" y="717550"/>
                  </a:lnTo>
                  <a:lnTo>
                    <a:pt x="69850" y="400050"/>
                  </a:lnTo>
                  <a:lnTo>
                    <a:pt x="254000" y="120650"/>
                  </a:lnTo>
                  <a:lnTo>
                    <a:pt x="508000" y="101600"/>
                  </a:lnTo>
                  <a:lnTo>
                    <a:pt x="654050" y="0"/>
                  </a:lnTo>
                  <a:lnTo>
                    <a:pt x="1117600" y="0"/>
                  </a:lnTo>
                  <a:lnTo>
                    <a:pt x="1327150" y="10795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フリーフォーム: 図形 1668">
              <a:extLst>
                <a:ext uri="{FF2B5EF4-FFF2-40B4-BE49-F238E27FC236}">
                  <a16:creationId xmlns:a16="http://schemas.microsoft.com/office/drawing/2014/main" id="{F9DA48DA-3406-45C9-B267-B2CD7FD27208}"/>
                </a:ext>
              </a:extLst>
            </p:cNvPr>
            <p:cNvSpPr/>
            <p:nvPr/>
          </p:nvSpPr>
          <p:spPr>
            <a:xfrm>
              <a:off x="6921500" y="2159000"/>
              <a:ext cx="628650" cy="660400"/>
            </a:xfrm>
            <a:custGeom>
              <a:avLst/>
              <a:gdLst>
                <a:gd name="connsiteX0" fmla="*/ 215900 w 628650"/>
                <a:gd name="connsiteY0" fmla="*/ 0 h 660400"/>
                <a:gd name="connsiteX1" fmla="*/ 0 w 628650"/>
                <a:gd name="connsiteY1" fmla="*/ 196850 h 660400"/>
                <a:gd name="connsiteX2" fmla="*/ 6350 w 628650"/>
                <a:gd name="connsiteY2" fmla="*/ 558800 h 660400"/>
                <a:gd name="connsiteX3" fmla="*/ 152400 w 628650"/>
                <a:gd name="connsiteY3" fmla="*/ 660400 h 660400"/>
                <a:gd name="connsiteX4" fmla="*/ 311150 w 628650"/>
                <a:gd name="connsiteY4" fmla="*/ 622300 h 660400"/>
                <a:gd name="connsiteX5" fmla="*/ 381000 w 628650"/>
                <a:gd name="connsiteY5" fmla="*/ 381000 h 660400"/>
                <a:gd name="connsiteX6" fmla="*/ 457200 w 628650"/>
                <a:gd name="connsiteY6" fmla="*/ 304800 h 660400"/>
                <a:gd name="connsiteX7" fmla="*/ 571500 w 628650"/>
                <a:gd name="connsiteY7" fmla="*/ 342900 h 660400"/>
                <a:gd name="connsiteX8" fmla="*/ 628650 w 628650"/>
                <a:gd name="connsiteY8" fmla="*/ 222250 h 660400"/>
                <a:gd name="connsiteX9" fmla="*/ 520700 w 628650"/>
                <a:gd name="connsiteY9" fmla="*/ 12700 h 660400"/>
                <a:gd name="connsiteX10" fmla="*/ 393700 w 628650"/>
                <a:gd name="connsiteY10" fmla="*/ 12700 h 660400"/>
                <a:gd name="connsiteX11" fmla="*/ 215900 w 628650"/>
                <a:gd name="connsiteY11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8650" h="660400">
                  <a:moveTo>
                    <a:pt x="215900" y="0"/>
                  </a:moveTo>
                  <a:lnTo>
                    <a:pt x="0" y="196850"/>
                  </a:lnTo>
                  <a:lnTo>
                    <a:pt x="6350" y="558800"/>
                  </a:lnTo>
                  <a:lnTo>
                    <a:pt x="152400" y="660400"/>
                  </a:lnTo>
                  <a:lnTo>
                    <a:pt x="311150" y="622300"/>
                  </a:lnTo>
                  <a:lnTo>
                    <a:pt x="381000" y="381000"/>
                  </a:lnTo>
                  <a:lnTo>
                    <a:pt x="457200" y="304800"/>
                  </a:lnTo>
                  <a:lnTo>
                    <a:pt x="571500" y="342900"/>
                  </a:lnTo>
                  <a:lnTo>
                    <a:pt x="628650" y="222250"/>
                  </a:lnTo>
                  <a:lnTo>
                    <a:pt x="520700" y="12700"/>
                  </a:lnTo>
                  <a:lnTo>
                    <a:pt x="393700" y="12700"/>
                  </a:lnTo>
                  <a:lnTo>
                    <a:pt x="215900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17" name="テキスト ボックス 1716">
            <a:extLst>
              <a:ext uri="{FF2B5EF4-FFF2-40B4-BE49-F238E27FC236}">
                <a16:creationId xmlns:a16="http://schemas.microsoft.com/office/drawing/2014/main" id="{E2A314E5-4B27-4399-B13C-383A97761FE2}"/>
              </a:ext>
            </a:extLst>
          </p:cNvPr>
          <p:cNvSpPr txBox="1"/>
          <p:nvPr/>
        </p:nvSpPr>
        <p:spPr>
          <a:xfrm>
            <a:off x="4544265" y="454253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マリモ</a:t>
            </a:r>
          </a:p>
        </p:txBody>
      </p:sp>
      <p:sp>
        <p:nvSpPr>
          <p:cNvPr id="1718" name="テキスト ボックス 1717">
            <a:extLst>
              <a:ext uri="{FF2B5EF4-FFF2-40B4-BE49-F238E27FC236}">
                <a16:creationId xmlns:a16="http://schemas.microsoft.com/office/drawing/2014/main" id="{BBCE634E-4CC6-4AE6-86B1-D15A05B536AF}"/>
              </a:ext>
            </a:extLst>
          </p:cNvPr>
          <p:cNvSpPr txBox="1"/>
          <p:nvPr/>
        </p:nvSpPr>
        <p:spPr>
          <a:xfrm>
            <a:off x="4468015" y="392011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阿寒湖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36B5636-3CD0-4DCA-A585-03680A96AE4E}"/>
              </a:ext>
            </a:extLst>
          </p:cNvPr>
          <p:cNvGrpSpPr/>
          <p:nvPr/>
        </p:nvGrpSpPr>
        <p:grpSpPr>
          <a:xfrm>
            <a:off x="4713897" y="4246143"/>
            <a:ext cx="415437" cy="319199"/>
            <a:chOff x="6302570" y="1802573"/>
            <a:chExt cx="415437" cy="319199"/>
          </a:xfrm>
        </p:grpSpPr>
        <p:sp>
          <p:nvSpPr>
            <p:cNvPr id="1719" name="フリーフォーム: 図形 1718">
              <a:extLst>
                <a:ext uri="{FF2B5EF4-FFF2-40B4-BE49-F238E27FC236}">
                  <a16:creationId xmlns:a16="http://schemas.microsoft.com/office/drawing/2014/main" id="{13C58EE1-D850-4960-B92A-0760624C3169}"/>
                </a:ext>
              </a:extLst>
            </p:cNvPr>
            <p:cNvSpPr/>
            <p:nvPr/>
          </p:nvSpPr>
          <p:spPr>
            <a:xfrm>
              <a:off x="6302570" y="1802573"/>
              <a:ext cx="310727" cy="310090"/>
            </a:xfrm>
            <a:custGeom>
              <a:avLst/>
              <a:gdLst>
                <a:gd name="connsiteX0" fmla="*/ 392129 w 782654"/>
                <a:gd name="connsiteY0" fmla="*/ 0 h 781051"/>
                <a:gd name="connsiteX1" fmla="*/ 408037 w 782654"/>
                <a:gd name="connsiteY1" fmla="*/ 5885 h 781051"/>
                <a:gd name="connsiteX2" fmla="*/ 423957 w 782654"/>
                <a:gd name="connsiteY2" fmla="*/ 1572 h 781051"/>
                <a:gd name="connsiteX3" fmla="*/ 444424 w 782654"/>
                <a:gd name="connsiteY3" fmla="*/ 11309 h 781051"/>
                <a:gd name="connsiteX4" fmla="*/ 468316 w 782654"/>
                <a:gd name="connsiteY4" fmla="*/ 7502 h 781051"/>
                <a:gd name="connsiteX5" fmla="*/ 483673 w 782654"/>
                <a:gd name="connsiteY5" fmla="*/ 16932 h 781051"/>
                <a:gd name="connsiteX6" fmla="*/ 499165 w 782654"/>
                <a:gd name="connsiteY6" fmla="*/ 15873 h 781051"/>
                <a:gd name="connsiteX7" fmla="*/ 516461 w 782654"/>
                <a:gd name="connsiteY7" fmla="*/ 28762 h 781051"/>
                <a:gd name="connsiteX8" fmla="*/ 541575 w 782654"/>
                <a:gd name="connsiteY8" fmla="*/ 29727 h 781051"/>
                <a:gd name="connsiteX9" fmla="*/ 555585 w 782654"/>
                <a:gd name="connsiteY9" fmla="*/ 42699 h 781051"/>
                <a:gd name="connsiteX10" fmla="*/ 570137 w 782654"/>
                <a:gd name="connsiteY10" fmla="*/ 44574 h 781051"/>
                <a:gd name="connsiteX11" fmla="*/ 583858 w 782654"/>
                <a:gd name="connsiteY11" fmla="*/ 59779 h 781051"/>
                <a:gd name="connsiteX12" fmla="*/ 609093 w 782654"/>
                <a:gd name="connsiteY12" fmla="*/ 65815 h 781051"/>
                <a:gd name="connsiteX13" fmla="*/ 620915 w 782654"/>
                <a:gd name="connsiteY13" fmla="*/ 82117 h 781051"/>
                <a:gd name="connsiteX14" fmla="*/ 634149 w 782654"/>
                <a:gd name="connsiteY14" fmla="*/ 86569 h 781051"/>
                <a:gd name="connsiteX15" fmla="*/ 644106 w 782654"/>
                <a:gd name="connsiteY15" fmla="*/ 103267 h 781051"/>
                <a:gd name="connsiteX16" fmla="*/ 668272 w 782654"/>
                <a:gd name="connsiteY16" fmla="*/ 114382 h 781051"/>
                <a:gd name="connsiteX17" fmla="*/ 677096 w 782654"/>
                <a:gd name="connsiteY17" fmla="*/ 133566 h 781051"/>
                <a:gd name="connsiteX18" fmla="*/ 688737 w 782654"/>
                <a:gd name="connsiteY18" fmla="*/ 140245 h 781051"/>
                <a:gd name="connsiteX19" fmla="*/ 694927 w 782654"/>
                <a:gd name="connsiteY19" fmla="*/ 157670 h 781051"/>
                <a:gd name="connsiteX20" fmla="*/ 716839 w 782654"/>
                <a:gd name="connsiteY20" fmla="*/ 173561 h 781051"/>
                <a:gd name="connsiteX21" fmla="*/ 721954 w 782654"/>
                <a:gd name="connsiteY21" fmla="*/ 194949 h 781051"/>
                <a:gd name="connsiteX22" fmla="*/ 731804 w 782654"/>
                <a:gd name="connsiteY22" fmla="*/ 203538 h 781051"/>
                <a:gd name="connsiteX23" fmla="*/ 734357 w 782654"/>
                <a:gd name="connsiteY23" fmla="*/ 221023 h 781051"/>
                <a:gd name="connsiteX24" fmla="*/ 752927 w 782654"/>
                <a:gd name="connsiteY24" fmla="*/ 241079 h 781051"/>
                <a:gd name="connsiteX25" fmla="*/ 753800 w 782654"/>
                <a:gd name="connsiteY25" fmla="*/ 263788 h 781051"/>
                <a:gd name="connsiteX26" fmla="*/ 761695 w 782654"/>
                <a:gd name="connsiteY26" fmla="*/ 274019 h 781051"/>
                <a:gd name="connsiteX27" fmla="*/ 760822 w 782654"/>
                <a:gd name="connsiteY27" fmla="*/ 291002 h 781051"/>
                <a:gd name="connsiteX28" fmla="*/ 775152 w 782654"/>
                <a:gd name="connsiteY28" fmla="*/ 314338 h 781051"/>
                <a:gd name="connsiteX29" fmla="*/ 771487 w 782654"/>
                <a:gd name="connsiteY29" fmla="*/ 337342 h 781051"/>
                <a:gd name="connsiteX30" fmla="*/ 777264 w 782654"/>
                <a:gd name="connsiteY30" fmla="*/ 348975 h 781051"/>
                <a:gd name="connsiteX31" fmla="*/ 773211 w 782654"/>
                <a:gd name="connsiteY31" fmla="*/ 364998 h 781051"/>
                <a:gd name="connsiteX32" fmla="*/ 782654 w 782654"/>
                <a:gd name="connsiteY32" fmla="*/ 390526 h 781051"/>
                <a:gd name="connsiteX33" fmla="*/ 774440 w 782654"/>
                <a:gd name="connsiteY33" fmla="*/ 412731 h 781051"/>
                <a:gd name="connsiteX34" fmla="*/ 777907 w 782654"/>
                <a:gd name="connsiteY34" fmla="*/ 425529 h 781051"/>
                <a:gd name="connsiteX35" fmla="*/ 770928 w 782654"/>
                <a:gd name="connsiteY35" fmla="*/ 440200 h 781051"/>
                <a:gd name="connsiteX36" fmla="*/ 775152 w 782654"/>
                <a:gd name="connsiteY36" fmla="*/ 466713 h 781051"/>
                <a:gd name="connsiteX37" fmla="*/ 762670 w 782654"/>
                <a:gd name="connsiteY37" fmla="*/ 487040 h 781051"/>
                <a:gd name="connsiteX38" fmla="*/ 763607 w 782654"/>
                <a:gd name="connsiteY38" fmla="*/ 500737 h 781051"/>
                <a:gd name="connsiteX39" fmla="*/ 753937 w 782654"/>
                <a:gd name="connsiteY39" fmla="*/ 513713 h 781051"/>
                <a:gd name="connsiteX40" fmla="*/ 752927 w 782654"/>
                <a:gd name="connsiteY40" fmla="*/ 539972 h 781051"/>
                <a:gd name="connsiteX41" fmla="*/ 736742 w 782654"/>
                <a:gd name="connsiteY41" fmla="*/ 557452 h 781051"/>
                <a:gd name="connsiteX42" fmla="*/ 734905 w 782654"/>
                <a:gd name="connsiteY42" fmla="*/ 571709 h 781051"/>
                <a:gd name="connsiteX43" fmla="*/ 722780 w 782654"/>
                <a:gd name="connsiteY43" fmla="*/ 582650 h 781051"/>
                <a:gd name="connsiteX44" fmla="*/ 716839 w 782654"/>
                <a:gd name="connsiteY44" fmla="*/ 607490 h 781051"/>
                <a:gd name="connsiteX45" fmla="*/ 697751 w 782654"/>
                <a:gd name="connsiteY45" fmla="*/ 621333 h 781051"/>
                <a:gd name="connsiteX46" fmla="*/ 692910 w 782654"/>
                <a:gd name="connsiteY46" fmla="*/ 635721 h 781051"/>
                <a:gd name="connsiteX47" fmla="*/ 678575 w 782654"/>
                <a:gd name="connsiteY47" fmla="*/ 644269 h 781051"/>
                <a:gd name="connsiteX48" fmla="*/ 668272 w 782654"/>
                <a:gd name="connsiteY48" fmla="*/ 666669 h 781051"/>
                <a:gd name="connsiteX49" fmla="*/ 647249 w 782654"/>
                <a:gd name="connsiteY49" fmla="*/ 676339 h 781051"/>
                <a:gd name="connsiteX50" fmla="*/ 639235 w 782654"/>
                <a:gd name="connsiteY50" fmla="*/ 690309 h 781051"/>
                <a:gd name="connsiteX51" fmla="*/ 622984 w 782654"/>
                <a:gd name="connsiteY51" fmla="*/ 696082 h 781051"/>
                <a:gd name="connsiteX52" fmla="*/ 609093 w 782654"/>
                <a:gd name="connsiteY52" fmla="*/ 715236 h 781051"/>
                <a:gd name="connsiteX53" fmla="*/ 587193 w 782654"/>
                <a:gd name="connsiteY53" fmla="*/ 720474 h 781051"/>
                <a:gd name="connsiteX54" fmla="*/ 575941 w 782654"/>
                <a:gd name="connsiteY54" fmla="*/ 733376 h 781051"/>
                <a:gd name="connsiteX55" fmla="*/ 558155 w 782654"/>
                <a:gd name="connsiteY55" fmla="*/ 735973 h 781051"/>
                <a:gd name="connsiteX56" fmla="*/ 541575 w 782654"/>
                <a:gd name="connsiteY56" fmla="*/ 751324 h 781051"/>
                <a:gd name="connsiteX57" fmla="*/ 519856 w 782654"/>
                <a:gd name="connsiteY57" fmla="*/ 752159 h 781051"/>
                <a:gd name="connsiteX58" fmla="*/ 505460 w 782654"/>
                <a:gd name="connsiteY58" fmla="*/ 763267 h 781051"/>
                <a:gd name="connsiteX59" fmla="*/ 486636 w 782654"/>
                <a:gd name="connsiteY59" fmla="*/ 762300 h 781051"/>
                <a:gd name="connsiteX60" fmla="*/ 468316 w 782654"/>
                <a:gd name="connsiteY60" fmla="*/ 773549 h 781051"/>
                <a:gd name="connsiteX61" fmla="*/ 447749 w 782654"/>
                <a:gd name="connsiteY61" fmla="*/ 770272 h 781051"/>
                <a:gd name="connsiteX62" fmla="*/ 430504 w 782654"/>
                <a:gd name="connsiteY62" fmla="*/ 778836 h 781051"/>
                <a:gd name="connsiteX63" fmla="*/ 411270 w 782654"/>
                <a:gd name="connsiteY63" fmla="*/ 773971 h 781051"/>
                <a:gd name="connsiteX64" fmla="*/ 392129 w 782654"/>
                <a:gd name="connsiteY64" fmla="*/ 781051 h 781051"/>
                <a:gd name="connsiteX65" fmla="*/ 373536 w 782654"/>
                <a:gd name="connsiteY65" fmla="*/ 774174 h 781051"/>
                <a:gd name="connsiteX66" fmla="*/ 353951 w 782654"/>
                <a:gd name="connsiteY66" fmla="*/ 779479 h 781051"/>
                <a:gd name="connsiteX67" fmla="*/ 335076 w 782654"/>
                <a:gd name="connsiteY67" fmla="*/ 770500 h 781051"/>
                <a:gd name="connsiteX68" fmla="*/ 315941 w 782654"/>
                <a:gd name="connsiteY68" fmla="*/ 773549 h 781051"/>
                <a:gd name="connsiteX69" fmla="*/ 299949 w 782654"/>
                <a:gd name="connsiteY69" fmla="*/ 763729 h 781051"/>
                <a:gd name="connsiteX70" fmla="*/ 278742 w 782654"/>
                <a:gd name="connsiteY70" fmla="*/ 765179 h 781051"/>
                <a:gd name="connsiteX71" fmla="*/ 261101 w 782654"/>
                <a:gd name="connsiteY71" fmla="*/ 752032 h 781051"/>
                <a:gd name="connsiteX72" fmla="*/ 242682 w 782654"/>
                <a:gd name="connsiteY72" fmla="*/ 751324 h 781051"/>
                <a:gd name="connsiteX73" fmla="*/ 229699 w 782654"/>
                <a:gd name="connsiteY73" fmla="*/ 739303 h 781051"/>
                <a:gd name="connsiteX74" fmla="*/ 207770 w 782654"/>
                <a:gd name="connsiteY74" fmla="*/ 736477 h 781051"/>
                <a:gd name="connsiteX75" fmla="*/ 192302 w 782654"/>
                <a:gd name="connsiteY75" fmla="*/ 719335 h 781051"/>
                <a:gd name="connsiteX76" fmla="*/ 175164 w 782654"/>
                <a:gd name="connsiteY76" fmla="*/ 715236 h 781051"/>
                <a:gd name="connsiteX77" fmla="*/ 165391 w 782654"/>
                <a:gd name="connsiteY77" fmla="*/ 701760 h 781051"/>
                <a:gd name="connsiteX78" fmla="*/ 143758 w 782654"/>
                <a:gd name="connsiteY78" fmla="*/ 694482 h 781051"/>
                <a:gd name="connsiteX79" fmla="*/ 131401 w 782654"/>
                <a:gd name="connsiteY79" fmla="*/ 673760 h 781051"/>
                <a:gd name="connsiteX80" fmla="*/ 115985 w 782654"/>
                <a:gd name="connsiteY80" fmla="*/ 666669 h 781051"/>
                <a:gd name="connsiteX81" fmla="*/ 109437 w 782654"/>
                <a:gd name="connsiteY81" fmla="*/ 652434 h 781051"/>
                <a:gd name="connsiteX82" fmla="*/ 89171 w 782654"/>
                <a:gd name="connsiteY82" fmla="*/ 640807 h 781051"/>
                <a:gd name="connsiteX83" fmla="*/ 80776 w 782654"/>
                <a:gd name="connsiteY83" fmla="*/ 617178 h 781051"/>
                <a:gd name="connsiteX84" fmla="*/ 67418 w 782654"/>
                <a:gd name="connsiteY84" fmla="*/ 607490 h 781051"/>
                <a:gd name="connsiteX85" fmla="*/ 63976 w 782654"/>
                <a:gd name="connsiteY85" fmla="*/ 593100 h 781051"/>
                <a:gd name="connsiteX86" fmla="*/ 46103 w 782654"/>
                <a:gd name="connsiteY86" fmla="*/ 577513 h 781051"/>
                <a:gd name="connsiteX87" fmla="*/ 42361 w 782654"/>
                <a:gd name="connsiteY87" fmla="*/ 551886 h 781051"/>
                <a:gd name="connsiteX88" fmla="*/ 31330 w 782654"/>
                <a:gd name="connsiteY88" fmla="*/ 539972 h 781051"/>
                <a:gd name="connsiteX89" fmla="*/ 30790 w 782654"/>
                <a:gd name="connsiteY89" fmla="*/ 525925 h 781051"/>
                <a:gd name="connsiteX90" fmla="*/ 16212 w 782654"/>
                <a:gd name="connsiteY90" fmla="*/ 507032 h 781051"/>
                <a:gd name="connsiteX91" fmla="*/ 17575 w 782654"/>
                <a:gd name="connsiteY91" fmla="*/ 480507 h 781051"/>
                <a:gd name="connsiteX92" fmla="*/ 9105 w 782654"/>
                <a:gd name="connsiteY92" fmla="*/ 466713 h 781051"/>
                <a:gd name="connsiteX93" fmla="*/ 11228 w 782654"/>
                <a:gd name="connsiteY93" fmla="*/ 453390 h 781051"/>
                <a:gd name="connsiteX94" fmla="*/ 643 w 782654"/>
                <a:gd name="connsiteY94" fmla="*/ 432076 h 781051"/>
                <a:gd name="connsiteX95" fmla="*/ 7275 w 782654"/>
                <a:gd name="connsiteY95" fmla="*/ 405859 h 781051"/>
                <a:gd name="connsiteX96" fmla="*/ 1603 w 782654"/>
                <a:gd name="connsiteY96" fmla="*/ 390526 h 781051"/>
                <a:gd name="connsiteX97" fmla="*/ 6151 w 782654"/>
                <a:gd name="connsiteY97" fmla="*/ 378230 h 781051"/>
                <a:gd name="connsiteX98" fmla="*/ 0 w 782654"/>
                <a:gd name="connsiteY98" fmla="*/ 355523 h 781051"/>
                <a:gd name="connsiteX99" fmla="*/ 11736 w 782654"/>
                <a:gd name="connsiteY99" fmla="*/ 330852 h 781051"/>
                <a:gd name="connsiteX100" fmla="*/ 9105 w 782654"/>
                <a:gd name="connsiteY100" fmla="*/ 314338 h 781051"/>
                <a:gd name="connsiteX101" fmla="*/ 15873 w 782654"/>
                <a:gd name="connsiteY101" fmla="*/ 303316 h 781051"/>
                <a:gd name="connsiteX102" fmla="*/ 14301 w 782654"/>
                <a:gd name="connsiteY102" fmla="*/ 280314 h 781051"/>
                <a:gd name="connsiteX103" fmla="*/ 30666 w 782654"/>
                <a:gd name="connsiteY103" fmla="*/ 258353 h 781051"/>
                <a:gd name="connsiteX104" fmla="*/ 31330 w 782654"/>
                <a:gd name="connsiteY104" fmla="*/ 241079 h 781051"/>
                <a:gd name="connsiteX105" fmla="*/ 40138 w 782654"/>
                <a:gd name="connsiteY105" fmla="*/ 231566 h 781051"/>
                <a:gd name="connsiteX106" fmla="*/ 43002 w 782654"/>
                <a:gd name="connsiteY106" fmla="*/ 209342 h 781051"/>
                <a:gd name="connsiteX107" fmla="*/ 63225 w 782654"/>
                <a:gd name="connsiteY107" fmla="*/ 191094 h 781051"/>
                <a:gd name="connsiteX108" fmla="*/ 67418 w 782654"/>
                <a:gd name="connsiteY108" fmla="*/ 173561 h 781051"/>
                <a:gd name="connsiteX109" fmla="*/ 78108 w 782654"/>
                <a:gd name="connsiteY109" fmla="*/ 165809 h 781051"/>
                <a:gd name="connsiteX110" fmla="*/ 84997 w 782654"/>
                <a:gd name="connsiteY110" fmla="*/ 145330 h 781051"/>
                <a:gd name="connsiteX111" fmla="*/ 108082 w 782654"/>
                <a:gd name="connsiteY111" fmla="*/ 131565 h 781051"/>
                <a:gd name="connsiteX112" fmla="*/ 115985 w 782654"/>
                <a:gd name="connsiteY112" fmla="*/ 114382 h 781051"/>
                <a:gd name="connsiteX113" fmla="*/ 128382 w 782654"/>
                <a:gd name="connsiteY113" fmla="*/ 108680 h 781051"/>
                <a:gd name="connsiteX114" fmla="*/ 138673 w 782654"/>
                <a:gd name="connsiteY114" fmla="*/ 90743 h 781051"/>
                <a:gd name="connsiteX115" fmla="*/ 163477 w 782654"/>
                <a:gd name="connsiteY115" fmla="*/ 81931 h 781051"/>
                <a:gd name="connsiteX116" fmla="*/ 175164 w 782654"/>
                <a:gd name="connsiteY116" fmla="*/ 65815 h 781051"/>
                <a:gd name="connsiteX117" fmla="*/ 189041 w 782654"/>
                <a:gd name="connsiteY117" fmla="*/ 62496 h 781051"/>
                <a:gd name="connsiteX118" fmla="*/ 201966 w 782654"/>
                <a:gd name="connsiteY118" fmla="*/ 47675 h 781051"/>
                <a:gd name="connsiteX119" fmla="*/ 227292 w 782654"/>
                <a:gd name="connsiteY119" fmla="*/ 43977 h 781051"/>
                <a:gd name="connsiteX120" fmla="*/ 242682 w 782654"/>
                <a:gd name="connsiteY120" fmla="*/ 29727 h 781051"/>
                <a:gd name="connsiteX121" fmla="*/ 257719 w 782654"/>
                <a:gd name="connsiteY121" fmla="*/ 29149 h 781051"/>
                <a:gd name="connsiteX122" fmla="*/ 272447 w 782654"/>
                <a:gd name="connsiteY122" fmla="*/ 17784 h 781051"/>
                <a:gd name="connsiteX123" fmla="*/ 297131 w 782654"/>
                <a:gd name="connsiteY123" fmla="*/ 19052 h 781051"/>
                <a:gd name="connsiteX124" fmla="*/ 315941 w 782654"/>
                <a:gd name="connsiteY124" fmla="*/ 7502 h 781051"/>
                <a:gd name="connsiteX125" fmla="*/ 331701 w 782654"/>
                <a:gd name="connsiteY125" fmla="*/ 10013 h 781051"/>
                <a:gd name="connsiteX126" fmla="*/ 347403 w 782654"/>
                <a:gd name="connsiteY126" fmla="*/ 2215 h 781051"/>
                <a:gd name="connsiteX127" fmla="*/ 370409 w 782654"/>
                <a:gd name="connsiteY127" fmla="*/ 8034 h 78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782654" h="781051">
                  <a:moveTo>
                    <a:pt x="392129" y="0"/>
                  </a:moveTo>
                  <a:lnTo>
                    <a:pt x="408037" y="5885"/>
                  </a:lnTo>
                  <a:lnTo>
                    <a:pt x="423957" y="1572"/>
                  </a:lnTo>
                  <a:lnTo>
                    <a:pt x="444424" y="11309"/>
                  </a:lnTo>
                  <a:lnTo>
                    <a:pt x="468316" y="7502"/>
                  </a:lnTo>
                  <a:lnTo>
                    <a:pt x="483673" y="16932"/>
                  </a:lnTo>
                  <a:lnTo>
                    <a:pt x="499165" y="15873"/>
                  </a:lnTo>
                  <a:lnTo>
                    <a:pt x="516461" y="28762"/>
                  </a:lnTo>
                  <a:lnTo>
                    <a:pt x="541575" y="29727"/>
                  </a:lnTo>
                  <a:lnTo>
                    <a:pt x="555585" y="42699"/>
                  </a:lnTo>
                  <a:lnTo>
                    <a:pt x="570137" y="44574"/>
                  </a:lnTo>
                  <a:lnTo>
                    <a:pt x="583858" y="59779"/>
                  </a:lnTo>
                  <a:lnTo>
                    <a:pt x="609093" y="65815"/>
                  </a:lnTo>
                  <a:lnTo>
                    <a:pt x="620915" y="82117"/>
                  </a:lnTo>
                  <a:lnTo>
                    <a:pt x="634149" y="86569"/>
                  </a:lnTo>
                  <a:lnTo>
                    <a:pt x="644106" y="103267"/>
                  </a:lnTo>
                  <a:lnTo>
                    <a:pt x="668272" y="114382"/>
                  </a:lnTo>
                  <a:lnTo>
                    <a:pt x="677096" y="133566"/>
                  </a:lnTo>
                  <a:lnTo>
                    <a:pt x="688737" y="140245"/>
                  </a:lnTo>
                  <a:lnTo>
                    <a:pt x="694927" y="157670"/>
                  </a:lnTo>
                  <a:lnTo>
                    <a:pt x="716839" y="173561"/>
                  </a:lnTo>
                  <a:lnTo>
                    <a:pt x="721954" y="194949"/>
                  </a:lnTo>
                  <a:lnTo>
                    <a:pt x="731804" y="203538"/>
                  </a:lnTo>
                  <a:lnTo>
                    <a:pt x="734357" y="221023"/>
                  </a:lnTo>
                  <a:lnTo>
                    <a:pt x="752927" y="241079"/>
                  </a:lnTo>
                  <a:lnTo>
                    <a:pt x="753800" y="263788"/>
                  </a:lnTo>
                  <a:lnTo>
                    <a:pt x="761695" y="274019"/>
                  </a:lnTo>
                  <a:lnTo>
                    <a:pt x="760822" y="291002"/>
                  </a:lnTo>
                  <a:lnTo>
                    <a:pt x="775152" y="314338"/>
                  </a:lnTo>
                  <a:lnTo>
                    <a:pt x="771487" y="337342"/>
                  </a:lnTo>
                  <a:lnTo>
                    <a:pt x="777264" y="348975"/>
                  </a:lnTo>
                  <a:lnTo>
                    <a:pt x="773211" y="364998"/>
                  </a:lnTo>
                  <a:lnTo>
                    <a:pt x="782654" y="390526"/>
                  </a:lnTo>
                  <a:lnTo>
                    <a:pt x="774440" y="412731"/>
                  </a:lnTo>
                  <a:lnTo>
                    <a:pt x="777907" y="425529"/>
                  </a:lnTo>
                  <a:lnTo>
                    <a:pt x="770928" y="440200"/>
                  </a:lnTo>
                  <a:lnTo>
                    <a:pt x="775152" y="466713"/>
                  </a:lnTo>
                  <a:lnTo>
                    <a:pt x="762670" y="487040"/>
                  </a:lnTo>
                  <a:lnTo>
                    <a:pt x="763607" y="500737"/>
                  </a:lnTo>
                  <a:lnTo>
                    <a:pt x="753937" y="513713"/>
                  </a:lnTo>
                  <a:lnTo>
                    <a:pt x="752927" y="539972"/>
                  </a:lnTo>
                  <a:lnTo>
                    <a:pt x="736742" y="557452"/>
                  </a:lnTo>
                  <a:lnTo>
                    <a:pt x="734905" y="571709"/>
                  </a:lnTo>
                  <a:lnTo>
                    <a:pt x="722780" y="582650"/>
                  </a:lnTo>
                  <a:lnTo>
                    <a:pt x="716839" y="607490"/>
                  </a:lnTo>
                  <a:lnTo>
                    <a:pt x="697751" y="621333"/>
                  </a:lnTo>
                  <a:lnTo>
                    <a:pt x="692910" y="635721"/>
                  </a:lnTo>
                  <a:lnTo>
                    <a:pt x="678575" y="644269"/>
                  </a:lnTo>
                  <a:lnTo>
                    <a:pt x="668272" y="666669"/>
                  </a:lnTo>
                  <a:lnTo>
                    <a:pt x="647249" y="676339"/>
                  </a:lnTo>
                  <a:lnTo>
                    <a:pt x="639235" y="690309"/>
                  </a:lnTo>
                  <a:lnTo>
                    <a:pt x="622984" y="696082"/>
                  </a:lnTo>
                  <a:lnTo>
                    <a:pt x="609093" y="715236"/>
                  </a:lnTo>
                  <a:lnTo>
                    <a:pt x="587193" y="720474"/>
                  </a:lnTo>
                  <a:lnTo>
                    <a:pt x="575941" y="733376"/>
                  </a:lnTo>
                  <a:lnTo>
                    <a:pt x="558155" y="735973"/>
                  </a:lnTo>
                  <a:lnTo>
                    <a:pt x="541575" y="751324"/>
                  </a:lnTo>
                  <a:lnTo>
                    <a:pt x="519856" y="752159"/>
                  </a:lnTo>
                  <a:lnTo>
                    <a:pt x="505460" y="763267"/>
                  </a:lnTo>
                  <a:lnTo>
                    <a:pt x="486636" y="762300"/>
                  </a:lnTo>
                  <a:lnTo>
                    <a:pt x="468316" y="773549"/>
                  </a:lnTo>
                  <a:lnTo>
                    <a:pt x="447749" y="770272"/>
                  </a:lnTo>
                  <a:lnTo>
                    <a:pt x="430504" y="778836"/>
                  </a:lnTo>
                  <a:lnTo>
                    <a:pt x="411270" y="773971"/>
                  </a:lnTo>
                  <a:lnTo>
                    <a:pt x="392129" y="781051"/>
                  </a:lnTo>
                  <a:lnTo>
                    <a:pt x="373536" y="774174"/>
                  </a:lnTo>
                  <a:lnTo>
                    <a:pt x="353951" y="779479"/>
                  </a:lnTo>
                  <a:lnTo>
                    <a:pt x="335076" y="770500"/>
                  </a:lnTo>
                  <a:lnTo>
                    <a:pt x="315941" y="773549"/>
                  </a:lnTo>
                  <a:lnTo>
                    <a:pt x="299949" y="763729"/>
                  </a:lnTo>
                  <a:lnTo>
                    <a:pt x="278742" y="765179"/>
                  </a:lnTo>
                  <a:lnTo>
                    <a:pt x="261101" y="752032"/>
                  </a:lnTo>
                  <a:lnTo>
                    <a:pt x="242682" y="751324"/>
                  </a:lnTo>
                  <a:lnTo>
                    <a:pt x="229699" y="739303"/>
                  </a:lnTo>
                  <a:lnTo>
                    <a:pt x="207770" y="736477"/>
                  </a:lnTo>
                  <a:lnTo>
                    <a:pt x="192302" y="719335"/>
                  </a:lnTo>
                  <a:lnTo>
                    <a:pt x="175164" y="715236"/>
                  </a:lnTo>
                  <a:lnTo>
                    <a:pt x="165391" y="701760"/>
                  </a:lnTo>
                  <a:lnTo>
                    <a:pt x="143758" y="694482"/>
                  </a:lnTo>
                  <a:lnTo>
                    <a:pt x="131401" y="673760"/>
                  </a:lnTo>
                  <a:lnTo>
                    <a:pt x="115985" y="666669"/>
                  </a:lnTo>
                  <a:lnTo>
                    <a:pt x="109437" y="652434"/>
                  </a:lnTo>
                  <a:lnTo>
                    <a:pt x="89171" y="640807"/>
                  </a:lnTo>
                  <a:lnTo>
                    <a:pt x="80776" y="617178"/>
                  </a:lnTo>
                  <a:lnTo>
                    <a:pt x="67418" y="607490"/>
                  </a:lnTo>
                  <a:lnTo>
                    <a:pt x="63976" y="593100"/>
                  </a:lnTo>
                  <a:lnTo>
                    <a:pt x="46103" y="577513"/>
                  </a:lnTo>
                  <a:lnTo>
                    <a:pt x="42361" y="551886"/>
                  </a:lnTo>
                  <a:lnTo>
                    <a:pt x="31330" y="539972"/>
                  </a:lnTo>
                  <a:lnTo>
                    <a:pt x="30790" y="525925"/>
                  </a:lnTo>
                  <a:lnTo>
                    <a:pt x="16212" y="507032"/>
                  </a:lnTo>
                  <a:lnTo>
                    <a:pt x="17575" y="480507"/>
                  </a:lnTo>
                  <a:lnTo>
                    <a:pt x="9105" y="466713"/>
                  </a:lnTo>
                  <a:lnTo>
                    <a:pt x="11228" y="453390"/>
                  </a:lnTo>
                  <a:lnTo>
                    <a:pt x="643" y="432076"/>
                  </a:lnTo>
                  <a:lnTo>
                    <a:pt x="7275" y="405859"/>
                  </a:lnTo>
                  <a:lnTo>
                    <a:pt x="1603" y="390526"/>
                  </a:lnTo>
                  <a:lnTo>
                    <a:pt x="6151" y="378230"/>
                  </a:lnTo>
                  <a:lnTo>
                    <a:pt x="0" y="355523"/>
                  </a:lnTo>
                  <a:lnTo>
                    <a:pt x="11736" y="330852"/>
                  </a:lnTo>
                  <a:lnTo>
                    <a:pt x="9105" y="314338"/>
                  </a:lnTo>
                  <a:lnTo>
                    <a:pt x="15873" y="303316"/>
                  </a:lnTo>
                  <a:lnTo>
                    <a:pt x="14301" y="280314"/>
                  </a:lnTo>
                  <a:lnTo>
                    <a:pt x="30666" y="258353"/>
                  </a:lnTo>
                  <a:lnTo>
                    <a:pt x="31330" y="241079"/>
                  </a:lnTo>
                  <a:lnTo>
                    <a:pt x="40138" y="231566"/>
                  </a:lnTo>
                  <a:lnTo>
                    <a:pt x="43002" y="209342"/>
                  </a:lnTo>
                  <a:lnTo>
                    <a:pt x="63225" y="191094"/>
                  </a:lnTo>
                  <a:lnTo>
                    <a:pt x="67418" y="173561"/>
                  </a:lnTo>
                  <a:lnTo>
                    <a:pt x="78108" y="165809"/>
                  </a:lnTo>
                  <a:lnTo>
                    <a:pt x="84997" y="145330"/>
                  </a:lnTo>
                  <a:lnTo>
                    <a:pt x="108082" y="131565"/>
                  </a:lnTo>
                  <a:lnTo>
                    <a:pt x="115985" y="114382"/>
                  </a:lnTo>
                  <a:lnTo>
                    <a:pt x="128382" y="108680"/>
                  </a:lnTo>
                  <a:lnTo>
                    <a:pt x="138673" y="90743"/>
                  </a:lnTo>
                  <a:lnTo>
                    <a:pt x="163477" y="81931"/>
                  </a:lnTo>
                  <a:lnTo>
                    <a:pt x="175164" y="65815"/>
                  </a:lnTo>
                  <a:lnTo>
                    <a:pt x="189041" y="62496"/>
                  </a:lnTo>
                  <a:lnTo>
                    <a:pt x="201966" y="47675"/>
                  </a:lnTo>
                  <a:lnTo>
                    <a:pt x="227292" y="43977"/>
                  </a:lnTo>
                  <a:lnTo>
                    <a:pt x="242682" y="29727"/>
                  </a:lnTo>
                  <a:lnTo>
                    <a:pt x="257719" y="29149"/>
                  </a:lnTo>
                  <a:lnTo>
                    <a:pt x="272447" y="17784"/>
                  </a:lnTo>
                  <a:lnTo>
                    <a:pt x="297131" y="19052"/>
                  </a:lnTo>
                  <a:lnTo>
                    <a:pt x="315941" y="7502"/>
                  </a:lnTo>
                  <a:lnTo>
                    <a:pt x="331701" y="10013"/>
                  </a:lnTo>
                  <a:lnTo>
                    <a:pt x="347403" y="2215"/>
                  </a:lnTo>
                  <a:lnTo>
                    <a:pt x="370409" y="8034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339933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0" name="フリーフォーム: 図形 1719">
              <a:extLst>
                <a:ext uri="{FF2B5EF4-FFF2-40B4-BE49-F238E27FC236}">
                  <a16:creationId xmlns:a16="http://schemas.microsoft.com/office/drawing/2014/main" id="{F362396F-5FB4-4F2A-B8CF-6683B714CE9B}"/>
                </a:ext>
              </a:extLst>
            </p:cNvPr>
            <p:cNvSpPr/>
            <p:nvPr/>
          </p:nvSpPr>
          <p:spPr>
            <a:xfrm>
              <a:off x="6516081" y="1920259"/>
              <a:ext cx="201926" cy="201513"/>
            </a:xfrm>
            <a:custGeom>
              <a:avLst/>
              <a:gdLst>
                <a:gd name="connsiteX0" fmla="*/ 392129 w 782654"/>
                <a:gd name="connsiteY0" fmla="*/ 0 h 781051"/>
                <a:gd name="connsiteX1" fmla="*/ 408037 w 782654"/>
                <a:gd name="connsiteY1" fmla="*/ 5885 h 781051"/>
                <a:gd name="connsiteX2" fmla="*/ 423957 w 782654"/>
                <a:gd name="connsiteY2" fmla="*/ 1572 h 781051"/>
                <a:gd name="connsiteX3" fmla="*/ 444424 w 782654"/>
                <a:gd name="connsiteY3" fmla="*/ 11309 h 781051"/>
                <a:gd name="connsiteX4" fmla="*/ 468316 w 782654"/>
                <a:gd name="connsiteY4" fmla="*/ 7502 h 781051"/>
                <a:gd name="connsiteX5" fmla="*/ 483673 w 782654"/>
                <a:gd name="connsiteY5" fmla="*/ 16932 h 781051"/>
                <a:gd name="connsiteX6" fmla="*/ 499165 w 782654"/>
                <a:gd name="connsiteY6" fmla="*/ 15873 h 781051"/>
                <a:gd name="connsiteX7" fmla="*/ 516461 w 782654"/>
                <a:gd name="connsiteY7" fmla="*/ 28762 h 781051"/>
                <a:gd name="connsiteX8" fmla="*/ 541575 w 782654"/>
                <a:gd name="connsiteY8" fmla="*/ 29727 h 781051"/>
                <a:gd name="connsiteX9" fmla="*/ 555585 w 782654"/>
                <a:gd name="connsiteY9" fmla="*/ 42699 h 781051"/>
                <a:gd name="connsiteX10" fmla="*/ 570137 w 782654"/>
                <a:gd name="connsiteY10" fmla="*/ 44574 h 781051"/>
                <a:gd name="connsiteX11" fmla="*/ 583858 w 782654"/>
                <a:gd name="connsiteY11" fmla="*/ 59779 h 781051"/>
                <a:gd name="connsiteX12" fmla="*/ 609093 w 782654"/>
                <a:gd name="connsiteY12" fmla="*/ 65815 h 781051"/>
                <a:gd name="connsiteX13" fmla="*/ 620915 w 782654"/>
                <a:gd name="connsiteY13" fmla="*/ 82117 h 781051"/>
                <a:gd name="connsiteX14" fmla="*/ 634149 w 782654"/>
                <a:gd name="connsiteY14" fmla="*/ 86569 h 781051"/>
                <a:gd name="connsiteX15" fmla="*/ 644106 w 782654"/>
                <a:gd name="connsiteY15" fmla="*/ 103267 h 781051"/>
                <a:gd name="connsiteX16" fmla="*/ 668272 w 782654"/>
                <a:gd name="connsiteY16" fmla="*/ 114382 h 781051"/>
                <a:gd name="connsiteX17" fmla="*/ 677096 w 782654"/>
                <a:gd name="connsiteY17" fmla="*/ 133566 h 781051"/>
                <a:gd name="connsiteX18" fmla="*/ 688737 w 782654"/>
                <a:gd name="connsiteY18" fmla="*/ 140245 h 781051"/>
                <a:gd name="connsiteX19" fmla="*/ 694927 w 782654"/>
                <a:gd name="connsiteY19" fmla="*/ 157670 h 781051"/>
                <a:gd name="connsiteX20" fmla="*/ 716839 w 782654"/>
                <a:gd name="connsiteY20" fmla="*/ 173561 h 781051"/>
                <a:gd name="connsiteX21" fmla="*/ 721954 w 782654"/>
                <a:gd name="connsiteY21" fmla="*/ 194949 h 781051"/>
                <a:gd name="connsiteX22" fmla="*/ 731804 w 782654"/>
                <a:gd name="connsiteY22" fmla="*/ 203538 h 781051"/>
                <a:gd name="connsiteX23" fmla="*/ 734357 w 782654"/>
                <a:gd name="connsiteY23" fmla="*/ 221023 h 781051"/>
                <a:gd name="connsiteX24" fmla="*/ 752927 w 782654"/>
                <a:gd name="connsiteY24" fmla="*/ 241079 h 781051"/>
                <a:gd name="connsiteX25" fmla="*/ 753800 w 782654"/>
                <a:gd name="connsiteY25" fmla="*/ 263788 h 781051"/>
                <a:gd name="connsiteX26" fmla="*/ 761695 w 782654"/>
                <a:gd name="connsiteY26" fmla="*/ 274019 h 781051"/>
                <a:gd name="connsiteX27" fmla="*/ 760822 w 782654"/>
                <a:gd name="connsiteY27" fmla="*/ 291002 h 781051"/>
                <a:gd name="connsiteX28" fmla="*/ 775152 w 782654"/>
                <a:gd name="connsiteY28" fmla="*/ 314338 h 781051"/>
                <a:gd name="connsiteX29" fmla="*/ 771487 w 782654"/>
                <a:gd name="connsiteY29" fmla="*/ 337342 h 781051"/>
                <a:gd name="connsiteX30" fmla="*/ 777264 w 782654"/>
                <a:gd name="connsiteY30" fmla="*/ 348975 h 781051"/>
                <a:gd name="connsiteX31" fmla="*/ 773211 w 782654"/>
                <a:gd name="connsiteY31" fmla="*/ 364998 h 781051"/>
                <a:gd name="connsiteX32" fmla="*/ 782654 w 782654"/>
                <a:gd name="connsiteY32" fmla="*/ 390526 h 781051"/>
                <a:gd name="connsiteX33" fmla="*/ 774440 w 782654"/>
                <a:gd name="connsiteY33" fmla="*/ 412731 h 781051"/>
                <a:gd name="connsiteX34" fmla="*/ 777907 w 782654"/>
                <a:gd name="connsiteY34" fmla="*/ 425529 h 781051"/>
                <a:gd name="connsiteX35" fmla="*/ 770928 w 782654"/>
                <a:gd name="connsiteY35" fmla="*/ 440200 h 781051"/>
                <a:gd name="connsiteX36" fmla="*/ 775152 w 782654"/>
                <a:gd name="connsiteY36" fmla="*/ 466713 h 781051"/>
                <a:gd name="connsiteX37" fmla="*/ 762670 w 782654"/>
                <a:gd name="connsiteY37" fmla="*/ 487040 h 781051"/>
                <a:gd name="connsiteX38" fmla="*/ 763607 w 782654"/>
                <a:gd name="connsiteY38" fmla="*/ 500737 h 781051"/>
                <a:gd name="connsiteX39" fmla="*/ 753937 w 782654"/>
                <a:gd name="connsiteY39" fmla="*/ 513713 h 781051"/>
                <a:gd name="connsiteX40" fmla="*/ 752927 w 782654"/>
                <a:gd name="connsiteY40" fmla="*/ 539972 h 781051"/>
                <a:gd name="connsiteX41" fmla="*/ 736742 w 782654"/>
                <a:gd name="connsiteY41" fmla="*/ 557452 h 781051"/>
                <a:gd name="connsiteX42" fmla="*/ 734905 w 782654"/>
                <a:gd name="connsiteY42" fmla="*/ 571709 h 781051"/>
                <a:gd name="connsiteX43" fmla="*/ 722780 w 782654"/>
                <a:gd name="connsiteY43" fmla="*/ 582650 h 781051"/>
                <a:gd name="connsiteX44" fmla="*/ 716839 w 782654"/>
                <a:gd name="connsiteY44" fmla="*/ 607490 h 781051"/>
                <a:gd name="connsiteX45" fmla="*/ 697751 w 782654"/>
                <a:gd name="connsiteY45" fmla="*/ 621333 h 781051"/>
                <a:gd name="connsiteX46" fmla="*/ 692910 w 782654"/>
                <a:gd name="connsiteY46" fmla="*/ 635721 h 781051"/>
                <a:gd name="connsiteX47" fmla="*/ 678575 w 782654"/>
                <a:gd name="connsiteY47" fmla="*/ 644269 h 781051"/>
                <a:gd name="connsiteX48" fmla="*/ 668272 w 782654"/>
                <a:gd name="connsiteY48" fmla="*/ 666669 h 781051"/>
                <a:gd name="connsiteX49" fmla="*/ 647249 w 782654"/>
                <a:gd name="connsiteY49" fmla="*/ 676339 h 781051"/>
                <a:gd name="connsiteX50" fmla="*/ 639235 w 782654"/>
                <a:gd name="connsiteY50" fmla="*/ 690309 h 781051"/>
                <a:gd name="connsiteX51" fmla="*/ 622984 w 782654"/>
                <a:gd name="connsiteY51" fmla="*/ 696082 h 781051"/>
                <a:gd name="connsiteX52" fmla="*/ 609093 w 782654"/>
                <a:gd name="connsiteY52" fmla="*/ 715236 h 781051"/>
                <a:gd name="connsiteX53" fmla="*/ 587193 w 782654"/>
                <a:gd name="connsiteY53" fmla="*/ 720474 h 781051"/>
                <a:gd name="connsiteX54" fmla="*/ 575941 w 782654"/>
                <a:gd name="connsiteY54" fmla="*/ 733376 h 781051"/>
                <a:gd name="connsiteX55" fmla="*/ 558155 w 782654"/>
                <a:gd name="connsiteY55" fmla="*/ 735973 h 781051"/>
                <a:gd name="connsiteX56" fmla="*/ 541575 w 782654"/>
                <a:gd name="connsiteY56" fmla="*/ 751324 h 781051"/>
                <a:gd name="connsiteX57" fmla="*/ 519856 w 782654"/>
                <a:gd name="connsiteY57" fmla="*/ 752159 h 781051"/>
                <a:gd name="connsiteX58" fmla="*/ 505460 w 782654"/>
                <a:gd name="connsiteY58" fmla="*/ 763267 h 781051"/>
                <a:gd name="connsiteX59" fmla="*/ 486636 w 782654"/>
                <a:gd name="connsiteY59" fmla="*/ 762300 h 781051"/>
                <a:gd name="connsiteX60" fmla="*/ 468316 w 782654"/>
                <a:gd name="connsiteY60" fmla="*/ 773549 h 781051"/>
                <a:gd name="connsiteX61" fmla="*/ 447749 w 782654"/>
                <a:gd name="connsiteY61" fmla="*/ 770272 h 781051"/>
                <a:gd name="connsiteX62" fmla="*/ 430504 w 782654"/>
                <a:gd name="connsiteY62" fmla="*/ 778836 h 781051"/>
                <a:gd name="connsiteX63" fmla="*/ 411270 w 782654"/>
                <a:gd name="connsiteY63" fmla="*/ 773971 h 781051"/>
                <a:gd name="connsiteX64" fmla="*/ 392129 w 782654"/>
                <a:gd name="connsiteY64" fmla="*/ 781051 h 781051"/>
                <a:gd name="connsiteX65" fmla="*/ 373536 w 782654"/>
                <a:gd name="connsiteY65" fmla="*/ 774174 h 781051"/>
                <a:gd name="connsiteX66" fmla="*/ 353951 w 782654"/>
                <a:gd name="connsiteY66" fmla="*/ 779479 h 781051"/>
                <a:gd name="connsiteX67" fmla="*/ 335076 w 782654"/>
                <a:gd name="connsiteY67" fmla="*/ 770500 h 781051"/>
                <a:gd name="connsiteX68" fmla="*/ 315941 w 782654"/>
                <a:gd name="connsiteY68" fmla="*/ 773549 h 781051"/>
                <a:gd name="connsiteX69" fmla="*/ 299949 w 782654"/>
                <a:gd name="connsiteY69" fmla="*/ 763729 h 781051"/>
                <a:gd name="connsiteX70" fmla="*/ 278742 w 782654"/>
                <a:gd name="connsiteY70" fmla="*/ 765179 h 781051"/>
                <a:gd name="connsiteX71" fmla="*/ 261101 w 782654"/>
                <a:gd name="connsiteY71" fmla="*/ 752032 h 781051"/>
                <a:gd name="connsiteX72" fmla="*/ 242682 w 782654"/>
                <a:gd name="connsiteY72" fmla="*/ 751324 h 781051"/>
                <a:gd name="connsiteX73" fmla="*/ 229699 w 782654"/>
                <a:gd name="connsiteY73" fmla="*/ 739303 h 781051"/>
                <a:gd name="connsiteX74" fmla="*/ 207770 w 782654"/>
                <a:gd name="connsiteY74" fmla="*/ 736477 h 781051"/>
                <a:gd name="connsiteX75" fmla="*/ 192302 w 782654"/>
                <a:gd name="connsiteY75" fmla="*/ 719335 h 781051"/>
                <a:gd name="connsiteX76" fmla="*/ 175164 w 782654"/>
                <a:gd name="connsiteY76" fmla="*/ 715236 h 781051"/>
                <a:gd name="connsiteX77" fmla="*/ 165391 w 782654"/>
                <a:gd name="connsiteY77" fmla="*/ 701760 h 781051"/>
                <a:gd name="connsiteX78" fmla="*/ 143758 w 782654"/>
                <a:gd name="connsiteY78" fmla="*/ 694482 h 781051"/>
                <a:gd name="connsiteX79" fmla="*/ 131401 w 782654"/>
                <a:gd name="connsiteY79" fmla="*/ 673760 h 781051"/>
                <a:gd name="connsiteX80" fmla="*/ 115985 w 782654"/>
                <a:gd name="connsiteY80" fmla="*/ 666669 h 781051"/>
                <a:gd name="connsiteX81" fmla="*/ 109437 w 782654"/>
                <a:gd name="connsiteY81" fmla="*/ 652434 h 781051"/>
                <a:gd name="connsiteX82" fmla="*/ 89171 w 782654"/>
                <a:gd name="connsiteY82" fmla="*/ 640807 h 781051"/>
                <a:gd name="connsiteX83" fmla="*/ 80776 w 782654"/>
                <a:gd name="connsiteY83" fmla="*/ 617178 h 781051"/>
                <a:gd name="connsiteX84" fmla="*/ 67418 w 782654"/>
                <a:gd name="connsiteY84" fmla="*/ 607490 h 781051"/>
                <a:gd name="connsiteX85" fmla="*/ 63976 w 782654"/>
                <a:gd name="connsiteY85" fmla="*/ 593100 h 781051"/>
                <a:gd name="connsiteX86" fmla="*/ 46103 w 782654"/>
                <a:gd name="connsiteY86" fmla="*/ 577513 h 781051"/>
                <a:gd name="connsiteX87" fmla="*/ 42361 w 782654"/>
                <a:gd name="connsiteY87" fmla="*/ 551886 h 781051"/>
                <a:gd name="connsiteX88" fmla="*/ 31330 w 782654"/>
                <a:gd name="connsiteY88" fmla="*/ 539972 h 781051"/>
                <a:gd name="connsiteX89" fmla="*/ 30790 w 782654"/>
                <a:gd name="connsiteY89" fmla="*/ 525925 h 781051"/>
                <a:gd name="connsiteX90" fmla="*/ 16212 w 782654"/>
                <a:gd name="connsiteY90" fmla="*/ 507032 h 781051"/>
                <a:gd name="connsiteX91" fmla="*/ 17575 w 782654"/>
                <a:gd name="connsiteY91" fmla="*/ 480507 h 781051"/>
                <a:gd name="connsiteX92" fmla="*/ 9105 w 782654"/>
                <a:gd name="connsiteY92" fmla="*/ 466713 h 781051"/>
                <a:gd name="connsiteX93" fmla="*/ 11228 w 782654"/>
                <a:gd name="connsiteY93" fmla="*/ 453390 h 781051"/>
                <a:gd name="connsiteX94" fmla="*/ 643 w 782654"/>
                <a:gd name="connsiteY94" fmla="*/ 432076 h 781051"/>
                <a:gd name="connsiteX95" fmla="*/ 7275 w 782654"/>
                <a:gd name="connsiteY95" fmla="*/ 405859 h 781051"/>
                <a:gd name="connsiteX96" fmla="*/ 1603 w 782654"/>
                <a:gd name="connsiteY96" fmla="*/ 390526 h 781051"/>
                <a:gd name="connsiteX97" fmla="*/ 6151 w 782654"/>
                <a:gd name="connsiteY97" fmla="*/ 378230 h 781051"/>
                <a:gd name="connsiteX98" fmla="*/ 0 w 782654"/>
                <a:gd name="connsiteY98" fmla="*/ 355523 h 781051"/>
                <a:gd name="connsiteX99" fmla="*/ 11736 w 782654"/>
                <a:gd name="connsiteY99" fmla="*/ 330852 h 781051"/>
                <a:gd name="connsiteX100" fmla="*/ 9105 w 782654"/>
                <a:gd name="connsiteY100" fmla="*/ 314338 h 781051"/>
                <a:gd name="connsiteX101" fmla="*/ 15873 w 782654"/>
                <a:gd name="connsiteY101" fmla="*/ 303316 h 781051"/>
                <a:gd name="connsiteX102" fmla="*/ 14301 w 782654"/>
                <a:gd name="connsiteY102" fmla="*/ 280314 h 781051"/>
                <a:gd name="connsiteX103" fmla="*/ 30666 w 782654"/>
                <a:gd name="connsiteY103" fmla="*/ 258353 h 781051"/>
                <a:gd name="connsiteX104" fmla="*/ 31330 w 782654"/>
                <a:gd name="connsiteY104" fmla="*/ 241079 h 781051"/>
                <a:gd name="connsiteX105" fmla="*/ 40138 w 782654"/>
                <a:gd name="connsiteY105" fmla="*/ 231566 h 781051"/>
                <a:gd name="connsiteX106" fmla="*/ 43002 w 782654"/>
                <a:gd name="connsiteY106" fmla="*/ 209342 h 781051"/>
                <a:gd name="connsiteX107" fmla="*/ 63225 w 782654"/>
                <a:gd name="connsiteY107" fmla="*/ 191094 h 781051"/>
                <a:gd name="connsiteX108" fmla="*/ 67418 w 782654"/>
                <a:gd name="connsiteY108" fmla="*/ 173561 h 781051"/>
                <a:gd name="connsiteX109" fmla="*/ 78108 w 782654"/>
                <a:gd name="connsiteY109" fmla="*/ 165809 h 781051"/>
                <a:gd name="connsiteX110" fmla="*/ 84997 w 782654"/>
                <a:gd name="connsiteY110" fmla="*/ 145330 h 781051"/>
                <a:gd name="connsiteX111" fmla="*/ 108082 w 782654"/>
                <a:gd name="connsiteY111" fmla="*/ 131565 h 781051"/>
                <a:gd name="connsiteX112" fmla="*/ 115985 w 782654"/>
                <a:gd name="connsiteY112" fmla="*/ 114382 h 781051"/>
                <a:gd name="connsiteX113" fmla="*/ 128382 w 782654"/>
                <a:gd name="connsiteY113" fmla="*/ 108680 h 781051"/>
                <a:gd name="connsiteX114" fmla="*/ 138673 w 782654"/>
                <a:gd name="connsiteY114" fmla="*/ 90743 h 781051"/>
                <a:gd name="connsiteX115" fmla="*/ 163477 w 782654"/>
                <a:gd name="connsiteY115" fmla="*/ 81931 h 781051"/>
                <a:gd name="connsiteX116" fmla="*/ 175164 w 782654"/>
                <a:gd name="connsiteY116" fmla="*/ 65815 h 781051"/>
                <a:gd name="connsiteX117" fmla="*/ 189041 w 782654"/>
                <a:gd name="connsiteY117" fmla="*/ 62496 h 781051"/>
                <a:gd name="connsiteX118" fmla="*/ 201966 w 782654"/>
                <a:gd name="connsiteY118" fmla="*/ 47675 h 781051"/>
                <a:gd name="connsiteX119" fmla="*/ 227292 w 782654"/>
                <a:gd name="connsiteY119" fmla="*/ 43977 h 781051"/>
                <a:gd name="connsiteX120" fmla="*/ 242682 w 782654"/>
                <a:gd name="connsiteY120" fmla="*/ 29727 h 781051"/>
                <a:gd name="connsiteX121" fmla="*/ 257719 w 782654"/>
                <a:gd name="connsiteY121" fmla="*/ 29149 h 781051"/>
                <a:gd name="connsiteX122" fmla="*/ 272447 w 782654"/>
                <a:gd name="connsiteY122" fmla="*/ 17784 h 781051"/>
                <a:gd name="connsiteX123" fmla="*/ 297131 w 782654"/>
                <a:gd name="connsiteY123" fmla="*/ 19052 h 781051"/>
                <a:gd name="connsiteX124" fmla="*/ 315941 w 782654"/>
                <a:gd name="connsiteY124" fmla="*/ 7502 h 781051"/>
                <a:gd name="connsiteX125" fmla="*/ 331701 w 782654"/>
                <a:gd name="connsiteY125" fmla="*/ 10013 h 781051"/>
                <a:gd name="connsiteX126" fmla="*/ 347403 w 782654"/>
                <a:gd name="connsiteY126" fmla="*/ 2215 h 781051"/>
                <a:gd name="connsiteX127" fmla="*/ 370409 w 782654"/>
                <a:gd name="connsiteY127" fmla="*/ 8034 h 78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782654" h="781051">
                  <a:moveTo>
                    <a:pt x="392129" y="0"/>
                  </a:moveTo>
                  <a:lnTo>
                    <a:pt x="408037" y="5885"/>
                  </a:lnTo>
                  <a:lnTo>
                    <a:pt x="423957" y="1572"/>
                  </a:lnTo>
                  <a:lnTo>
                    <a:pt x="444424" y="11309"/>
                  </a:lnTo>
                  <a:lnTo>
                    <a:pt x="468316" y="7502"/>
                  </a:lnTo>
                  <a:lnTo>
                    <a:pt x="483673" y="16932"/>
                  </a:lnTo>
                  <a:lnTo>
                    <a:pt x="499165" y="15873"/>
                  </a:lnTo>
                  <a:lnTo>
                    <a:pt x="516461" y="28762"/>
                  </a:lnTo>
                  <a:lnTo>
                    <a:pt x="541575" y="29727"/>
                  </a:lnTo>
                  <a:lnTo>
                    <a:pt x="555585" y="42699"/>
                  </a:lnTo>
                  <a:lnTo>
                    <a:pt x="570137" y="44574"/>
                  </a:lnTo>
                  <a:lnTo>
                    <a:pt x="583858" y="59779"/>
                  </a:lnTo>
                  <a:lnTo>
                    <a:pt x="609093" y="65815"/>
                  </a:lnTo>
                  <a:lnTo>
                    <a:pt x="620915" y="82117"/>
                  </a:lnTo>
                  <a:lnTo>
                    <a:pt x="634149" y="86569"/>
                  </a:lnTo>
                  <a:lnTo>
                    <a:pt x="644106" y="103267"/>
                  </a:lnTo>
                  <a:lnTo>
                    <a:pt x="668272" y="114382"/>
                  </a:lnTo>
                  <a:lnTo>
                    <a:pt x="677096" y="133566"/>
                  </a:lnTo>
                  <a:lnTo>
                    <a:pt x="688737" y="140245"/>
                  </a:lnTo>
                  <a:lnTo>
                    <a:pt x="694927" y="157670"/>
                  </a:lnTo>
                  <a:lnTo>
                    <a:pt x="716839" y="173561"/>
                  </a:lnTo>
                  <a:lnTo>
                    <a:pt x="721954" y="194949"/>
                  </a:lnTo>
                  <a:lnTo>
                    <a:pt x="731804" y="203538"/>
                  </a:lnTo>
                  <a:lnTo>
                    <a:pt x="734357" y="221023"/>
                  </a:lnTo>
                  <a:lnTo>
                    <a:pt x="752927" y="241079"/>
                  </a:lnTo>
                  <a:lnTo>
                    <a:pt x="753800" y="263788"/>
                  </a:lnTo>
                  <a:lnTo>
                    <a:pt x="761695" y="274019"/>
                  </a:lnTo>
                  <a:lnTo>
                    <a:pt x="760822" y="291002"/>
                  </a:lnTo>
                  <a:lnTo>
                    <a:pt x="775152" y="314338"/>
                  </a:lnTo>
                  <a:lnTo>
                    <a:pt x="771487" y="337342"/>
                  </a:lnTo>
                  <a:lnTo>
                    <a:pt x="777264" y="348975"/>
                  </a:lnTo>
                  <a:lnTo>
                    <a:pt x="773211" y="364998"/>
                  </a:lnTo>
                  <a:lnTo>
                    <a:pt x="782654" y="390526"/>
                  </a:lnTo>
                  <a:lnTo>
                    <a:pt x="774440" y="412731"/>
                  </a:lnTo>
                  <a:lnTo>
                    <a:pt x="777907" y="425529"/>
                  </a:lnTo>
                  <a:lnTo>
                    <a:pt x="770928" y="440200"/>
                  </a:lnTo>
                  <a:lnTo>
                    <a:pt x="775152" y="466713"/>
                  </a:lnTo>
                  <a:lnTo>
                    <a:pt x="762670" y="487040"/>
                  </a:lnTo>
                  <a:lnTo>
                    <a:pt x="763607" y="500737"/>
                  </a:lnTo>
                  <a:lnTo>
                    <a:pt x="753937" y="513713"/>
                  </a:lnTo>
                  <a:lnTo>
                    <a:pt x="752927" y="539972"/>
                  </a:lnTo>
                  <a:lnTo>
                    <a:pt x="736742" y="557452"/>
                  </a:lnTo>
                  <a:lnTo>
                    <a:pt x="734905" y="571709"/>
                  </a:lnTo>
                  <a:lnTo>
                    <a:pt x="722780" y="582650"/>
                  </a:lnTo>
                  <a:lnTo>
                    <a:pt x="716839" y="607490"/>
                  </a:lnTo>
                  <a:lnTo>
                    <a:pt x="697751" y="621333"/>
                  </a:lnTo>
                  <a:lnTo>
                    <a:pt x="692910" y="635721"/>
                  </a:lnTo>
                  <a:lnTo>
                    <a:pt x="678575" y="644269"/>
                  </a:lnTo>
                  <a:lnTo>
                    <a:pt x="668272" y="666669"/>
                  </a:lnTo>
                  <a:lnTo>
                    <a:pt x="647249" y="676339"/>
                  </a:lnTo>
                  <a:lnTo>
                    <a:pt x="639235" y="690309"/>
                  </a:lnTo>
                  <a:lnTo>
                    <a:pt x="622984" y="696082"/>
                  </a:lnTo>
                  <a:lnTo>
                    <a:pt x="609093" y="715236"/>
                  </a:lnTo>
                  <a:lnTo>
                    <a:pt x="587193" y="720474"/>
                  </a:lnTo>
                  <a:lnTo>
                    <a:pt x="575941" y="733376"/>
                  </a:lnTo>
                  <a:lnTo>
                    <a:pt x="558155" y="735973"/>
                  </a:lnTo>
                  <a:lnTo>
                    <a:pt x="541575" y="751324"/>
                  </a:lnTo>
                  <a:lnTo>
                    <a:pt x="519856" y="752159"/>
                  </a:lnTo>
                  <a:lnTo>
                    <a:pt x="505460" y="763267"/>
                  </a:lnTo>
                  <a:lnTo>
                    <a:pt x="486636" y="762300"/>
                  </a:lnTo>
                  <a:lnTo>
                    <a:pt x="468316" y="773549"/>
                  </a:lnTo>
                  <a:lnTo>
                    <a:pt x="447749" y="770272"/>
                  </a:lnTo>
                  <a:lnTo>
                    <a:pt x="430504" y="778836"/>
                  </a:lnTo>
                  <a:lnTo>
                    <a:pt x="411270" y="773971"/>
                  </a:lnTo>
                  <a:lnTo>
                    <a:pt x="392129" y="781051"/>
                  </a:lnTo>
                  <a:lnTo>
                    <a:pt x="373536" y="774174"/>
                  </a:lnTo>
                  <a:lnTo>
                    <a:pt x="353951" y="779479"/>
                  </a:lnTo>
                  <a:lnTo>
                    <a:pt x="335076" y="770500"/>
                  </a:lnTo>
                  <a:lnTo>
                    <a:pt x="315941" y="773549"/>
                  </a:lnTo>
                  <a:lnTo>
                    <a:pt x="299949" y="763729"/>
                  </a:lnTo>
                  <a:lnTo>
                    <a:pt x="278742" y="765179"/>
                  </a:lnTo>
                  <a:lnTo>
                    <a:pt x="261101" y="752032"/>
                  </a:lnTo>
                  <a:lnTo>
                    <a:pt x="242682" y="751324"/>
                  </a:lnTo>
                  <a:lnTo>
                    <a:pt x="229699" y="739303"/>
                  </a:lnTo>
                  <a:lnTo>
                    <a:pt x="207770" y="736477"/>
                  </a:lnTo>
                  <a:lnTo>
                    <a:pt x="192302" y="719335"/>
                  </a:lnTo>
                  <a:lnTo>
                    <a:pt x="175164" y="715236"/>
                  </a:lnTo>
                  <a:lnTo>
                    <a:pt x="165391" y="701760"/>
                  </a:lnTo>
                  <a:lnTo>
                    <a:pt x="143758" y="694482"/>
                  </a:lnTo>
                  <a:lnTo>
                    <a:pt x="131401" y="673760"/>
                  </a:lnTo>
                  <a:lnTo>
                    <a:pt x="115985" y="666669"/>
                  </a:lnTo>
                  <a:lnTo>
                    <a:pt x="109437" y="652434"/>
                  </a:lnTo>
                  <a:lnTo>
                    <a:pt x="89171" y="640807"/>
                  </a:lnTo>
                  <a:lnTo>
                    <a:pt x="80776" y="617178"/>
                  </a:lnTo>
                  <a:lnTo>
                    <a:pt x="67418" y="607490"/>
                  </a:lnTo>
                  <a:lnTo>
                    <a:pt x="63976" y="593100"/>
                  </a:lnTo>
                  <a:lnTo>
                    <a:pt x="46103" y="577513"/>
                  </a:lnTo>
                  <a:lnTo>
                    <a:pt x="42361" y="551886"/>
                  </a:lnTo>
                  <a:lnTo>
                    <a:pt x="31330" y="539972"/>
                  </a:lnTo>
                  <a:lnTo>
                    <a:pt x="30790" y="525925"/>
                  </a:lnTo>
                  <a:lnTo>
                    <a:pt x="16212" y="507032"/>
                  </a:lnTo>
                  <a:lnTo>
                    <a:pt x="17575" y="480507"/>
                  </a:lnTo>
                  <a:lnTo>
                    <a:pt x="9105" y="466713"/>
                  </a:lnTo>
                  <a:lnTo>
                    <a:pt x="11228" y="453390"/>
                  </a:lnTo>
                  <a:lnTo>
                    <a:pt x="643" y="432076"/>
                  </a:lnTo>
                  <a:lnTo>
                    <a:pt x="7275" y="405859"/>
                  </a:lnTo>
                  <a:lnTo>
                    <a:pt x="1603" y="390526"/>
                  </a:lnTo>
                  <a:lnTo>
                    <a:pt x="6151" y="378230"/>
                  </a:lnTo>
                  <a:lnTo>
                    <a:pt x="0" y="355523"/>
                  </a:lnTo>
                  <a:lnTo>
                    <a:pt x="11736" y="330852"/>
                  </a:lnTo>
                  <a:lnTo>
                    <a:pt x="9105" y="314338"/>
                  </a:lnTo>
                  <a:lnTo>
                    <a:pt x="15873" y="303316"/>
                  </a:lnTo>
                  <a:lnTo>
                    <a:pt x="14301" y="280314"/>
                  </a:lnTo>
                  <a:lnTo>
                    <a:pt x="30666" y="258353"/>
                  </a:lnTo>
                  <a:lnTo>
                    <a:pt x="31330" y="241079"/>
                  </a:lnTo>
                  <a:lnTo>
                    <a:pt x="40138" y="231566"/>
                  </a:lnTo>
                  <a:lnTo>
                    <a:pt x="43002" y="209342"/>
                  </a:lnTo>
                  <a:lnTo>
                    <a:pt x="63225" y="191094"/>
                  </a:lnTo>
                  <a:lnTo>
                    <a:pt x="67418" y="173561"/>
                  </a:lnTo>
                  <a:lnTo>
                    <a:pt x="78108" y="165809"/>
                  </a:lnTo>
                  <a:lnTo>
                    <a:pt x="84997" y="145330"/>
                  </a:lnTo>
                  <a:lnTo>
                    <a:pt x="108082" y="131565"/>
                  </a:lnTo>
                  <a:lnTo>
                    <a:pt x="115985" y="114382"/>
                  </a:lnTo>
                  <a:lnTo>
                    <a:pt x="128382" y="108680"/>
                  </a:lnTo>
                  <a:lnTo>
                    <a:pt x="138673" y="90743"/>
                  </a:lnTo>
                  <a:lnTo>
                    <a:pt x="163477" y="81931"/>
                  </a:lnTo>
                  <a:lnTo>
                    <a:pt x="175164" y="65815"/>
                  </a:lnTo>
                  <a:lnTo>
                    <a:pt x="189041" y="62496"/>
                  </a:lnTo>
                  <a:lnTo>
                    <a:pt x="201966" y="47675"/>
                  </a:lnTo>
                  <a:lnTo>
                    <a:pt x="227292" y="43977"/>
                  </a:lnTo>
                  <a:lnTo>
                    <a:pt x="242682" y="29727"/>
                  </a:lnTo>
                  <a:lnTo>
                    <a:pt x="257719" y="29149"/>
                  </a:lnTo>
                  <a:lnTo>
                    <a:pt x="272447" y="17784"/>
                  </a:lnTo>
                  <a:lnTo>
                    <a:pt x="297131" y="19052"/>
                  </a:lnTo>
                  <a:lnTo>
                    <a:pt x="315941" y="7502"/>
                  </a:lnTo>
                  <a:lnTo>
                    <a:pt x="331701" y="10013"/>
                  </a:lnTo>
                  <a:lnTo>
                    <a:pt x="347403" y="2215"/>
                  </a:lnTo>
                  <a:lnTo>
                    <a:pt x="370409" y="8034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339933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721" name="テキスト ボックス 1720">
            <a:extLst>
              <a:ext uri="{FF2B5EF4-FFF2-40B4-BE49-F238E27FC236}">
                <a16:creationId xmlns:a16="http://schemas.microsoft.com/office/drawing/2014/main" id="{3400DCB0-61C2-4229-A878-B7AE8D26F1DB}"/>
              </a:ext>
            </a:extLst>
          </p:cNvPr>
          <p:cNvSpPr txBox="1"/>
          <p:nvPr/>
        </p:nvSpPr>
        <p:spPr>
          <a:xfrm>
            <a:off x="4454325" y="324066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屈斜路湖</a:t>
            </a:r>
          </a:p>
        </p:txBody>
      </p:sp>
      <p:sp>
        <p:nvSpPr>
          <p:cNvPr id="1722" name="テキスト ボックス 1721">
            <a:extLst>
              <a:ext uri="{FF2B5EF4-FFF2-40B4-BE49-F238E27FC236}">
                <a16:creationId xmlns:a16="http://schemas.microsoft.com/office/drawing/2014/main" id="{E60861AE-56CB-4B1C-93DB-C0D296BA55C4}"/>
              </a:ext>
            </a:extLst>
          </p:cNvPr>
          <p:cNvSpPr txBox="1"/>
          <p:nvPr/>
        </p:nvSpPr>
        <p:spPr>
          <a:xfrm>
            <a:off x="5306218" y="370421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摩周湖</a:t>
            </a:r>
          </a:p>
        </p:txBody>
      </p:sp>
      <p:grpSp>
        <p:nvGrpSpPr>
          <p:cNvPr id="1723" name="グループ化 1722">
            <a:extLst>
              <a:ext uri="{FF2B5EF4-FFF2-40B4-BE49-F238E27FC236}">
                <a16:creationId xmlns:a16="http://schemas.microsoft.com/office/drawing/2014/main" id="{E6CDE647-7EF9-4749-B1C3-4487E45F3318}"/>
              </a:ext>
            </a:extLst>
          </p:cNvPr>
          <p:cNvGrpSpPr/>
          <p:nvPr/>
        </p:nvGrpSpPr>
        <p:grpSpPr>
          <a:xfrm>
            <a:off x="4666559" y="1200387"/>
            <a:ext cx="1563327" cy="883547"/>
            <a:chOff x="2695575" y="367106"/>
            <a:chExt cx="1294256" cy="731476"/>
          </a:xfrm>
        </p:grpSpPr>
        <p:sp>
          <p:nvSpPr>
            <p:cNvPr id="1724" name="楕円 1723">
              <a:extLst>
                <a:ext uri="{FF2B5EF4-FFF2-40B4-BE49-F238E27FC236}">
                  <a16:creationId xmlns:a16="http://schemas.microsoft.com/office/drawing/2014/main" id="{21F168FD-200C-45D8-9026-E62EC93A83CC}"/>
                </a:ext>
              </a:extLst>
            </p:cNvPr>
            <p:cNvSpPr/>
            <p:nvPr/>
          </p:nvSpPr>
          <p:spPr>
            <a:xfrm>
              <a:off x="2695575" y="409574"/>
              <a:ext cx="1290637" cy="6572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5" name="グループ化 1724">
              <a:extLst>
                <a:ext uri="{FF2B5EF4-FFF2-40B4-BE49-F238E27FC236}">
                  <a16:creationId xmlns:a16="http://schemas.microsoft.com/office/drawing/2014/main" id="{B890FFD2-F4B3-4CAF-A01D-914F24188B2E}"/>
                </a:ext>
              </a:extLst>
            </p:cNvPr>
            <p:cNvGrpSpPr/>
            <p:nvPr/>
          </p:nvGrpSpPr>
          <p:grpSpPr>
            <a:xfrm>
              <a:off x="2699315" y="367106"/>
              <a:ext cx="1290516" cy="731476"/>
              <a:chOff x="2699315" y="367106"/>
              <a:chExt cx="1290516" cy="731476"/>
            </a:xfrm>
          </p:grpSpPr>
          <p:grpSp>
            <p:nvGrpSpPr>
              <p:cNvPr id="1726" name="グループ化 1725">
                <a:extLst>
                  <a:ext uri="{FF2B5EF4-FFF2-40B4-BE49-F238E27FC236}">
                    <a16:creationId xmlns:a16="http://schemas.microsoft.com/office/drawing/2014/main" id="{EBF5D737-510A-4738-BF0B-3DF785CC9A6E}"/>
                  </a:ext>
                </a:extLst>
              </p:cNvPr>
              <p:cNvGrpSpPr/>
              <p:nvPr/>
            </p:nvGrpSpPr>
            <p:grpSpPr>
              <a:xfrm>
                <a:off x="3437964" y="518003"/>
                <a:ext cx="185389" cy="97947"/>
                <a:chOff x="3034913" y="1025647"/>
                <a:chExt cx="1476702" cy="931614"/>
              </a:xfrm>
            </p:grpSpPr>
            <p:sp>
              <p:nvSpPr>
                <p:cNvPr id="1817" name="フリーフォーム: 図形 1816">
                  <a:extLst>
                    <a:ext uri="{FF2B5EF4-FFF2-40B4-BE49-F238E27FC236}">
                      <a16:creationId xmlns:a16="http://schemas.microsoft.com/office/drawing/2014/main" id="{379C470C-6C64-40D4-97B3-F6097A3AA141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3977BCC3-C045-4828-AD88-D2877B63E92A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7" name="グループ化 1726">
                <a:extLst>
                  <a:ext uri="{FF2B5EF4-FFF2-40B4-BE49-F238E27FC236}">
                    <a16:creationId xmlns:a16="http://schemas.microsoft.com/office/drawing/2014/main" id="{3584B5AE-2A98-4C9D-AF62-4211BB52180E}"/>
                  </a:ext>
                </a:extLst>
              </p:cNvPr>
              <p:cNvGrpSpPr/>
              <p:nvPr/>
            </p:nvGrpSpPr>
            <p:grpSpPr>
              <a:xfrm>
                <a:off x="3319927" y="481121"/>
                <a:ext cx="118542" cy="62629"/>
                <a:chOff x="3034913" y="1025647"/>
                <a:chExt cx="1476702" cy="931614"/>
              </a:xfrm>
            </p:grpSpPr>
            <p:sp>
              <p:nvSpPr>
                <p:cNvPr id="1815" name="フリーフォーム: 図形 1814">
                  <a:extLst>
                    <a:ext uri="{FF2B5EF4-FFF2-40B4-BE49-F238E27FC236}">
                      <a16:creationId xmlns:a16="http://schemas.microsoft.com/office/drawing/2014/main" id="{56B77F16-E4E9-4EE8-9B0D-1DB5E83BDD8D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フリーフォーム: 図形 1815">
                  <a:extLst>
                    <a:ext uri="{FF2B5EF4-FFF2-40B4-BE49-F238E27FC236}">
                      <a16:creationId xmlns:a16="http://schemas.microsoft.com/office/drawing/2014/main" id="{5D7D889D-A061-47DF-A809-7875431B3A1D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8" name="グループ化 1727">
                <a:extLst>
                  <a:ext uri="{FF2B5EF4-FFF2-40B4-BE49-F238E27FC236}">
                    <a16:creationId xmlns:a16="http://schemas.microsoft.com/office/drawing/2014/main" id="{00702533-BD1A-440D-804E-46DCB438CFBE}"/>
                  </a:ext>
                </a:extLst>
              </p:cNvPr>
              <p:cNvGrpSpPr/>
              <p:nvPr/>
            </p:nvGrpSpPr>
            <p:grpSpPr>
              <a:xfrm>
                <a:off x="3583394" y="449285"/>
                <a:ext cx="121831" cy="64367"/>
                <a:chOff x="3034913" y="1025647"/>
                <a:chExt cx="1476702" cy="931614"/>
              </a:xfrm>
            </p:grpSpPr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9CB8C285-F08B-45B6-962A-F8D5EA28BD0E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4" name="フリーフォーム: 図形 1813">
                  <a:extLst>
                    <a:ext uri="{FF2B5EF4-FFF2-40B4-BE49-F238E27FC236}">
                      <a16:creationId xmlns:a16="http://schemas.microsoft.com/office/drawing/2014/main" id="{AFEA3994-EF66-4B24-8FD6-4255950D9351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9" name="グループ化 1728">
                <a:extLst>
                  <a:ext uri="{FF2B5EF4-FFF2-40B4-BE49-F238E27FC236}">
                    <a16:creationId xmlns:a16="http://schemas.microsoft.com/office/drawing/2014/main" id="{F26C4892-FD57-4D26-8C8A-E32EF84D77B7}"/>
                  </a:ext>
                </a:extLst>
              </p:cNvPr>
              <p:cNvGrpSpPr/>
              <p:nvPr/>
            </p:nvGrpSpPr>
            <p:grpSpPr>
              <a:xfrm>
                <a:off x="3169566" y="525795"/>
                <a:ext cx="171721" cy="90726"/>
                <a:chOff x="3034913" y="1025647"/>
                <a:chExt cx="1476702" cy="931614"/>
              </a:xfrm>
            </p:grpSpPr>
            <p:sp>
              <p:nvSpPr>
                <p:cNvPr id="1811" name="フリーフォーム: 図形 1810">
                  <a:extLst>
                    <a:ext uri="{FF2B5EF4-FFF2-40B4-BE49-F238E27FC236}">
                      <a16:creationId xmlns:a16="http://schemas.microsoft.com/office/drawing/2014/main" id="{4213202F-9342-465D-A641-35FAFFEB2A3F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908CA737-1949-4EB9-8E0C-6AD2168686F1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0" name="グループ化 1729">
                <a:extLst>
                  <a:ext uri="{FF2B5EF4-FFF2-40B4-BE49-F238E27FC236}">
                    <a16:creationId xmlns:a16="http://schemas.microsoft.com/office/drawing/2014/main" id="{E89D5A94-C10A-49CB-9B49-C414F6B2B88A}"/>
                  </a:ext>
                </a:extLst>
              </p:cNvPr>
              <p:cNvGrpSpPr/>
              <p:nvPr/>
            </p:nvGrpSpPr>
            <p:grpSpPr>
              <a:xfrm>
                <a:off x="3295089" y="600553"/>
                <a:ext cx="185389" cy="97947"/>
                <a:chOff x="3034913" y="1025647"/>
                <a:chExt cx="1476702" cy="931614"/>
              </a:xfrm>
            </p:grpSpPr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853C19B6-DBAA-4E00-B3A6-21A65CD0C998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0" name="フリーフォーム: 図形 1809">
                  <a:extLst>
                    <a:ext uri="{FF2B5EF4-FFF2-40B4-BE49-F238E27FC236}">
                      <a16:creationId xmlns:a16="http://schemas.microsoft.com/office/drawing/2014/main" id="{3A1D9958-B8C6-45D9-85BD-21CB52DE2B46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1" name="グループ化 1730">
                <a:extLst>
                  <a:ext uri="{FF2B5EF4-FFF2-40B4-BE49-F238E27FC236}">
                    <a16:creationId xmlns:a16="http://schemas.microsoft.com/office/drawing/2014/main" id="{3D2CC8BF-9D50-4D58-ACE1-F38ADDF65019}"/>
                  </a:ext>
                </a:extLst>
              </p:cNvPr>
              <p:cNvGrpSpPr/>
              <p:nvPr/>
            </p:nvGrpSpPr>
            <p:grpSpPr>
              <a:xfrm>
                <a:off x="3660214" y="565628"/>
                <a:ext cx="185389" cy="97947"/>
                <a:chOff x="3034913" y="1025647"/>
                <a:chExt cx="1476702" cy="931614"/>
              </a:xfrm>
            </p:grpSpPr>
            <p:sp>
              <p:nvSpPr>
                <p:cNvPr id="1807" name="フリーフォーム: 図形 1806">
                  <a:extLst>
                    <a:ext uri="{FF2B5EF4-FFF2-40B4-BE49-F238E27FC236}">
                      <a16:creationId xmlns:a16="http://schemas.microsoft.com/office/drawing/2014/main" id="{AF1726AA-E26F-4845-AF49-6A6CF3DC3DFD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8" name="フリーフォーム: 図形 1807">
                  <a:extLst>
                    <a:ext uri="{FF2B5EF4-FFF2-40B4-BE49-F238E27FC236}">
                      <a16:creationId xmlns:a16="http://schemas.microsoft.com/office/drawing/2014/main" id="{9885892E-7F0E-4F9F-BE2E-9259729159B8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2" name="グループ化 1731">
                <a:extLst>
                  <a:ext uri="{FF2B5EF4-FFF2-40B4-BE49-F238E27FC236}">
                    <a16:creationId xmlns:a16="http://schemas.microsoft.com/office/drawing/2014/main" id="{2D22DD8C-AD9A-4350-99A6-7D91133FDE64}"/>
                  </a:ext>
                </a:extLst>
              </p:cNvPr>
              <p:cNvGrpSpPr/>
              <p:nvPr/>
            </p:nvGrpSpPr>
            <p:grpSpPr>
              <a:xfrm>
                <a:off x="3167469" y="436585"/>
                <a:ext cx="121831" cy="64367"/>
                <a:chOff x="3034913" y="1025647"/>
                <a:chExt cx="1476702" cy="931614"/>
              </a:xfrm>
            </p:grpSpPr>
            <p:sp>
              <p:nvSpPr>
                <p:cNvPr id="1805" name="フリーフォーム: 図形 1804">
                  <a:extLst>
                    <a:ext uri="{FF2B5EF4-FFF2-40B4-BE49-F238E27FC236}">
                      <a16:creationId xmlns:a16="http://schemas.microsoft.com/office/drawing/2014/main" id="{9D5D7BDE-8D66-4F96-9148-ABD9818C235B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フリーフォーム: 図形 1805">
                  <a:extLst>
                    <a:ext uri="{FF2B5EF4-FFF2-40B4-BE49-F238E27FC236}">
                      <a16:creationId xmlns:a16="http://schemas.microsoft.com/office/drawing/2014/main" id="{5771A91A-9078-4BB7-A14F-2401DB6F4669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3" name="グループ化 1732">
                <a:extLst>
                  <a:ext uri="{FF2B5EF4-FFF2-40B4-BE49-F238E27FC236}">
                    <a16:creationId xmlns:a16="http://schemas.microsoft.com/office/drawing/2014/main" id="{88E235AB-7844-4C70-8E07-ECEF4465789C}"/>
                  </a:ext>
                </a:extLst>
              </p:cNvPr>
              <p:cNvGrpSpPr/>
              <p:nvPr/>
            </p:nvGrpSpPr>
            <p:grpSpPr>
              <a:xfrm>
                <a:off x="2973794" y="490560"/>
                <a:ext cx="121831" cy="64367"/>
                <a:chOff x="3034913" y="1025647"/>
                <a:chExt cx="1476702" cy="931614"/>
              </a:xfrm>
            </p:grpSpPr>
            <p:sp>
              <p:nvSpPr>
                <p:cNvPr id="1803" name="フリーフォーム: 図形 1802">
                  <a:extLst>
                    <a:ext uri="{FF2B5EF4-FFF2-40B4-BE49-F238E27FC236}">
                      <a16:creationId xmlns:a16="http://schemas.microsoft.com/office/drawing/2014/main" id="{FAD91BB2-FCCA-4E9E-825C-0259C48D1449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フリーフォーム: 図形 1803">
                  <a:extLst>
                    <a:ext uri="{FF2B5EF4-FFF2-40B4-BE49-F238E27FC236}">
                      <a16:creationId xmlns:a16="http://schemas.microsoft.com/office/drawing/2014/main" id="{34B554E6-4664-4B48-BE01-48C5125F93DF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4" name="グループ化 1733">
                <a:extLst>
                  <a:ext uri="{FF2B5EF4-FFF2-40B4-BE49-F238E27FC236}">
                    <a16:creationId xmlns:a16="http://schemas.microsoft.com/office/drawing/2014/main" id="{534D6C10-80E3-48D6-BA8D-555CE0D96872}"/>
                  </a:ext>
                </a:extLst>
              </p:cNvPr>
              <p:cNvGrpSpPr/>
              <p:nvPr/>
            </p:nvGrpSpPr>
            <p:grpSpPr>
              <a:xfrm>
                <a:off x="3011894" y="595335"/>
                <a:ext cx="121831" cy="64367"/>
                <a:chOff x="3034913" y="1025647"/>
                <a:chExt cx="1476702" cy="931614"/>
              </a:xfrm>
            </p:grpSpPr>
            <p:sp>
              <p:nvSpPr>
                <p:cNvPr id="1801" name="フリーフォーム: 図形 1800">
                  <a:extLst>
                    <a:ext uri="{FF2B5EF4-FFF2-40B4-BE49-F238E27FC236}">
                      <a16:creationId xmlns:a16="http://schemas.microsoft.com/office/drawing/2014/main" id="{34456686-F03D-4FC7-9CF5-7C46C337DBAA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フリーフォーム: 図形 1801">
                  <a:extLst>
                    <a:ext uri="{FF2B5EF4-FFF2-40B4-BE49-F238E27FC236}">
                      <a16:creationId xmlns:a16="http://schemas.microsoft.com/office/drawing/2014/main" id="{337A33F4-76EE-4E38-A2E7-BBAE7B8EB5F4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5" name="グループ化 1734">
                <a:extLst>
                  <a:ext uri="{FF2B5EF4-FFF2-40B4-BE49-F238E27FC236}">
                    <a16:creationId xmlns:a16="http://schemas.microsoft.com/office/drawing/2014/main" id="{56FB42DF-39D5-4FE0-AB2E-60CC7F629352}"/>
                  </a:ext>
                </a:extLst>
              </p:cNvPr>
              <p:cNvGrpSpPr/>
              <p:nvPr/>
            </p:nvGrpSpPr>
            <p:grpSpPr>
              <a:xfrm>
                <a:off x="3494884" y="647957"/>
                <a:ext cx="269522" cy="142397"/>
                <a:chOff x="3034913" y="1025647"/>
                <a:chExt cx="1476702" cy="931614"/>
              </a:xfrm>
            </p:grpSpPr>
            <p:sp>
              <p:nvSpPr>
                <p:cNvPr id="1799" name="フリーフォーム: 図形 1798">
                  <a:extLst>
                    <a:ext uri="{FF2B5EF4-FFF2-40B4-BE49-F238E27FC236}">
                      <a16:creationId xmlns:a16="http://schemas.microsoft.com/office/drawing/2014/main" id="{1F2EC2B2-B7B2-431F-9D89-75FD90EE1F27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フリーフォーム: 図形 1799">
                  <a:extLst>
                    <a:ext uri="{FF2B5EF4-FFF2-40B4-BE49-F238E27FC236}">
                      <a16:creationId xmlns:a16="http://schemas.microsoft.com/office/drawing/2014/main" id="{63D486C0-C6BC-4F1C-9A26-5650015DA8D6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6" name="グループ化 1735">
                <a:extLst>
                  <a:ext uri="{FF2B5EF4-FFF2-40B4-BE49-F238E27FC236}">
                    <a16:creationId xmlns:a16="http://schemas.microsoft.com/office/drawing/2014/main" id="{F0423A0A-75CE-4D2E-BCEA-BCE4ACA5123E}"/>
                  </a:ext>
                </a:extLst>
              </p:cNvPr>
              <p:cNvGrpSpPr/>
              <p:nvPr/>
            </p:nvGrpSpPr>
            <p:grpSpPr>
              <a:xfrm>
                <a:off x="3043778" y="656639"/>
                <a:ext cx="335310" cy="193640"/>
                <a:chOff x="3034913" y="1025647"/>
                <a:chExt cx="1476702" cy="931614"/>
              </a:xfrm>
            </p:grpSpPr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F346967B-BD1C-4295-ABB0-60DDAD3C9793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フリーフォーム: 図形 1797">
                  <a:extLst>
                    <a:ext uri="{FF2B5EF4-FFF2-40B4-BE49-F238E27FC236}">
                      <a16:creationId xmlns:a16="http://schemas.microsoft.com/office/drawing/2014/main" id="{8212AB3F-B851-4DD7-983B-36A6237164A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7" name="グループ化 1736">
                <a:extLst>
                  <a:ext uri="{FF2B5EF4-FFF2-40B4-BE49-F238E27FC236}">
                    <a16:creationId xmlns:a16="http://schemas.microsoft.com/office/drawing/2014/main" id="{2107E919-F680-4F31-ACEC-842718F3E5E0}"/>
                  </a:ext>
                </a:extLst>
              </p:cNvPr>
              <p:cNvGrpSpPr/>
              <p:nvPr/>
            </p:nvGrpSpPr>
            <p:grpSpPr>
              <a:xfrm>
                <a:off x="3402419" y="750910"/>
                <a:ext cx="121831" cy="64367"/>
                <a:chOff x="3034913" y="1025647"/>
                <a:chExt cx="1476702" cy="931614"/>
              </a:xfrm>
            </p:grpSpPr>
            <p:sp>
              <p:nvSpPr>
                <p:cNvPr id="1795" name="フリーフォーム: 図形 1794">
                  <a:extLst>
                    <a:ext uri="{FF2B5EF4-FFF2-40B4-BE49-F238E27FC236}">
                      <a16:creationId xmlns:a16="http://schemas.microsoft.com/office/drawing/2014/main" id="{DB213611-D585-4DB0-A2EE-37D0523CE1B0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6" name="フリーフォーム: 図形 1795">
                  <a:extLst>
                    <a:ext uri="{FF2B5EF4-FFF2-40B4-BE49-F238E27FC236}">
                      <a16:creationId xmlns:a16="http://schemas.microsoft.com/office/drawing/2014/main" id="{708147C6-378D-4F98-BFC0-2CDAC3C9DFE4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8" name="グループ化 1737">
                <a:extLst>
                  <a:ext uri="{FF2B5EF4-FFF2-40B4-BE49-F238E27FC236}">
                    <a16:creationId xmlns:a16="http://schemas.microsoft.com/office/drawing/2014/main" id="{277BC453-3247-4CAD-8B1B-781F326A41B1}"/>
                  </a:ext>
                </a:extLst>
              </p:cNvPr>
              <p:cNvGrpSpPr/>
              <p:nvPr/>
            </p:nvGrpSpPr>
            <p:grpSpPr>
              <a:xfrm>
                <a:off x="3466309" y="825757"/>
                <a:ext cx="269522" cy="142397"/>
                <a:chOff x="3034913" y="1025647"/>
                <a:chExt cx="1476702" cy="931614"/>
              </a:xfrm>
            </p:grpSpPr>
            <p:sp>
              <p:nvSpPr>
                <p:cNvPr id="1793" name="フリーフォーム: 図形 1792">
                  <a:extLst>
                    <a:ext uri="{FF2B5EF4-FFF2-40B4-BE49-F238E27FC236}">
                      <a16:creationId xmlns:a16="http://schemas.microsoft.com/office/drawing/2014/main" id="{F4AC464B-C7FB-45F4-947F-F4D5BCF0E4BC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4" name="フリーフォーム: 図形 1793">
                  <a:extLst>
                    <a:ext uri="{FF2B5EF4-FFF2-40B4-BE49-F238E27FC236}">
                      <a16:creationId xmlns:a16="http://schemas.microsoft.com/office/drawing/2014/main" id="{E6824116-E6A5-46E2-BC89-973B6EAD203F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9" name="グループ化 1738">
                <a:extLst>
                  <a:ext uri="{FF2B5EF4-FFF2-40B4-BE49-F238E27FC236}">
                    <a16:creationId xmlns:a16="http://schemas.microsoft.com/office/drawing/2014/main" id="{741473E0-3FD5-40B4-909C-BA0212EADBDA}"/>
                  </a:ext>
                </a:extLst>
              </p:cNvPr>
              <p:cNvGrpSpPr/>
              <p:nvPr/>
            </p:nvGrpSpPr>
            <p:grpSpPr>
              <a:xfrm>
                <a:off x="3720309" y="746382"/>
                <a:ext cx="269522" cy="142397"/>
                <a:chOff x="3034913" y="1025647"/>
                <a:chExt cx="1476702" cy="931614"/>
              </a:xfrm>
            </p:grpSpPr>
            <p:sp>
              <p:nvSpPr>
                <p:cNvPr id="1791" name="フリーフォーム: 図形 1790">
                  <a:extLst>
                    <a:ext uri="{FF2B5EF4-FFF2-40B4-BE49-F238E27FC236}">
                      <a16:creationId xmlns:a16="http://schemas.microsoft.com/office/drawing/2014/main" id="{9FEEDFB9-532B-450A-98CA-03B52EECBE09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2" name="フリーフォーム: 図形 1791">
                  <a:extLst>
                    <a:ext uri="{FF2B5EF4-FFF2-40B4-BE49-F238E27FC236}">
                      <a16:creationId xmlns:a16="http://schemas.microsoft.com/office/drawing/2014/main" id="{E15B288B-7DC5-4DA9-A858-AF87301DD91C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0" name="グループ化 1739">
                <a:extLst>
                  <a:ext uri="{FF2B5EF4-FFF2-40B4-BE49-F238E27FC236}">
                    <a16:creationId xmlns:a16="http://schemas.microsoft.com/office/drawing/2014/main" id="{1FDB2B36-DEC5-4C36-9C44-092E3EE751CB}"/>
                  </a:ext>
                </a:extLst>
              </p:cNvPr>
              <p:cNvGrpSpPr/>
              <p:nvPr/>
            </p:nvGrpSpPr>
            <p:grpSpPr>
              <a:xfrm>
                <a:off x="2764634" y="632082"/>
                <a:ext cx="269522" cy="142397"/>
                <a:chOff x="3034913" y="1025647"/>
                <a:chExt cx="1476702" cy="931614"/>
              </a:xfrm>
            </p:grpSpPr>
            <p:sp>
              <p:nvSpPr>
                <p:cNvPr id="1789" name="フリーフォーム: 図形 1788">
                  <a:extLst>
                    <a:ext uri="{FF2B5EF4-FFF2-40B4-BE49-F238E27FC236}">
                      <a16:creationId xmlns:a16="http://schemas.microsoft.com/office/drawing/2014/main" id="{8605C462-2B15-4DBB-9F28-1CB816EA6179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0" name="フリーフォーム: 図形 1789">
                  <a:extLst>
                    <a:ext uri="{FF2B5EF4-FFF2-40B4-BE49-F238E27FC236}">
                      <a16:creationId xmlns:a16="http://schemas.microsoft.com/office/drawing/2014/main" id="{64740EDE-7B25-43BA-A577-2961BFF8316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1" name="グループ化 1740">
                <a:extLst>
                  <a:ext uri="{FF2B5EF4-FFF2-40B4-BE49-F238E27FC236}">
                    <a16:creationId xmlns:a16="http://schemas.microsoft.com/office/drawing/2014/main" id="{A4B33435-82C0-4211-94E0-8C239430EF47}"/>
                  </a:ext>
                </a:extLst>
              </p:cNvPr>
              <p:cNvGrpSpPr/>
              <p:nvPr/>
            </p:nvGrpSpPr>
            <p:grpSpPr>
              <a:xfrm>
                <a:off x="2828133" y="809882"/>
                <a:ext cx="320285" cy="169217"/>
                <a:chOff x="3034913" y="1025647"/>
                <a:chExt cx="1476702" cy="931614"/>
              </a:xfrm>
            </p:grpSpPr>
            <p:sp>
              <p:nvSpPr>
                <p:cNvPr id="1787" name="フリーフォーム: 図形 1786">
                  <a:extLst>
                    <a:ext uri="{FF2B5EF4-FFF2-40B4-BE49-F238E27FC236}">
                      <a16:creationId xmlns:a16="http://schemas.microsoft.com/office/drawing/2014/main" id="{23F7AB4E-7AF4-47C2-AF62-4A1CE0BEBB8C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8" name="フリーフォーム: 図形 1787">
                  <a:extLst>
                    <a:ext uri="{FF2B5EF4-FFF2-40B4-BE49-F238E27FC236}">
                      <a16:creationId xmlns:a16="http://schemas.microsoft.com/office/drawing/2014/main" id="{877B9E1B-A268-4C30-A74D-AFE6F2DDC9A6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2" name="グループ化 1741">
                <a:extLst>
                  <a:ext uri="{FF2B5EF4-FFF2-40B4-BE49-F238E27FC236}">
                    <a16:creationId xmlns:a16="http://schemas.microsoft.com/office/drawing/2014/main" id="{BA4BDADA-4C8E-4246-B9A0-49034B95F940}"/>
                  </a:ext>
                </a:extLst>
              </p:cNvPr>
              <p:cNvGrpSpPr/>
              <p:nvPr/>
            </p:nvGrpSpPr>
            <p:grpSpPr>
              <a:xfrm>
                <a:off x="3167835" y="873670"/>
                <a:ext cx="285133" cy="150645"/>
                <a:chOff x="3034913" y="1025647"/>
                <a:chExt cx="1476702" cy="931614"/>
              </a:xfrm>
            </p:grpSpPr>
            <p:sp>
              <p:nvSpPr>
                <p:cNvPr id="1785" name="フリーフォーム: 図形 1784">
                  <a:extLst>
                    <a:ext uri="{FF2B5EF4-FFF2-40B4-BE49-F238E27FC236}">
                      <a16:creationId xmlns:a16="http://schemas.microsoft.com/office/drawing/2014/main" id="{7B850F8D-DABA-4B04-8AD7-1AAE97FF2051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フリーフォーム: 図形 1785">
                  <a:extLst>
                    <a:ext uri="{FF2B5EF4-FFF2-40B4-BE49-F238E27FC236}">
                      <a16:creationId xmlns:a16="http://schemas.microsoft.com/office/drawing/2014/main" id="{299ACD1D-C8DD-4D6A-821C-ED03E9F86459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3" name="グループ化 1742">
                <a:extLst>
                  <a:ext uri="{FF2B5EF4-FFF2-40B4-BE49-F238E27FC236}">
                    <a16:creationId xmlns:a16="http://schemas.microsoft.com/office/drawing/2014/main" id="{2782BFF7-4811-485B-9123-348BA93EA691}"/>
                  </a:ext>
                </a:extLst>
              </p:cNvPr>
              <p:cNvGrpSpPr/>
              <p:nvPr/>
            </p:nvGrpSpPr>
            <p:grpSpPr>
              <a:xfrm>
                <a:off x="3831434" y="643025"/>
                <a:ext cx="157249" cy="83080"/>
                <a:chOff x="3034913" y="1025647"/>
                <a:chExt cx="1476702" cy="931614"/>
              </a:xfrm>
            </p:grpSpPr>
            <p:sp>
              <p:nvSpPr>
                <p:cNvPr id="1783" name="フリーフォーム: 図形 1782">
                  <a:extLst>
                    <a:ext uri="{FF2B5EF4-FFF2-40B4-BE49-F238E27FC236}">
                      <a16:creationId xmlns:a16="http://schemas.microsoft.com/office/drawing/2014/main" id="{4FB29CAF-1A79-46BF-9C07-4CF4F0CEBFC9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4" name="フリーフォーム: 図形 1783">
                  <a:extLst>
                    <a:ext uri="{FF2B5EF4-FFF2-40B4-BE49-F238E27FC236}">
                      <a16:creationId xmlns:a16="http://schemas.microsoft.com/office/drawing/2014/main" id="{5A480826-C80A-4A2A-9496-231408CC4FD8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4" name="グループ化 1743">
                <a:extLst>
                  <a:ext uri="{FF2B5EF4-FFF2-40B4-BE49-F238E27FC236}">
                    <a16:creationId xmlns:a16="http://schemas.microsoft.com/office/drawing/2014/main" id="{AADB2E20-5271-474C-B78A-26FA09B66A2E}"/>
                  </a:ext>
                </a:extLst>
              </p:cNvPr>
              <p:cNvGrpSpPr/>
              <p:nvPr/>
            </p:nvGrpSpPr>
            <p:grpSpPr>
              <a:xfrm>
                <a:off x="3739359" y="925600"/>
                <a:ext cx="157249" cy="83080"/>
                <a:chOff x="3034913" y="1025647"/>
                <a:chExt cx="1476702" cy="931614"/>
              </a:xfrm>
            </p:grpSpPr>
            <p:sp>
              <p:nvSpPr>
                <p:cNvPr id="1781" name="フリーフォーム: 図形 1780">
                  <a:extLst>
                    <a:ext uri="{FF2B5EF4-FFF2-40B4-BE49-F238E27FC236}">
                      <a16:creationId xmlns:a16="http://schemas.microsoft.com/office/drawing/2014/main" id="{284260C8-3528-412D-9F62-B35998C8B461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フリーフォーム: 図形 1781">
                  <a:extLst>
                    <a:ext uri="{FF2B5EF4-FFF2-40B4-BE49-F238E27FC236}">
                      <a16:creationId xmlns:a16="http://schemas.microsoft.com/office/drawing/2014/main" id="{69171DEF-984B-4BF3-A71A-CAD7FE1AB03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5" name="グループ化 1744">
                <a:extLst>
                  <a:ext uri="{FF2B5EF4-FFF2-40B4-BE49-F238E27FC236}">
                    <a16:creationId xmlns:a16="http://schemas.microsoft.com/office/drawing/2014/main" id="{374B430E-D22D-4E5C-99FF-3877CF2A5299}"/>
                  </a:ext>
                </a:extLst>
              </p:cNvPr>
              <p:cNvGrpSpPr/>
              <p:nvPr/>
            </p:nvGrpSpPr>
            <p:grpSpPr>
              <a:xfrm>
                <a:off x="3447123" y="436956"/>
                <a:ext cx="95522" cy="50468"/>
                <a:chOff x="3034913" y="1025647"/>
                <a:chExt cx="1476702" cy="931614"/>
              </a:xfrm>
            </p:grpSpPr>
            <p:sp>
              <p:nvSpPr>
                <p:cNvPr id="1779" name="フリーフォーム: 図形 1778">
                  <a:extLst>
                    <a:ext uri="{FF2B5EF4-FFF2-40B4-BE49-F238E27FC236}">
                      <a16:creationId xmlns:a16="http://schemas.microsoft.com/office/drawing/2014/main" id="{56193CAB-C296-4ACD-8233-640EFBC6E5AE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フリーフォーム: 図形 1779">
                  <a:extLst>
                    <a:ext uri="{FF2B5EF4-FFF2-40B4-BE49-F238E27FC236}">
                      <a16:creationId xmlns:a16="http://schemas.microsoft.com/office/drawing/2014/main" id="{97668F22-2201-4EA3-80CE-EB114B6CBF2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6" name="グループ化 1745">
                <a:extLst>
                  <a:ext uri="{FF2B5EF4-FFF2-40B4-BE49-F238E27FC236}">
                    <a16:creationId xmlns:a16="http://schemas.microsoft.com/office/drawing/2014/main" id="{FADDCB9A-65D8-4CFA-B224-206E913254E8}"/>
                  </a:ext>
                </a:extLst>
              </p:cNvPr>
              <p:cNvGrpSpPr/>
              <p:nvPr/>
            </p:nvGrpSpPr>
            <p:grpSpPr>
              <a:xfrm>
                <a:off x="3304248" y="367106"/>
                <a:ext cx="95522" cy="50468"/>
                <a:chOff x="3034913" y="1025647"/>
                <a:chExt cx="1476702" cy="931614"/>
              </a:xfrm>
            </p:grpSpPr>
            <p:sp>
              <p:nvSpPr>
                <p:cNvPr id="1777" name="フリーフォーム: 図形 1776">
                  <a:extLst>
                    <a:ext uri="{FF2B5EF4-FFF2-40B4-BE49-F238E27FC236}">
                      <a16:creationId xmlns:a16="http://schemas.microsoft.com/office/drawing/2014/main" id="{0C0DEFA3-AFD1-495E-9084-CEE475FFA4E3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8" name="フリーフォーム: 図形 1777">
                  <a:extLst>
                    <a:ext uri="{FF2B5EF4-FFF2-40B4-BE49-F238E27FC236}">
                      <a16:creationId xmlns:a16="http://schemas.microsoft.com/office/drawing/2014/main" id="{DE4B029B-C60A-4677-946C-CD0FFA3779CE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7" name="グループ化 1746">
                <a:extLst>
                  <a:ext uri="{FF2B5EF4-FFF2-40B4-BE49-F238E27FC236}">
                    <a16:creationId xmlns:a16="http://schemas.microsoft.com/office/drawing/2014/main" id="{884A1A2B-676B-4307-BEFD-4F45FA38C665}"/>
                  </a:ext>
                </a:extLst>
              </p:cNvPr>
              <p:cNvGrpSpPr/>
              <p:nvPr/>
            </p:nvGrpSpPr>
            <p:grpSpPr>
              <a:xfrm>
                <a:off x="2843873" y="529031"/>
                <a:ext cx="95522" cy="50468"/>
                <a:chOff x="3034913" y="1025647"/>
                <a:chExt cx="1476702" cy="931614"/>
              </a:xfrm>
            </p:grpSpPr>
            <p:sp>
              <p:nvSpPr>
                <p:cNvPr id="1775" name="フリーフォーム: 図形 1774">
                  <a:extLst>
                    <a:ext uri="{FF2B5EF4-FFF2-40B4-BE49-F238E27FC236}">
                      <a16:creationId xmlns:a16="http://schemas.microsoft.com/office/drawing/2014/main" id="{FFEC206A-C10B-403A-91BF-0C4AAFE3E4E1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6" name="フリーフォーム: 図形 1775">
                  <a:extLst>
                    <a:ext uri="{FF2B5EF4-FFF2-40B4-BE49-F238E27FC236}">
                      <a16:creationId xmlns:a16="http://schemas.microsoft.com/office/drawing/2014/main" id="{97996EAE-2A39-459A-BB79-E76B1E2BA943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8" name="グループ化 1747">
                <a:extLst>
                  <a:ext uri="{FF2B5EF4-FFF2-40B4-BE49-F238E27FC236}">
                    <a16:creationId xmlns:a16="http://schemas.microsoft.com/office/drawing/2014/main" id="{FC232099-0CA8-4996-A416-9AE2CE137F1B}"/>
                  </a:ext>
                </a:extLst>
              </p:cNvPr>
              <p:cNvGrpSpPr/>
              <p:nvPr/>
            </p:nvGrpSpPr>
            <p:grpSpPr>
              <a:xfrm>
                <a:off x="2739679" y="773116"/>
                <a:ext cx="121831" cy="64367"/>
                <a:chOff x="3034913" y="1025647"/>
                <a:chExt cx="1476702" cy="931614"/>
              </a:xfrm>
            </p:grpSpPr>
            <p:sp>
              <p:nvSpPr>
                <p:cNvPr id="1773" name="フリーフォーム: 図形 1772">
                  <a:extLst>
                    <a:ext uri="{FF2B5EF4-FFF2-40B4-BE49-F238E27FC236}">
                      <a16:creationId xmlns:a16="http://schemas.microsoft.com/office/drawing/2014/main" id="{ABB75857-D8A4-4131-A506-7AF70F010178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4" name="フリーフォーム: 図形 1773">
                  <a:extLst>
                    <a:ext uri="{FF2B5EF4-FFF2-40B4-BE49-F238E27FC236}">
                      <a16:creationId xmlns:a16="http://schemas.microsoft.com/office/drawing/2014/main" id="{CA03A16C-CE0C-4C5B-AC73-EF26D5CBC17F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9" name="グループ化 1748">
                <a:extLst>
                  <a:ext uri="{FF2B5EF4-FFF2-40B4-BE49-F238E27FC236}">
                    <a16:creationId xmlns:a16="http://schemas.microsoft.com/office/drawing/2014/main" id="{E80B2A52-8F61-4E01-9BEC-EB4058658DF4}"/>
                  </a:ext>
                </a:extLst>
              </p:cNvPr>
              <p:cNvGrpSpPr/>
              <p:nvPr/>
            </p:nvGrpSpPr>
            <p:grpSpPr>
              <a:xfrm>
                <a:off x="3051740" y="416127"/>
                <a:ext cx="86533" cy="45719"/>
                <a:chOff x="3034913" y="1025647"/>
                <a:chExt cx="1476702" cy="931614"/>
              </a:xfrm>
            </p:grpSpPr>
            <p:sp>
              <p:nvSpPr>
                <p:cNvPr id="1771" name="フリーフォーム: 図形 1770">
                  <a:extLst>
                    <a:ext uri="{FF2B5EF4-FFF2-40B4-BE49-F238E27FC236}">
                      <a16:creationId xmlns:a16="http://schemas.microsoft.com/office/drawing/2014/main" id="{D2A60D3F-5ED9-4DAE-923C-3BCB5F35F6EA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2" name="フリーフォーム: 図形 1771">
                  <a:extLst>
                    <a:ext uri="{FF2B5EF4-FFF2-40B4-BE49-F238E27FC236}">
                      <a16:creationId xmlns:a16="http://schemas.microsoft.com/office/drawing/2014/main" id="{0050E97A-DAE1-4FE6-928B-90A29E3F4ADC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0" name="グループ化 1749">
                <a:extLst>
                  <a:ext uri="{FF2B5EF4-FFF2-40B4-BE49-F238E27FC236}">
                    <a16:creationId xmlns:a16="http://schemas.microsoft.com/office/drawing/2014/main" id="{B707D502-FCBF-45FC-B07D-5DD90D6E8389}"/>
                  </a:ext>
                </a:extLst>
              </p:cNvPr>
              <p:cNvGrpSpPr/>
              <p:nvPr/>
            </p:nvGrpSpPr>
            <p:grpSpPr>
              <a:xfrm>
                <a:off x="3861365" y="536777"/>
                <a:ext cx="86533" cy="45719"/>
                <a:chOff x="3034913" y="1025647"/>
                <a:chExt cx="1476702" cy="931614"/>
              </a:xfrm>
            </p:grpSpPr>
            <p:sp>
              <p:nvSpPr>
                <p:cNvPr id="1769" name="フリーフォーム: 図形 1768">
                  <a:extLst>
                    <a:ext uri="{FF2B5EF4-FFF2-40B4-BE49-F238E27FC236}">
                      <a16:creationId xmlns:a16="http://schemas.microsoft.com/office/drawing/2014/main" id="{B01EDDEE-B572-4200-B889-69288F51D94C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0" name="フリーフォーム: 図形 1769">
                  <a:extLst>
                    <a:ext uri="{FF2B5EF4-FFF2-40B4-BE49-F238E27FC236}">
                      <a16:creationId xmlns:a16="http://schemas.microsoft.com/office/drawing/2014/main" id="{9D6578D2-2965-49FD-A3AC-E10A0647CC3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1" name="グループ化 1750">
                <a:extLst>
                  <a:ext uri="{FF2B5EF4-FFF2-40B4-BE49-F238E27FC236}">
                    <a16:creationId xmlns:a16="http://schemas.microsoft.com/office/drawing/2014/main" id="{34CCE0D0-D42F-497F-A1AB-C8CAF1772AB3}"/>
                  </a:ext>
                </a:extLst>
              </p:cNvPr>
              <p:cNvGrpSpPr/>
              <p:nvPr/>
            </p:nvGrpSpPr>
            <p:grpSpPr>
              <a:xfrm>
                <a:off x="2699315" y="587577"/>
                <a:ext cx="86533" cy="45719"/>
                <a:chOff x="3034913" y="1025647"/>
                <a:chExt cx="1476702" cy="931614"/>
              </a:xfrm>
            </p:grpSpPr>
            <p:sp>
              <p:nvSpPr>
                <p:cNvPr id="1767" name="フリーフォーム: 図形 1766">
                  <a:extLst>
                    <a:ext uri="{FF2B5EF4-FFF2-40B4-BE49-F238E27FC236}">
                      <a16:creationId xmlns:a16="http://schemas.microsoft.com/office/drawing/2014/main" id="{12FC4C84-6C30-47B3-9489-39264988A053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8" name="フリーフォーム: 図形 1767">
                  <a:extLst>
                    <a:ext uri="{FF2B5EF4-FFF2-40B4-BE49-F238E27FC236}">
                      <a16:creationId xmlns:a16="http://schemas.microsoft.com/office/drawing/2014/main" id="{AFEAE957-BE07-4009-9135-1BF59F6CD298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2" name="グループ化 1751">
                <a:extLst>
                  <a:ext uri="{FF2B5EF4-FFF2-40B4-BE49-F238E27FC236}">
                    <a16:creationId xmlns:a16="http://schemas.microsoft.com/office/drawing/2014/main" id="{3A766A8B-F6F5-486B-BBA9-8A05963A080B}"/>
                  </a:ext>
                </a:extLst>
              </p:cNvPr>
              <p:cNvGrpSpPr/>
              <p:nvPr/>
            </p:nvGrpSpPr>
            <p:grpSpPr>
              <a:xfrm>
                <a:off x="3020341" y="982995"/>
                <a:ext cx="171721" cy="90726"/>
                <a:chOff x="3034913" y="1025647"/>
                <a:chExt cx="1476702" cy="931614"/>
              </a:xfrm>
            </p:grpSpPr>
            <p:sp>
              <p:nvSpPr>
                <p:cNvPr id="1765" name="フリーフォーム: 図形 1764">
                  <a:extLst>
                    <a:ext uri="{FF2B5EF4-FFF2-40B4-BE49-F238E27FC236}">
                      <a16:creationId xmlns:a16="http://schemas.microsoft.com/office/drawing/2014/main" id="{4CDAB17A-B896-4D8B-A12D-2A6BA35A59B3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6" name="フリーフォーム: 図形 1765">
                  <a:extLst>
                    <a:ext uri="{FF2B5EF4-FFF2-40B4-BE49-F238E27FC236}">
                      <a16:creationId xmlns:a16="http://schemas.microsoft.com/office/drawing/2014/main" id="{3F6A8C3D-EB4F-4B3F-B004-6097DB7C224A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3" name="グループ化 1752">
                <a:extLst>
                  <a:ext uri="{FF2B5EF4-FFF2-40B4-BE49-F238E27FC236}">
                    <a16:creationId xmlns:a16="http://schemas.microsoft.com/office/drawing/2014/main" id="{3D1C2F5E-6D1E-4002-9511-8D05BBA69CB6}"/>
                  </a:ext>
                </a:extLst>
              </p:cNvPr>
              <p:cNvGrpSpPr/>
              <p:nvPr/>
            </p:nvGrpSpPr>
            <p:grpSpPr>
              <a:xfrm>
                <a:off x="3421859" y="982749"/>
                <a:ext cx="219242" cy="115833"/>
                <a:chOff x="3034913" y="1025647"/>
                <a:chExt cx="1476702" cy="931614"/>
              </a:xfrm>
            </p:grpSpPr>
            <p:sp>
              <p:nvSpPr>
                <p:cNvPr id="1763" name="フリーフォーム: 図形 1762">
                  <a:extLst>
                    <a:ext uri="{FF2B5EF4-FFF2-40B4-BE49-F238E27FC236}">
                      <a16:creationId xmlns:a16="http://schemas.microsoft.com/office/drawing/2014/main" id="{6D689256-F615-4958-83DA-B4988CEB5A19}"/>
                    </a:ext>
                  </a:extLst>
                </p:cNvPr>
                <p:cNvSpPr/>
                <p:nvPr/>
              </p:nvSpPr>
              <p:spPr>
                <a:xfrm>
                  <a:off x="3034913" y="1025647"/>
                  <a:ext cx="1476702" cy="931614"/>
                </a:xfrm>
                <a:custGeom>
                  <a:avLst/>
                  <a:gdLst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33026 w 1476702"/>
                    <a:gd name="connsiteY11" fmla="*/ 465807 h 931614"/>
                    <a:gd name="connsiteX12" fmla="*/ 14122 w 1476702"/>
                    <a:gd name="connsiteY12" fmla="*/ 450009 h 931614"/>
                    <a:gd name="connsiteX13" fmla="*/ 56489 w 1476702"/>
                    <a:gd name="connsiteY13" fmla="*/ 334056 h 931614"/>
                    <a:gd name="connsiteX14" fmla="*/ 601975 w 1476702"/>
                    <a:gd name="connsiteY14" fmla="*/ 31347 h 931614"/>
                    <a:gd name="connsiteX15" fmla="*/ 738351 w 1476702"/>
                    <a:gd name="connsiteY15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43676 w 1476702"/>
                    <a:gd name="connsiteY4" fmla="*/ 465807 h 931614"/>
                    <a:gd name="connsiteX5" fmla="*/ 1462580 w 1476702"/>
                    <a:gd name="connsiteY5" fmla="*/ 481605 h 931614"/>
                    <a:gd name="connsiteX6" fmla="*/ 1420214 w 1476702"/>
                    <a:gd name="connsiteY6" fmla="*/ 597558 h 931614"/>
                    <a:gd name="connsiteX7" fmla="*/ 874727 w 1476702"/>
                    <a:gd name="connsiteY7" fmla="*/ 900267 h 931614"/>
                    <a:gd name="connsiteX8" fmla="*/ 601975 w 1476702"/>
                    <a:gd name="connsiteY8" fmla="*/ 900267 h 931614"/>
                    <a:gd name="connsiteX9" fmla="*/ 56489 w 1476702"/>
                    <a:gd name="connsiteY9" fmla="*/ 597558 h 931614"/>
                    <a:gd name="connsiteX10" fmla="*/ 14122 w 1476702"/>
                    <a:gd name="connsiteY10" fmla="*/ 481605 h 931614"/>
                    <a:gd name="connsiteX11" fmla="*/ 14122 w 1476702"/>
                    <a:gd name="connsiteY11" fmla="*/ 450009 h 931614"/>
                    <a:gd name="connsiteX12" fmla="*/ 56489 w 1476702"/>
                    <a:gd name="connsiteY12" fmla="*/ 334056 h 931614"/>
                    <a:gd name="connsiteX13" fmla="*/ 601975 w 1476702"/>
                    <a:gd name="connsiteY13" fmla="*/ 31347 h 931614"/>
                    <a:gd name="connsiteX14" fmla="*/ 738351 w 1476702"/>
                    <a:gd name="connsiteY14" fmla="*/ 0 h 931614"/>
                    <a:gd name="connsiteX0" fmla="*/ 738351 w 1476702"/>
                    <a:gd name="connsiteY0" fmla="*/ 0 h 931614"/>
                    <a:gd name="connsiteX1" fmla="*/ 874727 w 1476702"/>
                    <a:gd name="connsiteY1" fmla="*/ 31347 h 931614"/>
                    <a:gd name="connsiteX2" fmla="*/ 1420214 w 1476702"/>
                    <a:gd name="connsiteY2" fmla="*/ 334056 h 931614"/>
                    <a:gd name="connsiteX3" fmla="*/ 1462580 w 1476702"/>
                    <a:gd name="connsiteY3" fmla="*/ 450009 h 931614"/>
                    <a:gd name="connsiteX4" fmla="*/ 1462580 w 1476702"/>
                    <a:gd name="connsiteY4" fmla="*/ 481605 h 931614"/>
                    <a:gd name="connsiteX5" fmla="*/ 1420214 w 1476702"/>
                    <a:gd name="connsiteY5" fmla="*/ 597558 h 931614"/>
                    <a:gd name="connsiteX6" fmla="*/ 874727 w 1476702"/>
                    <a:gd name="connsiteY6" fmla="*/ 900267 h 931614"/>
                    <a:gd name="connsiteX7" fmla="*/ 601975 w 1476702"/>
                    <a:gd name="connsiteY7" fmla="*/ 900267 h 931614"/>
                    <a:gd name="connsiteX8" fmla="*/ 56489 w 1476702"/>
                    <a:gd name="connsiteY8" fmla="*/ 597558 h 931614"/>
                    <a:gd name="connsiteX9" fmla="*/ 14122 w 1476702"/>
                    <a:gd name="connsiteY9" fmla="*/ 481605 h 931614"/>
                    <a:gd name="connsiteX10" fmla="*/ 14122 w 1476702"/>
                    <a:gd name="connsiteY10" fmla="*/ 450009 h 931614"/>
                    <a:gd name="connsiteX11" fmla="*/ 56489 w 1476702"/>
                    <a:gd name="connsiteY11" fmla="*/ 334056 h 931614"/>
                    <a:gd name="connsiteX12" fmla="*/ 601975 w 1476702"/>
                    <a:gd name="connsiteY12" fmla="*/ 31347 h 931614"/>
                    <a:gd name="connsiteX13" fmla="*/ 738351 w 1476702"/>
                    <a:gd name="connsiteY13" fmla="*/ 0 h 93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702" h="931614">
                      <a:moveTo>
                        <a:pt x="738351" y="0"/>
                      </a:moveTo>
                      <a:cubicBezTo>
                        <a:pt x="787709" y="0"/>
                        <a:pt x="837068" y="10449"/>
                        <a:pt x="874727" y="31347"/>
                      </a:cubicBezTo>
                      <a:lnTo>
                        <a:pt x="1420214" y="334056"/>
                      </a:lnTo>
                      <a:cubicBezTo>
                        <a:pt x="1476702" y="365404"/>
                        <a:pt x="1490824" y="411358"/>
                        <a:pt x="1462580" y="450009"/>
                      </a:cubicBezTo>
                      <a:lnTo>
                        <a:pt x="1462580" y="481605"/>
                      </a:lnTo>
                      <a:cubicBezTo>
                        <a:pt x="1490824" y="520256"/>
                        <a:pt x="1476702" y="566211"/>
                        <a:pt x="1420214" y="597558"/>
                      </a:cubicBezTo>
                      <a:lnTo>
                        <a:pt x="874727" y="900267"/>
                      </a:lnTo>
                      <a:cubicBezTo>
                        <a:pt x="799409" y="942063"/>
                        <a:pt x="677295" y="942063"/>
                        <a:pt x="601975" y="900267"/>
                      </a:cubicBezTo>
                      <a:lnTo>
                        <a:pt x="56489" y="597558"/>
                      </a:lnTo>
                      <a:cubicBezTo>
                        <a:pt x="0" y="566211"/>
                        <a:pt x="-14122" y="520256"/>
                        <a:pt x="14122" y="481605"/>
                      </a:cubicBezTo>
                      <a:lnTo>
                        <a:pt x="14122" y="450009"/>
                      </a:lnTo>
                      <a:cubicBezTo>
                        <a:pt x="-14122" y="411358"/>
                        <a:pt x="0" y="365404"/>
                        <a:pt x="56489" y="334056"/>
                      </a:cubicBezTo>
                      <a:lnTo>
                        <a:pt x="601975" y="31347"/>
                      </a:lnTo>
                      <a:cubicBezTo>
                        <a:pt x="639634" y="10449"/>
                        <a:pt x="688994" y="0"/>
                        <a:pt x="73835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4" name="フリーフォーム: 図形 1763">
                  <a:extLst>
                    <a:ext uri="{FF2B5EF4-FFF2-40B4-BE49-F238E27FC236}">
                      <a16:creationId xmlns:a16="http://schemas.microsoft.com/office/drawing/2014/main" id="{05723D02-C746-4F1D-80F1-FE9A10D9C4B2}"/>
                    </a:ext>
                  </a:extLst>
                </p:cNvPr>
                <p:cNvSpPr/>
                <p:nvPr/>
              </p:nvSpPr>
              <p:spPr>
                <a:xfrm>
                  <a:off x="3038475" y="1485104"/>
                  <a:ext cx="1466850" cy="461561"/>
                </a:xfrm>
                <a:custGeom>
                  <a:avLst/>
                  <a:gdLst>
                    <a:gd name="connsiteX0" fmla="*/ 14122 w 1476702"/>
                    <a:gd name="connsiteY0" fmla="*/ 0 h 461561"/>
                    <a:gd name="connsiteX1" fmla="*/ 41773 w 1476702"/>
                    <a:gd name="connsiteY1" fmla="*/ 20811 h 461561"/>
                    <a:gd name="connsiteX2" fmla="*/ 599032 w 1476702"/>
                    <a:gd name="connsiteY2" fmla="*/ 330053 h 461561"/>
                    <a:gd name="connsiteX3" fmla="*/ 877670 w 1476702"/>
                    <a:gd name="connsiteY3" fmla="*/ 330053 h 461561"/>
                    <a:gd name="connsiteX4" fmla="*/ 1434930 w 1476702"/>
                    <a:gd name="connsiteY4" fmla="*/ 20811 h 461561"/>
                    <a:gd name="connsiteX5" fmla="*/ 1462580 w 1476702"/>
                    <a:gd name="connsiteY5" fmla="*/ 1 h 461561"/>
                    <a:gd name="connsiteX6" fmla="*/ 1462580 w 1476702"/>
                    <a:gd name="connsiteY6" fmla="*/ 11552 h 461561"/>
                    <a:gd name="connsiteX7" fmla="*/ 1420214 w 1476702"/>
                    <a:gd name="connsiteY7" fmla="*/ 127505 h 461561"/>
                    <a:gd name="connsiteX8" fmla="*/ 874727 w 1476702"/>
                    <a:gd name="connsiteY8" fmla="*/ 430214 h 461561"/>
                    <a:gd name="connsiteX9" fmla="*/ 601975 w 1476702"/>
                    <a:gd name="connsiteY9" fmla="*/ 430214 h 461561"/>
                    <a:gd name="connsiteX10" fmla="*/ 56489 w 1476702"/>
                    <a:gd name="connsiteY10" fmla="*/ 127505 h 461561"/>
                    <a:gd name="connsiteX11" fmla="*/ 14122 w 1476702"/>
                    <a:gd name="connsiteY11" fmla="*/ 11552 h 461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6702" h="461561">
                      <a:moveTo>
                        <a:pt x="14122" y="0"/>
                      </a:moveTo>
                      <a:lnTo>
                        <a:pt x="41773" y="20811"/>
                      </a:lnTo>
                      <a:lnTo>
                        <a:pt x="599032" y="330053"/>
                      </a:lnTo>
                      <a:cubicBezTo>
                        <a:pt x="675977" y="372751"/>
                        <a:pt x="800727" y="372751"/>
                        <a:pt x="877670" y="330053"/>
                      </a:cubicBezTo>
                      <a:lnTo>
                        <a:pt x="1434930" y="20811"/>
                      </a:lnTo>
                      <a:lnTo>
                        <a:pt x="1462580" y="1"/>
                      </a:lnTo>
                      <a:lnTo>
                        <a:pt x="1462580" y="11552"/>
                      </a:lnTo>
                      <a:cubicBezTo>
                        <a:pt x="1490824" y="50203"/>
                        <a:pt x="1476702" y="96158"/>
                        <a:pt x="1420214" y="127505"/>
                      </a:cubicBezTo>
                      <a:lnTo>
                        <a:pt x="874727" y="430214"/>
                      </a:lnTo>
                      <a:cubicBezTo>
                        <a:pt x="799409" y="472010"/>
                        <a:pt x="677295" y="472010"/>
                        <a:pt x="601975" y="430214"/>
                      </a:cubicBezTo>
                      <a:lnTo>
                        <a:pt x="56489" y="127505"/>
                      </a:lnTo>
                      <a:cubicBezTo>
                        <a:pt x="0" y="96158"/>
                        <a:pt x="-14122" y="50203"/>
                        <a:pt x="14122" y="11552"/>
                      </a:cubicBezTo>
                      <a:close/>
                    </a:path>
                  </a:pathLst>
                </a:custGeom>
                <a:solidFill>
                  <a:srgbClr val="66CCFF">
                    <a:alpha val="50196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4" name="グループ化 1753">
                <a:extLst>
                  <a:ext uri="{FF2B5EF4-FFF2-40B4-BE49-F238E27FC236}">
                    <a16:creationId xmlns:a16="http://schemas.microsoft.com/office/drawing/2014/main" id="{569F24EE-6767-4E96-9876-BC8D281FD6B8}"/>
                  </a:ext>
                </a:extLst>
              </p:cNvPr>
              <p:cNvGrpSpPr/>
              <p:nvPr/>
            </p:nvGrpSpPr>
            <p:grpSpPr>
              <a:xfrm>
                <a:off x="3147054" y="475968"/>
                <a:ext cx="193501" cy="285806"/>
                <a:chOff x="4492393" y="1022603"/>
                <a:chExt cx="449582" cy="664046"/>
              </a:xfrm>
            </p:grpSpPr>
            <p:sp>
              <p:nvSpPr>
                <p:cNvPr id="1755" name="フリーフォーム: 図形 1754">
                  <a:extLst>
                    <a:ext uri="{FF2B5EF4-FFF2-40B4-BE49-F238E27FC236}">
                      <a16:creationId xmlns:a16="http://schemas.microsoft.com/office/drawing/2014/main" id="{4E23F276-A3E1-42B9-8C1D-8DED3F94EE4A}"/>
                    </a:ext>
                  </a:extLst>
                </p:cNvPr>
                <p:cNvSpPr/>
                <p:nvPr/>
              </p:nvSpPr>
              <p:spPr>
                <a:xfrm>
                  <a:off x="4753812" y="1609913"/>
                  <a:ext cx="107672" cy="76736"/>
                </a:xfrm>
                <a:custGeom>
                  <a:avLst/>
                  <a:gdLst>
                    <a:gd name="connsiteX0" fmla="*/ 52427 w 126721"/>
                    <a:gd name="connsiteY0" fmla="*/ 0 h 124362"/>
                    <a:gd name="connsiteX1" fmla="*/ 75286 w 126721"/>
                    <a:gd name="connsiteY1" fmla="*/ 0 h 124362"/>
                    <a:gd name="connsiteX2" fmla="*/ 85558 w 126721"/>
                    <a:gd name="connsiteY2" fmla="*/ 81876 h 124362"/>
                    <a:gd name="connsiteX3" fmla="*/ 88023 w 126721"/>
                    <a:gd name="connsiteY3" fmla="*/ 82235 h 124362"/>
                    <a:gd name="connsiteX4" fmla="*/ 126721 w 126721"/>
                    <a:gd name="connsiteY4" fmla="*/ 124362 h 124362"/>
                    <a:gd name="connsiteX5" fmla="*/ 0 w 126721"/>
                    <a:gd name="connsiteY5" fmla="*/ 124362 h 124362"/>
                    <a:gd name="connsiteX6" fmla="*/ 38698 w 126721"/>
                    <a:gd name="connsiteY6" fmla="*/ 82235 h 124362"/>
                    <a:gd name="connsiteX7" fmla="*/ 42174 w 126721"/>
                    <a:gd name="connsiteY7" fmla="*/ 81729 h 12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6721" h="124362">
                      <a:moveTo>
                        <a:pt x="52427" y="0"/>
                      </a:moveTo>
                      <a:lnTo>
                        <a:pt x="75286" y="0"/>
                      </a:lnTo>
                      <a:lnTo>
                        <a:pt x="85558" y="81876"/>
                      </a:lnTo>
                      <a:lnTo>
                        <a:pt x="88023" y="82235"/>
                      </a:lnTo>
                      <a:cubicBezTo>
                        <a:pt x="110764" y="89176"/>
                        <a:pt x="126721" y="105424"/>
                        <a:pt x="126721" y="124362"/>
                      </a:cubicBezTo>
                      <a:cubicBezTo>
                        <a:pt x="85141" y="116742"/>
                        <a:pt x="41581" y="116742"/>
                        <a:pt x="0" y="124362"/>
                      </a:cubicBezTo>
                      <a:cubicBezTo>
                        <a:pt x="0" y="105424"/>
                        <a:pt x="15957" y="89176"/>
                        <a:pt x="38698" y="82235"/>
                      </a:cubicBezTo>
                      <a:lnTo>
                        <a:pt x="42174" y="8172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フリーフォーム: 図形 1755">
                  <a:extLst>
                    <a:ext uri="{FF2B5EF4-FFF2-40B4-BE49-F238E27FC236}">
                      <a16:creationId xmlns:a16="http://schemas.microsoft.com/office/drawing/2014/main" id="{DB5AC727-EA20-4850-ACCE-5F32EFA08D73}"/>
                    </a:ext>
                  </a:extLst>
                </p:cNvPr>
                <p:cNvSpPr/>
                <p:nvPr/>
              </p:nvSpPr>
              <p:spPr>
                <a:xfrm>
                  <a:off x="4565650" y="1022603"/>
                  <a:ext cx="376325" cy="607535"/>
                </a:xfrm>
                <a:custGeom>
                  <a:avLst/>
                  <a:gdLst>
                    <a:gd name="connsiteX0" fmla="*/ 159147 w 376325"/>
                    <a:gd name="connsiteY0" fmla="*/ 0 h 607535"/>
                    <a:gd name="connsiteX1" fmla="*/ 318294 w 376325"/>
                    <a:gd name="connsiteY1" fmla="*/ 159147 h 607535"/>
                    <a:gd name="connsiteX2" fmla="*/ 318294 w 376325"/>
                    <a:gd name="connsiteY2" fmla="*/ 363799 h 607535"/>
                    <a:gd name="connsiteX3" fmla="*/ 368647 w 376325"/>
                    <a:gd name="connsiteY3" fmla="*/ 426209 h 607535"/>
                    <a:gd name="connsiteX4" fmla="*/ 363441 w 376325"/>
                    <a:gd name="connsiteY4" fmla="*/ 474901 h 607535"/>
                    <a:gd name="connsiteX5" fmla="*/ 283828 w 376325"/>
                    <a:gd name="connsiteY5" fmla="*/ 539134 h 607535"/>
                    <a:gd name="connsiteX6" fmla="*/ 285794 w 376325"/>
                    <a:gd name="connsiteY6" fmla="*/ 548875 h 607535"/>
                    <a:gd name="connsiteX7" fmla="*/ 285793 w 376325"/>
                    <a:gd name="connsiteY7" fmla="*/ 558719 h 607535"/>
                    <a:gd name="connsiteX8" fmla="*/ 236977 w 376325"/>
                    <a:gd name="connsiteY8" fmla="*/ 607535 h 607535"/>
                    <a:gd name="connsiteX9" fmla="*/ 236978 w 376325"/>
                    <a:gd name="connsiteY9" fmla="*/ 607534 h 607535"/>
                    <a:gd name="connsiteX10" fmla="*/ 191999 w 376325"/>
                    <a:gd name="connsiteY10" fmla="*/ 577719 h 607535"/>
                    <a:gd name="connsiteX11" fmla="*/ 190692 w 376325"/>
                    <a:gd name="connsiteY11" fmla="*/ 571248 h 607535"/>
                    <a:gd name="connsiteX12" fmla="*/ 122094 w 376325"/>
                    <a:gd name="connsiteY12" fmla="*/ 571248 h 607535"/>
                    <a:gd name="connsiteX13" fmla="*/ 0 w 376325"/>
                    <a:gd name="connsiteY13" fmla="*/ 449154 h 607535"/>
                    <a:gd name="connsiteX14" fmla="*/ 0 w 376325"/>
                    <a:gd name="connsiteY14" fmla="*/ 159147 h 607535"/>
                    <a:gd name="connsiteX15" fmla="*/ 159147 w 376325"/>
                    <a:gd name="connsiteY15" fmla="*/ 0 h 607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6325" h="607535">
                      <a:moveTo>
                        <a:pt x="159147" y="0"/>
                      </a:moveTo>
                      <a:cubicBezTo>
                        <a:pt x="247041" y="0"/>
                        <a:pt x="318294" y="71253"/>
                        <a:pt x="318294" y="159147"/>
                      </a:cubicBezTo>
                      <a:lnTo>
                        <a:pt x="318294" y="363799"/>
                      </a:lnTo>
                      <a:lnTo>
                        <a:pt x="368647" y="426209"/>
                      </a:lnTo>
                      <a:cubicBezTo>
                        <a:pt x="380655" y="441092"/>
                        <a:pt x="378324" y="462893"/>
                        <a:pt x="363441" y="474901"/>
                      </a:cubicBezTo>
                      <a:lnTo>
                        <a:pt x="283828" y="539134"/>
                      </a:lnTo>
                      <a:lnTo>
                        <a:pt x="285794" y="548875"/>
                      </a:lnTo>
                      <a:cubicBezTo>
                        <a:pt x="285794" y="552156"/>
                        <a:pt x="285793" y="555438"/>
                        <a:pt x="285793" y="558719"/>
                      </a:cubicBezTo>
                      <a:cubicBezTo>
                        <a:pt x="285793" y="585679"/>
                        <a:pt x="263937" y="607535"/>
                        <a:pt x="236977" y="607535"/>
                      </a:cubicBezTo>
                      <a:lnTo>
                        <a:pt x="236978" y="607534"/>
                      </a:lnTo>
                      <a:cubicBezTo>
                        <a:pt x="216758" y="607534"/>
                        <a:pt x="199409" y="595240"/>
                        <a:pt x="191999" y="577719"/>
                      </a:cubicBezTo>
                      <a:lnTo>
                        <a:pt x="190692" y="571248"/>
                      </a:lnTo>
                      <a:lnTo>
                        <a:pt x="122094" y="571248"/>
                      </a:lnTo>
                      <a:cubicBezTo>
                        <a:pt x="54663" y="571248"/>
                        <a:pt x="0" y="516585"/>
                        <a:pt x="0" y="449154"/>
                      </a:cubicBezTo>
                      <a:lnTo>
                        <a:pt x="0" y="159147"/>
                      </a:lnTo>
                      <a:cubicBezTo>
                        <a:pt x="0" y="71253"/>
                        <a:pt x="71253" y="0"/>
                        <a:pt x="15914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フリーフォーム: 図形 1756">
                  <a:extLst>
                    <a:ext uri="{FF2B5EF4-FFF2-40B4-BE49-F238E27FC236}">
                      <a16:creationId xmlns:a16="http://schemas.microsoft.com/office/drawing/2014/main" id="{BEF90236-5262-4904-AFBF-65AA17BCE1FF}"/>
                    </a:ext>
                  </a:extLst>
                </p:cNvPr>
                <p:cNvSpPr/>
                <p:nvPr/>
              </p:nvSpPr>
              <p:spPr>
                <a:xfrm>
                  <a:off x="4622843" y="1609913"/>
                  <a:ext cx="107672" cy="76736"/>
                </a:xfrm>
                <a:custGeom>
                  <a:avLst/>
                  <a:gdLst>
                    <a:gd name="connsiteX0" fmla="*/ 52427 w 126721"/>
                    <a:gd name="connsiteY0" fmla="*/ 0 h 124362"/>
                    <a:gd name="connsiteX1" fmla="*/ 75286 w 126721"/>
                    <a:gd name="connsiteY1" fmla="*/ 0 h 124362"/>
                    <a:gd name="connsiteX2" fmla="*/ 85558 w 126721"/>
                    <a:gd name="connsiteY2" fmla="*/ 81876 h 124362"/>
                    <a:gd name="connsiteX3" fmla="*/ 88023 w 126721"/>
                    <a:gd name="connsiteY3" fmla="*/ 82235 h 124362"/>
                    <a:gd name="connsiteX4" fmla="*/ 126721 w 126721"/>
                    <a:gd name="connsiteY4" fmla="*/ 124362 h 124362"/>
                    <a:gd name="connsiteX5" fmla="*/ 0 w 126721"/>
                    <a:gd name="connsiteY5" fmla="*/ 124362 h 124362"/>
                    <a:gd name="connsiteX6" fmla="*/ 38698 w 126721"/>
                    <a:gd name="connsiteY6" fmla="*/ 82235 h 124362"/>
                    <a:gd name="connsiteX7" fmla="*/ 42174 w 126721"/>
                    <a:gd name="connsiteY7" fmla="*/ 81729 h 12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6721" h="124362">
                      <a:moveTo>
                        <a:pt x="52427" y="0"/>
                      </a:moveTo>
                      <a:lnTo>
                        <a:pt x="75286" y="0"/>
                      </a:lnTo>
                      <a:lnTo>
                        <a:pt x="85558" y="81876"/>
                      </a:lnTo>
                      <a:lnTo>
                        <a:pt x="88023" y="82235"/>
                      </a:lnTo>
                      <a:cubicBezTo>
                        <a:pt x="110764" y="89176"/>
                        <a:pt x="126721" y="105424"/>
                        <a:pt x="126721" y="124362"/>
                      </a:cubicBezTo>
                      <a:cubicBezTo>
                        <a:pt x="85141" y="116742"/>
                        <a:pt x="41581" y="116742"/>
                        <a:pt x="0" y="124362"/>
                      </a:cubicBezTo>
                      <a:cubicBezTo>
                        <a:pt x="0" y="105424"/>
                        <a:pt x="15957" y="89176"/>
                        <a:pt x="38698" y="82235"/>
                      </a:cubicBezTo>
                      <a:lnTo>
                        <a:pt x="42174" y="8172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四角形: 角を丸くする 1757">
                  <a:extLst>
                    <a:ext uri="{FF2B5EF4-FFF2-40B4-BE49-F238E27FC236}">
                      <a16:creationId xmlns:a16="http://schemas.microsoft.com/office/drawing/2014/main" id="{8B272EB0-493F-48DA-861D-7C0BBC9404DB}"/>
                    </a:ext>
                  </a:extLst>
                </p:cNvPr>
                <p:cNvSpPr/>
                <p:nvPr/>
              </p:nvSpPr>
              <p:spPr>
                <a:xfrm>
                  <a:off x="4638675" y="1521620"/>
                  <a:ext cx="80963" cy="1160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フリーフォーム: 図形 1758">
                  <a:extLst>
                    <a:ext uri="{FF2B5EF4-FFF2-40B4-BE49-F238E27FC236}">
                      <a16:creationId xmlns:a16="http://schemas.microsoft.com/office/drawing/2014/main" id="{1B0E1244-2D7F-414B-86D0-ED959C39002C}"/>
                    </a:ext>
                  </a:extLst>
                </p:cNvPr>
                <p:cNvSpPr/>
                <p:nvPr/>
              </p:nvSpPr>
              <p:spPr>
                <a:xfrm>
                  <a:off x="4564716" y="1064773"/>
                  <a:ext cx="203994" cy="529079"/>
                </a:xfrm>
                <a:custGeom>
                  <a:avLst/>
                  <a:gdLst>
                    <a:gd name="connsiteX0" fmla="*/ 53206 w 203994"/>
                    <a:gd name="connsiteY0" fmla="*/ 0 h 529079"/>
                    <a:gd name="connsiteX1" fmla="*/ 106794 w 203994"/>
                    <a:gd name="connsiteY1" fmla="*/ 10819 h 529079"/>
                    <a:gd name="connsiteX2" fmla="*/ 203994 w 203994"/>
                    <a:gd name="connsiteY2" fmla="*/ 157459 h 529079"/>
                    <a:gd name="connsiteX3" fmla="*/ 203994 w 203994"/>
                    <a:gd name="connsiteY3" fmla="*/ 447466 h 529079"/>
                    <a:gd name="connsiteX4" fmla="*/ 194400 w 203994"/>
                    <a:gd name="connsiteY4" fmla="*/ 494991 h 529079"/>
                    <a:gd name="connsiteX5" fmla="*/ 171417 w 203994"/>
                    <a:gd name="connsiteY5" fmla="*/ 529079 h 529079"/>
                    <a:gd name="connsiteX6" fmla="*/ 122094 w 203994"/>
                    <a:gd name="connsiteY6" fmla="*/ 529079 h 529079"/>
                    <a:gd name="connsiteX7" fmla="*/ 0 w 203994"/>
                    <a:gd name="connsiteY7" fmla="*/ 406985 h 529079"/>
                    <a:gd name="connsiteX8" fmla="*/ 0 w 203994"/>
                    <a:gd name="connsiteY8" fmla="*/ 116978 h 529079"/>
                    <a:gd name="connsiteX9" fmla="*/ 46614 w 203994"/>
                    <a:gd name="connsiteY9" fmla="*/ 4444 h 529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3994" h="529079">
                      <a:moveTo>
                        <a:pt x="53206" y="0"/>
                      </a:moveTo>
                      <a:lnTo>
                        <a:pt x="106794" y="10819"/>
                      </a:lnTo>
                      <a:cubicBezTo>
                        <a:pt x="163914" y="34979"/>
                        <a:pt x="203994" y="91539"/>
                        <a:pt x="203994" y="157459"/>
                      </a:cubicBezTo>
                      <a:lnTo>
                        <a:pt x="203994" y="447466"/>
                      </a:lnTo>
                      <a:cubicBezTo>
                        <a:pt x="203994" y="464324"/>
                        <a:pt x="200578" y="480384"/>
                        <a:pt x="194400" y="494991"/>
                      </a:cubicBezTo>
                      <a:lnTo>
                        <a:pt x="171417" y="529079"/>
                      </a:lnTo>
                      <a:lnTo>
                        <a:pt x="122094" y="529079"/>
                      </a:lnTo>
                      <a:cubicBezTo>
                        <a:pt x="54663" y="529079"/>
                        <a:pt x="0" y="474416"/>
                        <a:pt x="0" y="406985"/>
                      </a:cubicBezTo>
                      <a:lnTo>
                        <a:pt x="0" y="116978"/>
                      </a:lnTo>
                      <a:cubicBezTo>
                        <a:pt x="0" y="73031"/>
                        <a:pt x="17814" y="33244"/>
                        <a:pt x="46614" y="444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フリーフォーム: 図形 1759">
                  <a:extLst>
                    <a:ext uri="{FF2B5EF4-FFF2-40B4-BE49-F238E27FC236}">
                      <a16:creationId xmlns:a16="http://schemas.microsoft.com/office/drawing/2014/main" id="{C8F4EE19-7F40-4E10-8A42-795EE0B0B105}"/>
                    </a:ext>
                  </a:extLst>
                </p:cNvPr>
                <p:cNvSpPr/>
                <p:nvPr/>
              </p:nvSpPr>
              <p:spPr>
                <a:xfrm rot="1800000">
                  <a:off x="4722361" y="1279141"/>
                  <a:ext cx="129521" cy="180370"/>
                </a:xfrm>
                <a:custGeom>
                  <a:avLst/>
                  <a:gdLst>
                    <a:gd name="connsiteX0" fmla="*/ 445845 w 891690"/>
                    <a:gd name="connsiteY0" fmla="*/ 0 h 891690"/>
                    <a:gd name="connsiteX1" fmla="*/ 528194 w 891690"/>
                    <a:gd name="connsiteY1" fmla="*/ 34110 h 891690"/>
                    <a:gd name="connsiteX2" fmla="*/ 857580 w 891690"/>
                    <a:gd name="connsiteY2" fmla="*/ 363496 h 891690"/>
                    <a:gd name="connsiteX3" fmla="*/ 857580 w 891690"/>
                    <a:gd name="connsiteY3" fmla="*/ 528194 h 891690"/>
                    <a:gd name="connsiteX4" fmla="*/ 528194 w 891690"/>
                    <a:gd name="connsiteY4" fmla="*/ 857580 h 891690"/>
                    <a:gd name="connsiteX5" fmla="*/ 363496 w 891690"/>
                    <a:gd name="connsiteY5" fmla="*/ 857580 h 891690"/>
                    <a:gd name="connsiteX6" fmla="*/ 34110 w 891690"/>
                    <a:gd name="connsiteY6" fmla="*/ 528194 h 891690"/>
                    <a:gd name="connsiteX7" fmla="*/ 34110 w 891690"/>
                    <a:gd name="connsiteY7" fmla="*/ 363496 h 891690"/>
                    <a:gd name="connsiteX8" fmla="*/ 363496 w 891690"/>
                    <a:gd name="connsiteY8" fmla="*/ 34110 h 891690"/>
                    <a:gd name="connsiteX9" fmla="*/ 445845 w 891690"/>
                    <a:gd name="connsiteY9" fmla="*/ 0 h 891690"/>
                    <a:gd name="connsiteX0" fmla="*/ 363496 w 891690"/>
                    <a:gd name="connsiteY0" fmla="*/ 41173 h 898753"/>
                    <a:gd name="connsiteX1" fmla="*/ 528194 w 891690"/>
                    <a:gd name="connsiteY1" fmla="*/ 41173 h 898753"/>
                    <a:gd name="connsiteX2" fmla="*/ 857580 w 891690"/>
                    <a:gd name="connsiteY2" fmla="*/ 370559 h 898753"/>
                    <a:gd name="connsiteX3" fmla="*/ 857580 w 891690"/>
                    <a:gd name="connsiteY3" fmla="*/ 535257 h 898753"/>
                    <a:gd name="connsiteX4" fmla="*/ 528194 w 891690"/>
                    <a:gd name="connsiteY4" fmla="*/ 864643 h 898753"/>
                    <a:gd name="connsiteX5" fmla="*/ 363496 w 891690"/>
                    <a:gd name="connsiteY5" fmla="*/ 864643 h 898753"/>
                    <a:gd name="connsiteX6" fmla="*/ 34110 w 891690"/>
                    <a:gd name="connsiteY6" fmla="*/ 535257 h 898753"/>
                    <a:gd name="connsiteX7" fmla="*/ 34110 w 891690"/>
                    <a:gd name="connsiteY7" fmla="*/ 370559 h 898753"/>
                    <a:gd name="connsiteX8" fmla="*/ 363496 w 891690"/>
                    <a:gd name="connsiteY8" fmla="*/ 41173 h 898753"/>
                    <a:gd name="connsiteX0" fmla="*/ 363496 w 891690"/>
                    <a:gd name="connsiteY0" fmla="*/ 41173 h 898753"/>
                    <a:gd name="connsiteX1" fmla="*/ 528194 w 891690"/>
                    <a:gd name="connsiteY1" fmla="*/ 41173 h 898753"/>
                    <a:gd name="connsiteX2" fmla="*/ 857580 w 891690"/>
                    <a:gd name="connsiteY2" fmla="*/ 370559 h 898753"/>
                    <a:gd name="connsiteX3" fmla="*/ 857580 w 891690"/>
                    <a:gd name="connsiteY3" fmla="*/ 535257 h 898753"/>
                    <a:gd name="connsiteX4" fmla="*/ 528194 w 891690"/>
                    <a:gd name="connsiteY4" fmla="*/ 864643 h 898753"/>
                    <a:gd name="connsiteX5" fmla="*/ 363496 w 891690"/>
                    <a:gd name="connsiteY5" fmla="*/ 864643 h 898753"/>
                    <a:gd name="connsiteX6" fmla="*/ 34110 w 891690"/>
                    <a:gd name="connsiteY6" fmla="*/ 535257 h 898753"/>
                    <a:gd name="connsiteX7" fmla="*/ 34110 w 891690"/>
                    <a:gd name="connsiteY7" fmla="*/ 370559 h 898753"/>
                    <a:gd name="connsiteX8" fmla="*/ 649397 w 891690"/>
                    <a:gd name="connsiteY8" fmla="*/ 245678 h 898753"/>
                    <a:gd name="connsiteX0" fmla="*/ 363496 w 891690"/>
                    <a:gd name="connsiteY0" fmla="*/ 41173 h 898753"/>
                    <a:gd name="connsiteX1" fmla="*/ 528194 w 891690"/>
                    <a:gd name="connsiteY1" fmla="*/ 41173 h 898753"/>
                    <a:gd name="connsiteX2" fmla="*/ 857580 w 891690"/>
                    <a:gd name="connsiteY2" fmla="*/ 370559 h 898753"/>
                    <a:gd name="connsiteX3" fmla="*/ 857580 w 891690"/>
                    <a:gd name="connsiteY3" fmla="*/ 535257 h 898753"/>
                    <a:gd name="connsiteX4" fmla="*/ 528194 w 891690"/>
                    <a:gd name="connsiteY4" fmla="*/ 864643 h 898753"/>
                    <a:gd name="connsiteX5" fmla="*/ 363496 w 891690"/>
                    <a:gd name="connsiteY5" fmla="*/ 864643 h 898753"/>
                    <a:gd name="connsiteX6" fmla="*/ 34110 w 891690"/>
                    <a:gd name="connsiteY6" fmla="*/ 535257 h 898753"/>
                    <a:gd name="connsiteX7" fmla="*/ 34110 w 891690"/>
                    <a:gd name="connsiteY7" fmla="*/ 370559 h 898753"/>
                    <a:gd name="connsiteX0" fmla="*/ 528194 w 891690"/>
                    <a:gd name="connsiteY0" fmla="*/ -1 h 857579"/>
                    <a:gd name="connsiteX1" fmla="*/ 857580 w 891690"/>
                    <a:gd name="connsiteY1" fmla="*/ 329385 h 857579"/>
                    <a:gd name="connsiteX2" fmla="*/ 857580 w 891690"/>
                    <a:gd name="connsiteY2" fmla="*/ 494083 h 857579"/>
                    <a:gd name="connsiteX3" fmla="*/ 528194 w 891690"/>
                    <a:gd name="connsiteY3" fmla="*/ 823469 h 857579"/>
                    <a:gd name="connsiteX4" fmla="*/ 363496 w 891690"/>
                    <a:gd name="connsiteY4" fmla="*/ 823469 h 857579"/>
                    <a:gd name="connsiteX5" fmla="*/ 34110 w 891690"/>
                    <a:gd name="connsiteY5" fmla="*/ 494083 h 857579"/>
                    <a:gd name="connsiteX6" fmla="*/ 34110 w 891690"/>
                    <a:gd name="connsiteY6" fmla="*/ 329385 h 857579"/>
                    <a:gd name="connsiteX0" fmla="*/ 543084 w 891690"/>
                    <a:gd name="connsiteY0" fmla="*/ 0 h 841604"/>
                    <a:gd name="connsiteX1" fmla="*/ 857580 w 891690"/>
                    <a:gd name="connsiteY1" fmla="*/ 313410 h 841604"/>
                    <a:gd name="connsiteX2" fmla="*/ 857580 w 891690"/>
                    <a:gd name="connsiteY2" fmla="*/ 478108 h 841604"/>
                    <a:gd name="connsiteX3" fmla="*/ 528194 w 891690"/>
                    <a:gd name="connsiteY3" fmla="*/ 807494 h 841604"/>
                    <a:gd name="connsiteX4" fmla="*/ 363496 w 891690"/>
                    <a:gd name="connsiteY4" fmla="*/ 807494 h 841604"/>
                    <a:gd name="connsiteX5" fmla="*/ 34110 w 891690"/>
                    <a:gd name="connsiteY5" fmla="*/ 478108 h 841604"/>
                    <a:gd name="connsiteX6" fmla="*/ 34110 w 891690"/>
                    <a:gd name="connsiteY6" fmla="*/ 313410 h 841604"/>
                    <a:gd name="connsiteX0" fmla="*/ 857580 w 891690"/>
                    <a:gd name="connsiteY0" fmla="*/ 1 h 528195"/>
                    <a:gd name="connsiteX1" fmla="*/ 857580 w 891690"/>
                    <a:gd name="connsiteY1" fmla="*/ 164699 h 528195"/>
                    <a:gd name="connsiteX2" fmla="*/ 528194 w 891690"/>
                    <a:gd name="connsiteY2" fmla="*/ 494085 h 528195"/>
                    <a:gd name="connsiteX3" fmla="*/ 363496 w 891690"/>
                    <a:gd name="connsiteY3" fmla="*/ 494085 h 528195"/>
                    <a:gd name="connsiteX4" fmla="*/ 34110 w 891690"/>
                    <a:gd name="connsiteY4" fmla="*/ 164699 h 528195"/>
                    <a:gd name="connsiteX5" fmla="*/ 34110 w 891690"/>
                    <a:gd name="connsiteY5" fmla="*/ 1 h 52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1690" h="528195">
                      <a:moveTo>
                        <a:pt x="857580" y="1"/>
                      </a:moveTo>
                      <a:cubicBezTo>
                        <a:pt x="903060" y="45482"/>
                        <a:pt x="903060" y="119219"/>
                        <a:pt x="857580" y="164699"/>
                      </a:cubicBezTo>
                      <a:lnTo>
                        <a:pt x="528194" y="494085"/>
                      </a:lnTo>
                      <a:cubicBezTo>
                        <a:pt x="482714" y="539565"/>
                        <a:pt x="408977" y="539565"/>
                        <a:pt x="363496" y="494085"/>
                      </a:cubicBezTo>
                      <a:lnTo>
                        <a:pt x="34110" y="164699"/>
                      </a:lnTo>
                      <a:cubicBezTo>
                        <a:pt x="-11370" y="119219"/>
                        <a:pt x="-11370" y="45482"/>
                        <a:pt x="34110" y="1"/>
                      </a:cubicBez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楕円 1760">
                  <a:extLst>
                    <a:ext uri="{FF2B5EF4-FFF2-40B4-BE49-F238E27FC236}">
                      <a16:creationId xmlns:a16="http://schemas.microsoft.com/office/drawing/2014/main" id="{A73B0BDC-B2B4-44DB-A997-BB59C7E330A9}"/>
                    </a:ext>
                  </a:extLst>
                </p:cNvPr>
                <p:cNvSpPr/>
                <p:nvPr/>
              </p:nvSpPr>
              <p:spPr>
                <a:xfrm>
                  <a:off x="4492393" y="1205745"/>
                  <a:ext cx="143712" cy="58301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楕円 1761">
                  <a:extLst>
                    <a:ext uri="{FF2B5EF4-FFF2-40B4-BE49-F238E27FC236}">
                      <a16:creationId xmlns:a16="http://schemas.microsoft.com/office/drawing/2014/main" id="{C2E5D503-198B-441D-85F0-A6C8ABE43358}"/>
                    </a:ext>
                  </a:extLst>
                </p:cNvPr>
                <p:cNvSpPr/>
                <p:nvPr/>
              </p:nvSpPr>
              <p:spPr>
                <a:xfrm>
                  <a:off x="4599983" y="1131094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819" name="テキスト ボックス 1818">
            <a:extLst>
              <a:ext uri="{FF2B5EF4-FFF2-40B4-BE49-F238E27FC236}">
                <a16:creationId xmlns:a16="http://schemas.microsoft.com/office/drawing/2014/main" id="{894A92C7-1AFE-4D40-BE69-77B07B630077}"/>
              </a:ext>
            </a:extLst>
          </p:cNvPr>
          <p:cNvSpPr txBox="1"/>
          <p:nvPr/>
        </p:nvSpPr>
        <p:spPr>
          <a:xfrm>
            <a:off x="5052261" y="211543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流氷</a:t>
            </a:r>
          </a:p>
        </p:txBody>
      </p:sp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0DF51B23-FAF2-4247-8EC8-57FA1CBBF505}"/>
              </a:ext>
            </a:extLst>
          </p:cNvPr>
          <p:cNvSpPr/>
          <p:nvPr/>
        </p:nvSpPr>
        <p:spPr>
          <a:xfrm>
            <a:off x="3106890" y="776859"/>
            <a:ext cx="869040" cy="559029"/>
          </a:xfrm>
          <a:prstGeom prst="wedgeEllipseCallout">
            <a:avLst>
              <a:gd name="adj1" fmla="val -26789"/>
              <a:gd name="adj2" fmla="val 6867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雪原</a:t>
            </a:r>
          </a:p>
        </p:txBody>
      </p:sp>
      <p:sp>
        <p:nvSpPr>
          <p:cNvPr id="1820" name="吹き出し: 円形 1819">
            <a:extLst>
              <a:ext uri="{FF2B5EF4-FFF2-40B4-BE49-F238E27FC236}">
                <a16:creationId xmlns:a16="http://schemas.microsoft.com/office/drawing/2014/main" id="{DCEF1C6E-F01A-41EF-B2B5-F988BA37CD2C}"/>
              </a:ext>
            </a:extLst>
          </p:cNvPr>
          <p:cNvSpPr/>
          <p:nvPr/>
        </p:nvSpPr>
        <p:spPr>
          <a:xfrm>
            <a:off x="1511931" y="690052"/>
            <a:ext cx="869040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広い</a:t>
            </a:r>
          </a:p>
        </p:txBody>
      </p:sp>
      <p:sp>
        <p:nvSpPr>
          <p:cNvPr id="1821" name="吹き出し: 円形 1820">
            <a:extLst>
              <a:ext uri="{FF2B5EF4-FFF2-40B4-BE49-F238E27FC236}">
                <a16:creationId xmlns:a16="http://schemas.microsoft.com/office/drawing/2014/main" id="{E48CF0B7-4D99-4209-B4F1-C419DA109F59}"/>
              </a:ext>
            </a:extLst>
          </p:cNvPr>
          <p:cNvSpPr/>
          <p:nvPr/>
        </p:nvSpPr>
        <p:spPr>
          <a:xfrm>
            <a:off x="3564947" y="1388406"/>
            <a:ext cx="869040" cy="559029"/>
          </a:xfrm>
          <a:prstGeom prst="wedgeEllipseCallout">
            <a:avLst>
              <a:gd name="adj1" fmla="val -34730"/>
              <a:gd name="adj2" fmla="val 6713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地平線</a:t>
            </a:r>
          </a:p>
        </p:txBody>
      </p:sp>
      <p:sp>
        <p:nvSpPr>
          <p:cNvPr id="1823" name="テキスト ボックス 1822">
            <a:extLst>
              <a:ext uri="{FF2B5EF4-FFF2-40B4-BE49-F238E27FC236}">
                <a16:creationId xmlns:a16="http://schemas.microsoft.com/office/drawing/2014/main" id="{4B314D82-94C0-4266-BF98-2400E6FAD4E9}"/>
              </a:ext>
            </a:extLst>
          </p:cNvPr>
          <p:cNvSpPr txBox="1"/>
          <p:nvPr/>
        </p:nvSpPr>
        <p:spPr>
          <a:xfrm rot="20700000">
            <a:off x="4679026" y="238513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0070C0"/>
                </a:solidFill>
              </a:rPr>
              <a:t>オホーツク海</a:t>
            </a:r>
          </a:p>
        </p:txBody>
      </p:sp>
      <p:grpSp>
        <p:nvGrpSpPr>
          <p:cNvPr id="1855" name="グループ化 1854">
            <a:extLst>
              <a:ext uri="{FF2B5EF4-FFF2-40B4-BE49-F238E27FC236}">
                <a16:creationId xmlns:a16="http://schemas.microsoft.com/office/drawing/2014/main" id="{5888896B-7E23-4B2D-B763-0B1F95D45C09}"/>
              </a:ext>
            </a:extLst>
          </p:cNvPr>
          <p:cNvGrpSpPr/>
          <p:nvPr/>
        </p:nvGrpSpPr>
        <p:grpSpPr>
          <a:xfrm>
            <a:off x="2060092" y="3739231"/>
            <a:ext cx="626558" cy="596185"/>
            <a:chOff x="2467656" y="2065034"/>
            <a:chExt cx="2024062" cy="1925942"/>
          </a:xfrm>
        </p:grpSpPr>
        <p:sp>
          <p:nvSpPr>
            <p:cNvPr id="1856" name="矢印: 五方向 1855">
              <a:extLst>
                <a:ext uri="{FF2B5EF4-FFF2-40B4-BE49-F238E27FC236}">
                  <a16:creationId xmlns:a16="http://schemas.microsoft.com/office/drawing/2014/main" id="{06BA313A-4325-4348-84B1-57D429796541}"/>
                </a:ext>
              </a:extLst>
            </p:cNvPr>
            <p:cNvSpPr/>
            <p:nvPr/>
          </p:nvSpPr>
          <p:spPr>
            <a:xfrm rot="16200000">
              <a:off x="3255633" y="2168427"/>
              <a:ext cx="439858" cy="294003"/>
            </a:xfrm>
            <a:prstGeom prst="homePlate">
              <a:avLst>
                <a:gd name="adj" fmla="val 23204"/>
              </a:avLst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7" name="正方形/長方形 1856">
              <a:extLst>
                <a:ext uri="{FF2B5EF4-FFF2-40B4-BE49-F238E27FC236}">
                  <a16:creationId xmlns:a16="http://schemas.microsoft.com/office/drawing/2014/main" id="{71C75362-3DEA-4B08-86EF-DA3C627E53C0}"/>
                </a:ext>
              </a:extLst>
            </p:cNvPr>
            <p:cNvSpPr/>
            <p:nvPr/>
          </p:nvSpPr>
          <p:spPr>
            <a:xfrm>
              <a:off x="2488428" y="3167634"/>
              <a:ext cx="1982519" cy="756667"/>
            </a:xfrm>
            <a:prstGeom prst="rect">
              <a:avLst/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8" name="台形 1857">
              <a:extLst>
                <a:ext uri="{FF2B5EF4-FFF2-40B4-BE49-F238E27FC236}">
                  <a16:creationId xmlns:a16="http://schemas.microsoft.com/office/drawing/2014/main" id="{DBBFB836-062F-41BC-8DA1-505491A36716}"/>
                </a:ext>
              </a:extLst>
            </p:cNvPr>
            <p:cNvSpPr/>
            <p:nvPr/>
          </p:nvSpPr>
          <p:spPr>
            <a:xfrm>
              <a:off x="2467656" y="2833688"/>
              <a:ext cx="2024062" cy="352425"/>
            </a:xfrm>
            <a:prstGeom prst="trapezoid">
              <a:avLst>
                <a:gd name="adj" fmla="val 45270"/>
              </a:avLst>
            </a:prstGeom>
            <a:pattFill prst="openDmnd">
              <a:fgClr>
                <a:srgbClr val="ED7D31">
                  <a:lumMod val="40000"/>
                  <a:lumOff val="60000"/>
                </a:srgbClr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9" name="矢印: 五方向 1858">
              <a:extLst>
                <a:ext uri="{FF2B5EF4-FFF2-40B4-BE49-F238E27FC236}">
                  <a16:creationId xmlns:a16="http://schemas.microsoft.com/office/drawing/2014/main" id="{856B62B1-C7A4-40EC-AC6D-5FFA334A051C}"/>
                </a:ext>
              </a:extLst>
            </p:cNvPr>
            <p:cNvSpPr/>
            <p:nvPr/>
          </p:nvSpPr>
          <p:spPr>
            <a:xfrm rot="16200000">
              <a:off x="2786746" y="2611596"/>
              <a:ext cx="1385884" cy="1372874"/>
            </a:xfrm>
            <a:prstGeom prst="homePlate">
              <a:avLst>
                <a:gd name="adj" fmla="val 43034"/>
              </a:avLst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0" name="正方形/長方形 1859">
              <a:extLst>
                <a:ext uri="{FF2B5EF4-FFF2-40B4-BE49-F238E27FC236}">
                  <a16:creationId xmlns:a16="http://schemas.microsoft.com/office/drawing/2014/main" id="{5A4105F0-9A66-4C61-8409-737EB1F51664}"/>
                </a:ext>
              </a:extLst>
            </p:cNvPr>
            <p:cNvSpPr/>
            <p:nvPr/>
          </p:nvSpPr>
          <p:spPr>
            <a:xfrm>
              <a:off x="2626052" y="32829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1" name="正方形/長方形 1860">
              <a:extLst>
                <a:ext uri="{FF2B5EF4-FFF2-40B4-BE49-F238E27FC236}">
                  <a16:creationId xmlns:a16="http://schemas.microsoft.com/office/drawing/2014/main" id="{EDF42B8E-8B7C-449F-90E7-7CA237ECD49D}"/>
                </a:ext>
              </a:extLst>
            </p:cNvPr>
            <p:cNvSpPr/>
            <p:nvPr/>
          </p:nvSpPr>
          <p:spPr>
            <a:xfrm>
              <a:off x="4240467" y="32829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2" name="正方形/長方形 1861">
              <a:extLst>
                <a:ext uri="{FF2B5EF4-FFF2-40B4-BE49-F238E27FC236}">
                  <a16:creationId xmlns:a16="http://schemas.microsoft.com/office/drawing/2014/main" id="{1FB47666-9A48-4FB3-A939-D2E666644C69}"/>
                </a:ext>
              </a:extLst>
            </p:cNvPr>
            <p:cNvSpPr/>
            <p:nvPr/>
          </p:nvSpPr>
          <p:spPr>
            <a:xfrm>
              <a:off x="2626052" y="3638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3" name="正方形/長方形 1862">
              <a:extLst>
                <a:ext uri="{FF2B5EF4-FFF2-40B4-BE49-F238E27FC236}">
                  <a16:creationId xmlns:a16="http://schemas.microsoft.com/office/drawing/2014/main" id="{FF0EDF82-9CD7-4320-A7FC-D7267270581B}"/>
                </a:ext>
              </a:extLst>
            </p:cNvPr>
            <p:cNvSpPr/>
            <p:nvPr/>
          </p:nvSpPr>
          <p:spPr>
            <a:xfrm>
              <a:off x="4240467" y="3638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4" name="正方形/長方形 1863">
              <a:extLst>
                <a:ext uri="{FF2B5EF4-FFF2-40B4-BE49-F238E27FC236}">
                  <a16:creationId xmlns:a16="http://schemas.microsoft.com/office/drawing/2014/main" id="{7F26C7F5-D5C0-4A62-9CDE-F0900B49102B}"/>
                </a:ext>
              </a:extLst>
            </p:cNvPr>
            <p:cNvSpPr/>
            <p:nvPr/>
          </p:nvSpPr>
          <p:spPr>
            <a:xfrm>
              <a:off x="2988781" y="3638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5" name="正方形/長方形 1864">
              <a:extLst>
                <a:ext uri="{FF2B5EF4-FFF2-40B4-BE49-F238E27FC236}">
                  <a16:creationId xmlns:a16="http://schemas.microsoft.com/office/drawing/2014/main" id="{CC5E74BD-CFDA-4E4A-AA59-B2BDE6173D15}"/>
                </a:ext>
              </a:extLst>
            </p:cNvPr>
            <p:cNvSpPr/>
            <p:nvPr/>
          </p:nvSpPr>
          <p:spPr>
            <a:xfrm>
              <a:off x="3910062" y="3638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6" name="正方形/長方形 1865">
              <a:extLst>
                <a:ext uri="{FF2B5EF4-FFF2-40B4-BE49-F238E27FC236}">
                  <a16:creationId xmlns:a16="http://schemas.microsoft.com/office/drawing/2014/main" id="{E85F0C46-4C1B-46DC-A7CC-98769384ADE6}"/>
                </a:ext>
              </a:extLst>
            </p:cNvPr>
            <p:cNvSpPr/>
            <p:nvPr/>
          </p:nvSpPr>
          <p:spPr>
            <a:xfrm>
              <a:off x="2988781" y="3257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7" name="正方形/長方形 1866">
              <a:extLst>
                <a:ext uri="{FF2B5EF4-FFF2-40B4-BE49-F238E27FC236}">
                  <a16:creationId xmlns:a16="http://schemas.microsoft.com/office/drawing/2014/main" id="{29EEB775-1B11-4FDC-B319-93052DD8DBAE}"/>
                </a:ext>
              </a:extLst>
            </p:cNvPr>
            <p:cNvSpPr/>
            <p:nvPr/>
          </p:nvSpPr>
          <p:spPr>
            <a:xfrm>
              <a:off x="3910062" y="3257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8" name="正方形/長方形 1867">
              <a:extLst>
                <a:ext uri="{FF2B5EF4-FFF2-40B4-BE49-F238E27FC236}">
                  <a16:creationId xmlns:a16="http://schemas.microsoft.com/office/drawing/2014/main" id="{E47071AC-C776-4DAA-A24C-AB3A906D044E}"/>
                </a:ext>
              </a:extLst>
            </p:cNvPr>
            <p:cNvSpPr/>
            <p:nvPr/>
          </p:nvSpPr>
          <p:spPr>
            <a:xfrm>
              <a:off x="3433311" y="3257550"/>
              <a:ext cx="88454" cy="200025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9" name="台形 1868">
              <a:extLst>
                <a:ext uri="{FF2B5EF4-FFF2-40B4-BE49-F238E27FC236}">
                  <a16:creationId xmlns:a16="http://schemas.microsoft.com/office/drawing/2014/main" id="{AB600FAE-463C-4C86-97C4-E7FFEE01E045}"/>
                </a:ext>
              </a:extLst>
            </p:cNvPr>
            <p:cNvSpPr/>
            <p:nvPr/>
          </p:nvSpPr>
          <p:spPr>
            <a:xfrm>
              <a:off x="3222399" y="2598739"/>
              <a:ext cx="514576" cy="234950"/>
            </a:xfrm>
            <a:prstGeom prst="trapezoid">
              <a:avLst>
                <a:gd name="adj" fmla="val 37162"/>
              </a:avLst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chemeClr val="bg1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0" name="フリーフォーム: 図形 1869">
              <a:extLst>
                <a:ext uri="{FF2B5EF4-FFF2-40B4-BE49-F238E27FC236}">
                  <a16:creationId xmlns:a16="http://schemas.microsoft.com/office/drawing/2014/main" id="{99C112B2-14DC-4944-BD44-ECCE8C9B6659}"/>
                </a:ext>
              </a:extLst>
            </p:cNvPr>
            <p:cNvSpPr/>
            <p:nvPr/>
          </p:nvSpPr>
          <p:spPr>
            <a:xfrm>
              <a:off x="3311194" y="2119044"/>
              <a:ext cx="336881" cy="477203"/>
            </a:xfrm>
            <a:custGeom>
              <a:avLst/>
              <a:gdLst>
                <a:gd name="connsiteX0" fmla="*/ 92706 w 336881"/>
                <a:gd name="connsiteY0" fmla="*/ 0 h 477203"/>
                <a:gd name="connsiteX1" fmla="*/ 244824 w 336881"/>
                <a:gd name="connsiteY1" fmla="*/ 0 h 477203"/>
                <a:gd name="connsiteX2" fmla="*/ 336881 w 336881"/>
                <a:gd name="connsiteY2" fmla="*/ 60340 h 477203"/>
                <a:gd name="connsiteX3" fmla="*/ 336881 w 336881"/>
                <a:gd name="connsiteY3" fmla="*/ 477203 h 477203"/>
                <a:gd name="connsiteX4" fmla="*/ 0 w 336881"/>
                <a:gd name="connsiteY4" fmla="*/ 477203 h 477203"/>
                <a:gd name="connsiteX5" fmla="*/ 0 w 336881"/>
                <a:gd name="connsiteY5" fmla="*/ 54967 h 47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6881" h="477203">
                  <a:moveTo>
                    <a:pt x="92706" y="0"/>
                  </a:moveTo>
                  <a:lnTo>
                    <a:pt x="244824" y="0"/>
                  </a:lnTo>
                  <a:lnTo>
                    <a:pt x="336881" y="60340"/>
                  </a:lnTo>
                  <a:lnTo>
                    <a:pt x="336881" y="477203"/>
                  </a:lnTo>
                  <a:lnTo>
                    <a:pt x="0" y="477203"/>
                  </a:lnTo>
                  <a:lnTo>
                    <a:pt x="0" y="54967"/>
                  </a:lnTo>
                  <a:close/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1" name="楕円 1870">
              <a:extLst>
                <a:ext uri="{FF2B5EF4-FFF2-40B4-BE49-F238E27FC236}">
                  <a16:creationId xmlns:a16="http://schemas.microsoft.com/office/drawing/2014/main" id="{F302846C-2F6D-4639-958D-F158F22BD076}"/>
                </a:ext>
              </a:extLst>
            </p:cNvPr>
            <p:cNvSpPr/>
            <p:nvPr/>
          </p:nvSpPr>
          <p:spPr>
            <a:xfrm>
              <a:off x="3387440" y="2282401"/>
              <a:ext cx="189198" cy="18919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2" name="正方形/長方形 1871">
              <a:extLst>
                <a:ext uri="{FF2B5EF4-FFF2-40B4-BE49-F238E27FC236}">
                  <a16:creationId xmlns:a16="http://schemas.microsoft.com/office/drawing/2014/main" id="{381B2566-12AC-4592-ACD2-40793A235746}"/>
                </a:ext>
              </a:extLst>
            </p:cNvPr>
            <p:cNvSpPr/>
            <p:nvPr/>
          </p:nvSpPr>
          <p:spPr>
            <a:xfrm>
              <a:off x="3377544" y="2888070"/>
              <a:ext cx="227670" cy="8424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3" name="正方形/長方形 1872">
              <a:extLst>
                <a:ext uri="{FF2B5EF4-FFF2-40B4-BE49-F238E27FC236}">
                  <a16:creationId xmlns:a16="http://schemas.microsoft.com/office/drawing/2014/main" id="{F66CB325-1AB6-4AA3-8C39-7C9A4CDD70D6}"/>
                </a:ext>
              </a:extLst>
            </p:cNvPr>
            <p:cNvSpPr/>
            <p:nvPr/>
          </p:nvSpPr>
          <p:spPr>
            <a:xfrm>
              <a:off x="3354626" y="3657600"/>
              <a:ext cx="245824" cy="333375"/>
            </a:xfrm>
            <a:prstGeom prst="rect">
              <a:avLst/>
            </a:prstGeom>
            <a:pattFill prst="dkHorz">
              <a:fgClr>
                <a:srgbClr val="FFC000">
                  <a:lumMod val="40000"/>
                  <a:lumOff val="6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74" name="グループ化 1873">
              <a:extLst>
                <a:ext uri="{FF2B5EF4-FFF2-40B4-BE49-F238E27FC236}">
                  <a16:creationId xmlns:a16="http://schemas.microsoft.com/office/drawing/2014/main" id="{D3150DDB-C2F0-461A-9834-44E5AEAD6773}"/>
                </a:ext>
              </a:extLst>
            </p:cNvPr>
            <p:cNvGrpSpPr/>
            <p:nvPr/>
          </p:nvGrpSpPr>
          <p:grpSpPr>
            <a:xfrm>
              <a:off x="3248264" y="3657600"/>
              <a:ext cx="463312" cy="333375"/>
              <a:chOff x="3248263" y="3657600"/>
              <a:chExt cx="712469" cy="333375"/>
            </a:xfrm>
          </p:grpSpPr>
          <p:sp>
            <p:nvSpPr>
              <p:cNvPr id="1884" name="正方形/長方形 1883">
                <a:extLst>
                  <a:ext uri="{FF2B5EF4-FFF2-40B4-BE49-F238E27FC236}">
                    <a16:creationId xmlns:a16="http://schemas.microsoft.com/office/drawing/2014/main" id="{4035A311-EE8D-4986-A52C-D6A1A41CA072}"/>
                  </a:ext>
                </a:extLst>
              </p:cNvPr>
              <p:cNvSpPr/>
              <p:nvPr/>
            </p:nvSpPr>
            <p:spPr>
              <a:xfrm>
                <a:off x="3248263" y="3657600"/>
                <a:ext cx="45719" cy="333375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5" name="正方形/長方形 1884">
                <a:extLst>
                  <a:ext uri="{FF2B5EF4-FFF2-40B4-BE49-F238E27FC236}">
                    <a16:creationId xmlns:a16="http://schemas.microsoft.com/office/drawing/2014/main" id="{46997059-CE83-4ED6-BCF1-7B5B2DA9CB20}"/>
                  </a:ext>
                </a:extLst>
              </p:cNvPr>
              <p:cNvSpPr/>
              <p:nvPr/>
            </p:nvSpPr>
            <p:spPr>
              <a:xfrm>
                <a:off x="3915013" y="3657600"/>
                <a:ext cx="45719" cy="333375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75" name="四角形: 上の 2 つの角を丸める 1874">
              <a:extLst>
                <a:ext uri="{FF2B5EF4-FFF2-40B4-BE49-F238E27FC236}">
                  <a16:creationId xmlns:a16="http://schemas.microsoft.com/office/drawing/2014/main" id="{1BAEE815-76A2-485F-B747-C87511EEA733}"/>
                </a:ext>
              </a:extLst>
            </p:cNvPr>
            <p:cNvSpPr/>
            <p:nvPr/>
          </p:nvSpPr>
          <p:spPr>
            <a:xfrm>
              <a:off x="3398141" y="3679002"/>
              <a:ext cx="156680" cy="3119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6" name="正方形/長方形 1875">
              <a:extLst>
                <a:ext uri="{FF2B5EF4-FFF2-40B4-BE49-F238E27FC236}">
                  <a16:creationId xmlns:a16="http://schemas.microsoft.com/office/drawing/2014/main" id="{CA5D8193-6146-4211-82B8-36237DB8DDEB}"/>
                </a:ext>
              </a:extLst>
            </p:cNvPr>
            <p:cNvSpPr/>
            <p:nvPr/>
          </p:nvSpPr>
          <p:spPr>
            <a:xfrm>
              <a:off x="3311194" y="2176381"/>
              <a:ext cx="45719" cy="378579"/>
            </a:xfrm>
            <a:prstGeom prst="rect">
              <a:avLst/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7" name="正方形/長方形 1876">
              <a:extLst>
                <a:ext uri="{FF2B5EF4-FFF2-40B4-BE49-F238E27FC236}">
                  <a16:creationId xmlns:a16="http://schemas.microsoft.com/office/drawing/2014/main" id="{CBC6346A-EF08-4272-826D-B8EA1BEAA494}"/>
                </a:ext>
              </a:extLst>
            </p:cNvPr>
            <p:cNvSpPr/>
            <p:nvPr/>
          </p:nvSpPr>
          <p:spPr>
            <a:xfrm>
              <a:off x="3602356" y="2176381"/>
              <a:ext cx="45719" cy="378579"/>
            </a:xfrm>
            <a:prstGeom prst="rect">
              <a:avLst/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8" name="正方形/長方形 1877">
              <a:extLst>
                <a:ext uri="{FF2B5EF4-FFF2-40B4-BE49-F238E27FC236}">
                  <a16:creationId xmlns:a16="http://schemas.microsoft.com/office/drawing/2014/main" id="{19EF2971-DC9E-4872-89C2-FD99EA756F5C}"/>
                </a:ext>
              </a:extLst>
            </p:cNvPr>
            <p:cNvSpPr/>
            <p:nvPr/>
          </p:nvSpPr>
          <p:spPr>
            <a:xfrm>
              <a:off x="3304982" y="2533651"/>
              <a:ext cx="345474" cy="69312"/>
            </a:xfrm>
            <a:prstGeom prst="rect">
              <a:avLst/>
            </a:pr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9" name="フリーフォーム: 図形 1878">
              <a:extLst>
                <a:ext uri="{FF2B5EF4-FFF2-40B4-BE49-F238E27FC236}">
                  <a16:creationId xmlns:a16="http://schemas.microsoft.com/office/drawing/2014/main" id="{1A31CF4A-F002-414E-B44F-10AB1F0F1CB2}"/>
                </a:ext>
              </a:extLst>
            </p:cNvPr>
            <p:cNvSpPr/>
            <p:nvPr/>
          </p:nvSpPr>
          <p:spPr>
            <a:xfrm rot="16200000">
              <a:off x="3157299" y="2235111"/>
              <a:ext cx="644778" cy="1372874"/>
            </a:xfrm>
            <a:custGeom>
              <a:avLst/>
              <a:gdLst>
                <a:gd name="connsiteX0" fmla="*/ 644778 w 644778"/>
                <a:gd name="connsiteY0" fmla="*/ 686437 h 1372874"/>
                <a:gd name="connsiteX1" fmla="*/ 53975 w 644778"/>
                <a:gd name="connsiteY1" fmla="*/ 1372874 h 1372874"/>
                <a:gd name="connsiteX2" fmla="*/ 0 w 644778"/>
                <a:gd name="connsiteY2" fmla="*/ 1372874 h 1372874"/>
                <a:gd name="connsiteX3" fmla="*/ 462763 w 644778"/>
                <a:gd name="connsiteY3" fmla="*/ 835203 h 1372874"/>
                <a:gd name="connsiteX4" fmla="*/ 462763 w 644778"/>
                <a:gd name="connsiteY4" fmla="*/ 537671 h 1372874"/>
                <a:gd name="connsiteX5" fmla="*/ 0 w 644778"/>
                <a:gd name="connsiteY5" fmla="*/ 0 h 1372874"/>
                <a:gd name="connsiteX6" fmla="*/ 53975 w 644778"/>
                <a:gd name="connsiteY6" fmla="*/ 0 h 137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778" h="1372874">
                  <a:moveTo>
                    <a:pt x="644778" y="686437"/>
                  </a:moveTo>
                  <a:lnTo>
                    <a:pt x="53975" y="1372874"/>
                  </a:lnTo>
                  <a:lnTo>
                    <a:pt x="0" y="1372874"/>
                  </a:lnTo>
                  <a:lnTo>
                    <a:pt x="462763" y="835203"/>
                  </a:lnTo>
                  <a:lnTo>
                    <a:pt x="462763" y="537671"/>
                  </a:lnTo>
                  <a:lnTo>
                    <a:pt x="0" y="0"/>
                  </a:lnTo>
                  <a:lnTo>
                    <a:pt x="53975" y="0"/>
                  </a:lnTo>
                  <a:close/>
                </a:path>
              </a:pathLst>
            </a:custGeom>
            <a:pattFill prst="dkHorz">
              <a:fgClr>
                <a:srgbClr val="FFC000">
                  <a:lumMod val="20000"/>
                  <a:lumOff val="80000"/>
                </a:srgb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0" name="フリーフォーム: 図形 1879">
              <a:extLst>
                <a:ext uri="{FF2B5EF4-FFF2-40B4-BE49-F238E27FC236}">
                  <a16:creationId xmlns:a16="http://schemas.microsoft.com/office/drawing/2014/main" id="{86A79D33-1A79-497D-850C-DE2DC971B693}"/>
                </a:ext>
              </a:extLst>
            </p:cNvPr>
            <p:cNvSpPr/>
            <p:nvPr/>
          </p:nvSpPr>
          <p:spPr>
            <a:xfrm>
              <a:off x="3387076" y="2693195"/>
              <a:ext cx="189562" cy="67778"/>
            </a:xfrm>
            <a:custGeom>
              <a:avLst/>
              <a:gdLst>
                <a:gd name="connsiteX0" fmla="*/ 149067 w 171926"/>
                <a:gd name="connsiteY0" fmla="*/ 0 h 45719"/>
                <a:gd name="connsiteX1" fmla="*/ 154463 w 171926"/>
                <a:gd name="connsiteY1" fmla="*/ 17463 h 45719"/>
                <a:gd name="connsiteX2" fmla="*/ 171926 w 171926"/>
                <a:gd name="connsiteY2" fmla="*/ 17463 h 45719"/>
                <a:gd name="connsiteX3" fmla="*/ 157798 w 171926"/>
                <a:gd name="connsiteY3" fmla="*/ 28256 h 45719"/>
                <a:gd name="connsiteX4" fmla="*/ 163194 w 171926"/>
                <a:gd name="connsiteY4" fmla="*/ 45719 h 45719"/>
                <a:gd name="connsiteX5" fmla="*/ 149067 w 171926"/>
                <a:gd name="connsiteY5" fmla="*/ 34926 h 45719"/>
                <a:gd name="connsiteX6" fmla="*/ 134939 w 171926"/>
                <a:gd name="connsiteY6" fmla="*/ 45719 h 45719"/>
                <a:gd name="connsiteX7" fmla="*/ 140335 w 171926"/>
                <a:gd name="connsiteY7" fmla="*/ 28256 h 45719"/>
                <a:gd name="connsiteX8" fmla="*/ 126207 w 171926"/>
                <a:gd name="connsiteY8" fmla="*/ 17463 h 45719"/>
                <a:gd name="connsiteX9" fmla="*/ 143670 w 171926"/>
                <a:gd name="connsiteY9" fmla="*/ 17463 h 45719"/>
                <a:gd name="connsiteX10" fmla="*/ 22860 w 171926"/>
                <a:gd name="connsiteY10" fmla="*/ 0 h 45719"/>
                <a:gd name="connsiteX11" fmla="*/ 28256 w 171926"/>
                <a:gd name="connsiteY11" fmla="*/ 17463 h 45719"/>
                <a:gd name="connsiteX12" fmla="*/ 45719 w 171926"/>
                <a:gd name="connsiteY12" fmla="*/ 17463 h 45719"/>
                <a:gd name="connsiteX13" fmla="*/ 31591 w 171926"/>
                <a:gd name="connsiteY13" fmla="*/ 28256 h 45719"/>
                <a:gd name="connsiteX14" fmla="*/ 36987 w 171926"/>
                <a:gd name="connsiteY14" fmla="*/ 45719 h 45719"/>
                <a:gd name="connsiteX15" fmla="*/ 22860 w 171926"/>
                <a:gd name="connsiteY15" fmla="*/ 34926 h 45719"/>
                <a:gd name="connsiteX16" fmla="*/ 8732 w 171926"/>
                <a:gd name="connsiteY16" fmla="*/ 45719 h 45719"/>
                <a:gd name="connsiteX17" fmla="*/ 14128 w 171926"/>
                <a:gd name="connsiteY17" fmla="*/ 28256 h 45719"/>
                <a:gd name="connsiteX18" fmla="*/ 0 w 171926"/>
                <a:gd name="connsiteY18" fmla="*/ 17463 h 45719"/>
                <a:gd name="connsiteX19" fmla="*/ 17463 w 171926"/>
                <a:gd name="connsiteY19" fmla="*/ 17463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926" h="45719">
                  <a:moveTo>
                    <a:pt x="149067" y="0"/>
                  </a:moveTo>
                  <a:lnTo>
                    <a:pt x="154463" y="17463"/>
                  </a:lnTo>
                  <a:lnTo>
                    <a:pt x="171926" y="17463"/>
                  </a:lnTo>
                  <a:lnTo>
                    <a:pt x="157798" y="28256"/>
                  </a:lnTo>
                  <a:lnTo>
                    <a:pt x="163194" y="45719"/>
                  </a:lnTo>
                  <a:lnTo>
                    <a:pt x="149067" y="34926"/>
                  </a:lnTo>
                  <a:lnTo>
                    <a:pt x="134939" y="45719"/>
                  </a:lnTo>
                  <a:lnTo>
                    <a:pt x="140335" y="28256"/>
                  </a:lnTo>
                  <a:lnTo>
                    <a:pt x="126207" y="17463"/>
                  </a:lnTo>
                  <a:lnTo>
                    <a:pt x="143670" y="17463"/>
                  </a:lnTo>
                  <a:close/>
                  <a:moveTo>
                    <a:pt x="22860" y="0"/>
                  </a:moveTo>
                  <a:lnTo>
                    <a:pt x="28256" y="17463"/>
                  </a:lnTo>
                  <a:lnTo>
                    <a:pt x="45719" y="17463"/>
                  </a:lnTo>
                  <a:lnTo>
                    <a:pt x="31591" y="28256"/>
                  </a:lnTo>
                  <a:lnTo>
                    <a:pt x="36987" y="45719"/>
                  </a:lnTo>
                  <a:lnTo>
                    <a:pt x="22860" y="34926"/>
                  </a:lnTo>
                  <a:lnTo>
                    <a:pt x="8732" y="45719"/>
                  </a:lnTo>
                  <a:lnTo>
                    <a:pt x="14128" y="28256"/>
                  </a:lnTo>
                  <a:lnTo>
                    <a:pt x="0" y="17463"/>
                  </a:lnTo>
                  <a:lnTo>
                    <a:pt x="17463" y="17463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1" name="フリーフォーム: 図形 1880">
              <a:extLst>
                <a:ext uri="{FF2B5EF4-FFF2-40B4-BE49-F238E27FC236}">
                  <a16:creationId xmlns:a16="http://schemas.microsoft.com/office/drawing/2014/main" id="{49E335EA-D709-47C5-A8B0-9C90D3FE61A3}"/>
                </a:ext>
              </a:extLst>
            </p:cNvPr>
            <p:cNvSpPr/>
            <p:nvPr/>
          </p:nvSpPr>
          <p:spPr>
            <a:xfrm>
              <a:off x="3222399" y="2065034"/>
              <a:ext cx="514576" cy="132861"/>
            </a:xfrm>
            <a:custGeom>
              <a:avLst/>
              <a:gdLst>
                <a:gd name="connsiteX0" fmla="*/ 250144 w 514576"/>
                <a:gd name="connsiteY0" fmla="*/ 0 h 132861"/>
                <a:gd name="connsiteX1" fmla="*/ 264432 w 514576"/>
                <a:gd name="connsiteY1" fmla="*/ 0 h 132861"/>
                <a:gd name="connsiteX2" fmla="*/ 514576 w 514576"/>
                <a:gd name="connsiteY2" fmla="*/ 132861 h 132861"/>
                <a:gd name="connsiteX3" fmla="*/ 362484 w 514576"/>
                <a:gd name="connsiteY3" fmla="*/ 132861 h 132861"/>
                <a:gd name="connsiteX4" fmla="*/ 341686 w 514576"/>
                <a:gd name="connsiteY4" fmla="*/ 102013 h 132861"/>
                <a:gd name="connsiteX5" fmla="*/ 259640 w 514576"/>
                <a:gd name="connsiteY5" fmla="*/ 68029 h 132861"/>
                <a:gd name="connsiteX6" fmla="*/ 177594 w 514576"/>
                <a:gd name="connsiteY6" fmla="*/ 102013 h 132861"/>
                <a:gd name="connsiteX7" fmla="*/ 156796 w 514576"/>
                <a:gd name="connsiteY7" fmla="*/ 132861 h 132861"/>
                <a:gd name="connsiteX8" fmla="*/ 0 w 514576"/>
                <a:gd name="connsiteY8" fmla="*/ 132861 h 13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576" h="132861">
                  <a:moveTo>
                    <a:pt x="250144" y="0"/>
                  </a:moveTo>
                  <a:lnTo>
                    <a:pt x="264432" y="0"/>
                  </a:lnTo>
                  <a:lnTo>
                    <a:pt x="514576" y="132861"/>
                  </a:lnTo>
                  <a:lnTo>
                    <a:pt x="362484" y="132861"/>
                  </a:lnTo>
                  <a:lnTo>
                    <a:pt x="341686" y="102013"/>
                  </a:lnTo>
                  <a:cubicBezTo>
                    <a:pt x="320689" y="81016"/>
                    <a:pt x="291681" y="68029"/>
                    <a:pt x="259640" y="68029"/>
                  </a:cubicBezTo>
                  <a:cubicBezTo>
                    <a:pt x="227599" y="68029"/>
                    <a:pt x="198592" y="81016"/>
                    <a:pt x="177594" y="102013"/>
                  </a:cubicBezTo>
                  <a:lnTo>
                    <a:pt x="156796" y="132861"/>
                  </a:lnTo>
                  <a:lnTo>
                    <a:pt x="0" y="132861"/>
                  </a:lnTo>
                  <a:close/>
                </a:path>
              </a:pathLst>
            </a:custGeom>
            <a:pattFill prst="openDmnd">
              <a:fgClr>
                <a:srgbClr val="ED7D31">
                  <a:lumMod val="40000"/>
                  <a:lumOff val="60000"/>
                </a:srgbClr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2" name="台形 1881">
              <a:extLst>
                <a:ext uri="{FF2B5EF4-FFF2-40B4-BE49-F238E27FC236}">
                  <a16:creationId xmlns:a16="http://schemas.microsoft.com/office/drawing/2014/main" id="{3BA337A5-C979-4172-A9EF-8C6938E73546}"/>
                </a:ext>
              </a:extLst>
            </p:cNvPr>
            <p:cNvSpPr/>
            <p:nvPr/>
          </p:nvSpPr>
          <p:spPr>
            <a:xfrm>
              <a:off x="3175115" y="3548063"/>
              <a:ext cx="609145" cy="123825"/>
            </a:xfrm>
            <a:prstGeom prst="trapezoid">
              <a:avLst>
                <a:gd name="adj" fmla="val 225000"/>
              </a:avLst>
            </a:prstGeom>
            <a:pattFill prst="openDmnd">
              <a:fgClr>
                <a:srgbClr val="ED7D31">
                  <a:lumMod val="40000"/>
                  <a:lumOff val="60000"/>
                </a:srgbClr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3" name="フリーフォーム: 図形 1882">
              <a:extLst>
                <a:ext uri="{FF2B5EF4-FFF2-40B4-BE49-F238E27FC236}">
                  <a16:creationId xmlns:a16="http://schemas.microsoft.com/office/drawing/2014/main" id="{B89D5E86-1D85-4E53-8D25-160E36327A62}"/>
                </a:ext>
              </a:extLst>
            </p:cNvPr>
            <p:cNvSpPr/>
            <p:nvPr/>
          </p:nvSpPr>
          <p:spPr>
            <a:xfrm rot="6110048">
              <a:off x="3478693" y="2314639"/>
              <a:ext cx="78036" cy="94593"/>
            </a:xfrm>
            <a:custGeom>
              <a:avLst/>
              <a:gdLst>
                <a:gd name="connsiteX0" fmla="*/ 0 w 216784"/>
                <a:gd name="connsiteY0" fmla="*/ 285241 h 296671"/>
                <a:gd name="connsiteX1" fmla="*/ 0 w 216784"/>
                <a:gd name="connsiteY1" fmla="*/ 262382 h 296671"/>
                <a:gd name="connsiteX2" fmla="*/ 172652 w 216784"/>
                <a:gd name="connsiteY2" fmla="*/ 252167 h 296671"/>
                <a:gd name="connsiteX3" fmla="*/ 182495 w 216784"/>
                <a:gd name="connsiteY3" fmla="*/ 0 h 296671"/>
                <a:gd name="connsiteX4" fmla="*/ 205354 w 216784"/>
                <a:gd name="connsiteY4" fmla="*/ 0 h 296671"/>
                <a:gd name="connsiteX5" fmla="*/ 216784 w 216784"/>
                <a:gd name="connsiteY5" fmla="*/ 292808 h 296671"/>
                <a:gd name="connsiteX6" fmla="*/ 193186 w 216784"/>
                <a:gd name="connsiteY6" fmla="*/ 292808 h 296671"/>
                <a:gd name="connsiteX7" fmla="*/ 193186 w 216784"/>
                <a:gd name="connsiteY7" fmla="*/ 296671 h 296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784" h="296671">
                  <a:moveTo>
                    <a:pt x="0" y="285241"/>
                  </a:moveTo>
                  <a:lnTo>
                    <a:pt x="0" y="262382"/>
                  </a:lnTo>
                  <a:lnTo>
                    <a:pt x="172652" y="252167"/>
                  </a:lnTo>
                  <a:lnTo>
                    <a:pt x="182495" y="0"/>
                  </a:lnTo>
                  <a:lnTo>
                    <a:pt x="205354" y="0"/>
                  </a:lnTo>
                  <a:lnTo>
                    <a:pt x="216784" y="292808"/>
                  </a:lnTo>
                  <a:lnTo>
                    <a:pt x="193186" y="292808"/>
                  </a:lnTo>
                  <a:lnTo>
                    <a:pt x="193186" y="29667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886" name="テキスト ボックス 1885">
            <a:extLst>
              <a:ext uri="{FF2B5EF4-FFF2-40B4-BE49-F238E27FC236}">
                <a16:creationId xmlns:a16="http://schemas.microsoft.com/office/drawing/2014/main" id="{EAE0F9B3-9E2F-40FE-8A3F-7D56B2440897}"/>
              </a:ext>
            </a:extLst>
          </p:cNvPr>
          <p:cNvSpPr txBox="1"/>
          <p:nvPr/>
        </p:nvSpPr>
        <p:spPr>
          <a:xfrm>
            <a:off x="1947366" y="345883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時計台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04" name="グループ化 1903">
            <a:extLst>
              <a:ext uri="{FF2B5EF4-FFF2-40B4-BE49-F238E27FC236}">
                <a16:creationId xmlns:a16="http://schemas.microsoft.com/office/drawing/2014/main" id="{78F4B87C-BBCE-4945-89A4-AC7A732CC1F9}"/>
              </a:ext>
            </a:extLst>
          </p:cNvPr>
          <p:cNvGrpSpPr/>
          <p:nvPr/>
        </p:nvGrpSpPr>
        <p:grpSpPr>
          <a:xfrm>
            <a:off x="6701903" y="5975114"/>
            <a:ext cx="1255556" cy="753004"/>
            <a:chOff x="3715324" y="3466445"/>
            <a:chExt cx="2562286" cy="1536699"/>
          </a:xfrm>
        </p:grpSpPr>
        <p:grpSp>
          <p:nvGrpSpPr>
            <p:cNvPr id="1905" name="グループ化 1904">
              <a:extLst>
                <a:ext uri="{FF2B5EF4-FFF2-40B4-BE49-F238E27FC236}">
                  <a16:creationId xmlns:a16="http://schemas.microsoft.com/office/drawing/2014/main" id="{8E0245EB-F39D-4A7C-8715-D9C6DDDC2834}"/>
                </a:ext>
              </a:extLst>
            </p:cNvPr>
            <p:cNvGrpSpPr/>
            <p:nvPr/>
          </p:nvGrpSpPr>
          <p:grpSpPr>
            <a:xfrm>
              <a:off x="3715324" y="3466445"/>
              <a:ext cx="2562286" cy="1536699"/>
              <a:chOff x="746064" y="1894185"/>
              <a:chExt cx="2562286" cy="1536699"/>
            </a:xfrm>
          </p:grpSpPr>
          <p:grpSp>
            <p:nvGrpSpPr>
              <p:cNvPr id="1916" name="グループ化 1915">
                <a:extLst>
                  <a:ext uri="{FF2B5EF4-FFF2-40B4-BE49-F238E27FC236}">
                    <a16:creationId xmlns:a16="http://schemas.microsoft.com/office/drawing/2014/main" id="{E1E68B3F-3C54-44AA-A813-66C47380118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DD768887-343E-430A-BBB7-12302169554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20" name="楕円 1919">
                  <a:extLst>
                    <a:ext uri="{FF2B5EF4-FFF2-40B4-BE49-F238E27FC236}">
                      <a16:creationId xmlns:a16="http://schemas.microsoft.com/office/drawing/2014/main" id="{C29FFCEA-BF46-4746-AE0E-401D1D24BFE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17" name="楕円 1916">
                <a:extLst>
                  <a:ext uri="{FF2B5EF4-FFF2-40B4-BE49-F238E27FC236}">
                    <a16:creationId xmlns:a16="http://schemas.microsoft.com/office/drawing/2014/main" id="{22080A9E-BF0A-4B6A-A783-919BEA33D00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45766D33-F5E8-416E-AB76-9807BC3055A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06" name="グループ化 1905">
              <a:extLst>
                <a:ext uri="{FF2B5EF4-FFF2-40B4-BE49-F238E27FC236}">
                  <a16:creationId xmlns:a16="http://schemas.microsoft.com/office/drawing/2014/main" id="{8EF5E7FB-C5EA-4820-80C6-D8EE014A2F1D}"/>
                </a:ext>
              </a:extLst>
            </p:cNvPr>
            <p:cNvGrpSpPr/>
            <p:nvPr/>
          </p:nvGrpSpPr>
          <p:grpSpPr>
            <a:xfrm>
              <a:off x="3715324" y="3628438"/>
              <a:ext cx="2190750" cy="899129"/>
              <a:chOff x="3409950" y="3389594"/>
              <a:chExt cx="2313483" cy="840626"/>
            </a:xfr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path path="circle">
                <a:fillToRect l="100000" t="100000"/>
              </a:path>
            </a:gradFill>
          </p:grpSpPr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1235CB3B-53BD-4079-B5FD-A28C00E63181}"/>
                  </a:ext>
                </a:extLst>
              </p:cNvPr>
              <p:cNvSpPr/>
              <p:nvPr/>
            </p:nvSpPr>
            <p:spPr>
              <a:xfrm>
                <a:off x="3426619" y="3389594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D98762D4-96ED-4339-8F16-7F56EEAA3F78}"/>
                  </a:ext>
                </a:extLst>
              </p:cNvPr>
              <p:cNvSpPr/>
              <p:nvPr/>
            </p:nvSpPr>
            <p:spPr>
              <a:xfrm>
                <a:off x="3667125" y="3527706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4" name="フリーフォーム: 図形 1913">
                <a:extLst>
                  <a:ext uri="{FF2B5EF4-FFF2-40B4-BE49-F238E27FC236}">
                    <a16:creationId xmlns:a16="http://schemas.microsoft.com/office/drawing/2014/main" id="{2A9920AF-B645-49B5-AC11-F4DD78C27E24}"/>
                  </a:ext>
                </a:extLst>
              </p:cNvPr>
              <p:cNvSpPr/>
              <p:nvPr/>
            </p:nvSpPr>
            <p:spPr>
              <a:xfrm>
                <a:off x="3409950" y="370629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40034F0F-00DD-48E1-BF4F-9794F51CA4C2}"/>
                  </a:ext>
                </a:extLst>
              </p:cNvPr>
              <p:cNvSpPr/>
              <p:nvPr/>
            </p:nvSpPr>
            <p:spPr>
              <a:xfrm>
                <a:off x="3690937" y="395394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07" name="グループ化 1906">
              <a:extLst>
                <a:ext uri="{FF2B5EF4-FFF2-40B4-BE49-F238E27FC236}">
                  <a16:creationId xmlns:a16="http://schemas.microsoft.com/office/drawing/2014/main" id="{8BA73D67-F97E-41F7-BE0C-1C5A35C2C77F}"/>
                </a:ext>
              </a:extLst>
            </p:cNvPr>
            <p:cNvGrpSpPr/>
            <p:nvPr/>
          </p:nvGrpSpPr>
          <p:grpSpPr>
            <a:xfrm rot="251261">
              <a:off x="3824325" y="3470343"/>
              <a:ext cx="2190750" cy="899129"/>
              <a:chOff x="3409950" y="3389594"/>
              <a:chExt cx="2313483" cy="840626"/>
            </a:xfr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path path="circle">
                <a:fillToRect l="100000" t="100000"/>
              </a:path>
            </a:gradFill>
          </p:grpSpPr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E931602E-9206-4F61-B05A-BE3559A221FA}"/>
                  </a:ext>
                </a:extLst>
              </p:cNvPr>
              <p:cNvSpPr/>
              <p:nvPr/>
            </p:nvSpPr>
            <p:spPr>
              <a:xfrm>
                <a:off x="3426619" y="3389594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51CF2585-D021-4053-BE40-8C9C02D650FA}"/>
                  </a:ext>
                </a:extLst>
              </p:cNvPr>
              <p:cNvSpPr/>
              <p:nvPr/>
            </p:nvSpPr>
            <p:spPr>
              <a:xfrm>
                <a:off x="3667125" y="3527706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F2A2E3E9-24F0-48FD-B3A6-7E9EFB3D99F6}"/>
                  </a:ext>
                </a:extLst>
              </p:cNvPr>
              <p:cNvSpPr/>
              <p:nvPr/>
            </p:nvSpPr>
            <p:spPr>
              <a:xfrm>
                <a:off x="3409950" y="370629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25983A1E-7157-4C7C-9A38-100D446BF006}"/>
                  </a:ext>
                </a:extLst>
              </p:cNvPr>
              <p:cNvSpPr/>
              <p:nvPr/>
            </p:nvSpPr>
            <p:spPr>
              <a:xfrm>
                <a:off x="3690937" y="395394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921" name="テキスト ボックス 1920">
            <a:extLst>
              <a:ext uri="{FF2B5EF4-FFF2-40B4-BE49-F238E27FC236}">
                <a16:creationId xmlns:a16="http://schemas.microsoft.com/office/drawing/2014/main" id="{08B4C658-93FA-4C35-994D-20847A99FAAF}"/>
              </a:ext>
            </a:extLst>
          </p:cNvPr>
          <p:cNvSpPr txBox="1"/>
          <p:nvPr/>
        </p:nvSpPr>
        <p:spPr>
          <a:xfrm>
            <a:off x="7397132" y="568082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昆布</a:t>
            </a:r>
          </a:p>
        </p:txBody>
      </p:sp>
      <p:grpSp>
        <p:nvGrpSpPr>
          <p:cNvPr id="1951" name="グループ化 1950">
            <a:extLst>
              <a:ext uri="{FF2B5EF4-FFF2-40B4-BE49-F238E27FC236}">
                <a16:creationId xmlns:a16="http://schemas.microsoft.com/office/drawing/2014/main" id="{C754F1EC-FDEB-49CE-8891-1512BD5F9EFE}"/>
              </a:ext>
            </a:extLst>
          </p:cNvPr>
          <p:cNvGrpSpPr/>
          <p:nvPr/>
        </p:nvGrpSpPr>
        <p:grpSpPr>
          <a:xfrm>
            <a:off x="1274614" y="3579766"/>
            <a:ext cx="853172" cy="1083210"/>
            <a:chOff x="2671486" y="494503"/>
            <a:chExt cx="1321016" cy="1677198"/>
          </a:xfrm>
        </p:grpSpPr>
        <p:grpSp>
          <p:nvGrpSpPr>
            <p:cNvPr id="1952" name="グループ化 1951">
              <a:extLst>
                <a:ext uri="{FF2B5EF4-FFF2-40B4-BE49-F238E27FC236}">
                  <a16:creationId xmlns:a16="http://schemas.microsoft.com/office/drawing/2014/main" id="{B28098D8-DEB3-4A1C-88AE-510327D7CCC2}"/>
                </a:ext>
              </a:extLst>
            </p:cNvPr>
            <p:cNvGrpSpPr/>
            <p:nvPr/>
          </p:nvGrpSpPr>
          <p:grpSpPr>
            <a:xfrm>
              <a:off x="2671486" y="694463"/>
              <a:ext cx="178364" cy="82553"/>
              <a:chOff x="3034122" y="807364"/>
              <a:chExt cx="338701" cy="156762"/>
            </a:xfr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F0FE265A-0E5A-4F81-B8DB-75945416E7D4}"/>
                  </a:ext>
                </a:extLst>
              </p:cNvPr>
              <p:cNvSpPr/>
              <p:nvPr/>
            </p:nvSpPr>
            <p:spPr>
              <a:xfrm rot="19011135">
                <a:off x="3053947" y="816021"/>
                <a:ext cx="173012" cy="138742"/>
              </a:xfrm>
              <a:custGeom>
                <a:avLst/>
                <a:gdLst>
                  <a:gd name="connsiteX0" fmla="*/ 22471 w 220812"/>
                  <a:gd name="connsiteY0" fmla="*/ 140883 h 163744"/>
                  <a:gd name="connsiteX1" fmla="*/ 22471 w 220812"/>
                  <a:gd name="connsiteY1" fmla="*/ 140884 h 163744"/>
                  <a:gd name="connsiteX2" fmla="*/ 22471 w 220812"/>
                  <a:gd name="connsiteY2" fmla="*/ 140884 h 163744"/>
                  <a:gd name="connsiteX3" fmla="*/ 1 w 220812"/>
                  <a:gd name="connsiteY3" fmla="*/ 79586 h 163744"/>
                  <a:gd name="connsiteX4" fmla="*/ 1 w 220812"/>
                  <a:gd name="connsiteY4" fmla="*/ 79586 h 163744"/>
                  <a:gd name="connsiteX5" fmla="*/ 0 w 220812"/>
                  <a:gd name="connsiteY5" fmla="*/ 79587 h 163744"/>
                  <a:gd name="connsiteX6" fmla="*/ 4378 w 220812"/>
                  <a:gd name="connsiteY6" fmla="*/ 12512 h 163744"/>
                  <a:gd name="connsiteX7" fmla="*/ 4378 w 220812"/>
                  <a:gd name="connsiteY7" fmla="*/ 12513 h 163744"/>
                  <a:gd name="connsiteX8" fmla="*/ 4377 w 220812"/>
                  <a:gd name="connsiteY8" fmla="*/ 12513 h 163744"/>
                  <a:gd name="connsiteX9" fmla="*/ 171188 w 220812"/>
                  <a:gd name="connsiteY9" fmla="*/ 71592 h 163744"/>
                  <a:gd name="connsiteX10" fmla="*/ 182568 w 220812"/>
                  <a:gd name="connsiteY10" fmla="*/ 84882 h 163744"/>
                  <a:gd name="connsiteX11" fmla="*/ 181453 w 220812"/>
                  <a:gd name="connsiteY11" fmla="*/ 99291 h 163744"/>
                  <a:gd name="connsiteX12" fmla="*/ 190547 w 220812"/>
                  <a:gd name="connsiteY12" fmla="*/ 105687 h 163744"/>
                  <a:gd name="connsiteX13" fmla="*/ 192696 w 220812"/>
                  <a:gd name="connsiteY13" fmla="*/ 118024 h 163744"/>
                  <a:gd name="connsiteX14" fmla="*/ 197952 w 220812"/>
                  <a:gd name="connsiteY14" fmla="*/ 118024 h 163744"/>
                  <a:gd name="connsiteX15" fmla="*/ 214116 w 220812"/>
                  <a:gd name="connsiteY15" fmla="*/ 124719 h 163744"/>
                  <a:gd name="connsiteX16" fmla="*/ 220812 w 220812"/>
                  <a:gd name="connsiteY16" fmla="*/ 140884 h 163744"/>
                  <a:gd name="connsiteX17" fmla="*/ 220811 w 220812"/>
                  <a:gd name="connsiteY17" fmla="*/ 140884 h 163744"/>
                  <a:gd name="connsiteX18" fmla="*/ 197951 w 220812"/>
                  <a:gd name="connsiteY18" fmla="*/ 163744 h 163744"/>
                  <a:gd name="connsiteX19" fmla="*/ 45331 w 220812"/>
                  <a:gd name="connsiteY19" fmla="*/ 163743 h 163744"/>
                  <a:gd name="connsiteX20" fmla="*/ 29167 w 220812"/>
                  <a:gd name="connsiteY20" fmla="*/ 157048 h 163744"/>
                  <a:gd name="connsiteX21" fmla="*/ 22471 w 220812"/>
                  <a:gd name="connsiteY21" fmla="*/ 140884 h 163744"/>
                  <a:gd name="connsiteX22" fmla="*/ 29167 w 220812"/>
                  <a:gd name="connsiteY22" fmla="*/ 124720 h 163744"/>
                  <a:gd name="connsiteX23" fmla="*/ 45331 w 220812"/>
                  <a:gd name="connsiteY23" fmla="*/ 118024 h 163744"/>
                  <a:gd name="connsiteX24" fmla="*/ 67045 w 220812"/>
                  <a:gd name="connsiteY24" fmla="*/ 118024 h 163744"/>
                  <a:gd name="connsiteX25" fmla="*/ 17313 w 220812"/>
                  <a:gd name="connsiteY25" fmla="*/ 106888 h 163744"/>
                  <a:gd name="connsiteX26" fmla="*/ 3003 w 220812"/>
                  <a:gd name="connsiteY26" fmla="*/ 96823 h 163744"/>
                  <a:gd name="connsiteX27" fmla="*/ 1 w 220812"/>
                  <a:gd name="connsiteY27" fmla="*/ 79586 h 163744"/>
                  <a:gd name="connsiteX28" fmla="*/ 10066 w 220812"/>
                  <a:gd name="connsiteY28" fmla="*/ 65276 h 163744"/>
                  <a:gd name="connsiteX29" fmla="*/ 27303 w 220812"/>
                  <a:gd name="connsiteY29" fmla="*/ 62274 h 163744"/>
                  <a:gd name="connsiteX30" fmla="*/ 71249 w 220812"/>
                  <a:gd name="connsiteY30" fmla="*/ 72114 h 163744"/>
                  <a:gd name="connsiteX31" fmla="*/ 14408 w 220812"/>
                  <a:gd name="connsiteY31" fmla="*/ 43245 h 163744"/>
                  <a:gd name="connsiteX32" fmla="*/ 3028 w 220812"/>
                  <a:gd name="connsiteY32" fmla="*/ 29956 h 163744"/>
                  <a:gd name="connsiteX33" fmla="*/ 4378 w 220812"/>
                  <a:gd name="connsiteY33" fmla="*/ 12513 h 163744"/>
                  <a:gd name="connsiteX34" fmla="*/ 17667 w 220812"/>
                  <a:gd name="connsiteY34" fmla="*/ 1133 h 163744"/>
                  <a:gd name="connsiteX35" fmla="*/ 35111 w 220812"/>
                  <a:gd name="connsiteY35" fmla="*/ 2482 h 16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0812" h="163744">
                    <a:moveTo>
                      <a:pt x="22471" y="140883"/>
                    </a:moveTo>
                    <a:lnTo>
                      <a:pt x="22471" y="140884"/>
                    </a:lnTo>
                    <a:lnTo>
                      <a:pt x="22471" y="140884"/>
                    </a:lnTo>
                    <a:close/>
                    <a:moveTo>
                      <a:pt x="1" y="79586"/>
                    </a:moveTo>
                    <a:lnTo>
                      <a:pt x="1" y="79586"/>
                    </a:lnTo>
                    <a:lnTo>
                      <a:pt x="0" y="79587"/>
                    </a:lnTo>
                    <a:close/>
                    <a:moveTo>
                      <a:pt x="4378" y="12512"/>
                    </a:moveTo>
                    <a:lnTo>
                      <a:pt x="4378" y="12513"/>
                    </a:lnTo>
                    <a:lnTo>
                      <a:pt x="4377" y="12513"/>
                    </a:lnTo>
                    <a:close/>
                    <a:moveTo>
                      <a:pt x="171188" y="71592"/>
                    </a:moveTo>
                    <a:cubicBezTo>
                      <a:pt x="176816" y="74451"/>
                      <a:pt x="180753" y="79320"/>
                      <a:pt x="182568" y="84882"/>
                    </a:cubicBezTo>
                    <a:lnTo>
                      <a:pt x="181453" y="99291"/>
                    </a:lnTo>
                    <a:lnTo>
                      <a:pt x="190547" y="105687"/>
                    </a:lnTo>
                    <a:lnTo>
                      <a:pt x="192696" y="118024"/>
                    </a:lnTo>
                    <a:lnTo>
                      <a:pt x="197952" y="118024"/>
                    </a:lnTo>
                    <a:cubicBezTo>
                      <a:pt x="204264" y="118024"/>
                      <a:pt x="209979" y="120583"/>
                      <a:pt x="214116" y="124719"/>
                    </a:cubicBezTo>
                    <a:cubicBezTo>
                      <a:pt x="218253" y="128856"/>
                      <a:pt x="220812" y="134572"/>
                      <a:pt x="220812" y="140884"/>
                    </a:cubicBezTo>
                    <a:lnTo>
                      <a:pt x="220811" y="140884"/>
                    </a:lnTo>
                    <a:cubicBezTo>
                      <a:pt x="220811" y="153509"/>
                      <a:pt x="210576" y="163744"/>
                      <a:pt x="197951" y="163744"/>
                    </a:cubicBezTo>
                    <a:lnTo>
                      <a:pt x="45331" y="163743"/>
                    </a:lnTo>
                    <a:cubicBezTo>
                      <a:pt x="39019" y="163743"/>
                      <a:pt x="33304" y="161184"/>
                      <a:pt x="29167" y="157048"/>
                    </a:cubicBezTo>
                    <a:lnTo>
                      <a:pt x="22471" y="140884"/>
                    </a:lnTo>
                    <a:lnTo>
                      <a:pt x="29167" y="124720"/>
                    </a:lnTo>
                    <a:cubicBezTo>
                      <a:pt x="33303" y="120583"/>
                      <a:pt x="39018" y="118024"/>
                      <a:pt x="45331" y="118024"/>
                    </a:cubicBezTo>
                    <a:lnTo>
                      <a:pt x="67045" y="118024"/>
                    </a:lnTo>
                    <a:lnTo>
                      <a:pt x="17313" y="106888"/>
                    </a:lnTo>
                    <a:cubicBezTo>
                      <a:pt x="11154" y="105509"/>
                      <a:pt x="6136" y="101763"/>
                      <a:pt x="3003" y="96823"/>
                    </a:cubicBezTo>
                    <a:lnTo>
                      <a:pt x="1" y="79586"/>
                    </a:lnTo>
                    <a:lnTo>
                      <a:pt x="10066" y="65276"/>
                    </a:lnTo>
                    <a:cubicBezTo>
                      <a:pt x="15007" y="62143"/>
                      <a:pt x="21143" y="60895"/>
                      <a:pt x="27303" y="62274"/>
                    </a:cubicBezTo>
                    <a:lnTo>
                      <a:pt x="71249" y="72114"/>
                    </a:lnTo>
                    <a:lnTo>
                      <a:pt x="14408" y="43245"/>
                    </a:lnTo>
                    <a:cubicBezTo>
                      <a:pt x="8780" y="40387"/>
                      <a:pt x="4843" y="35518"/>
                      <a:pt x="3028" y="29956"/>
                    </a:cubicBezTo>
                    <a:lnTo>
                      <a:pt x="4378" y="12513"/>
                    </a:lnTo>
                    <a:lnTo>
                      <a:pt x="17667" y="1133"/>
                    </a:lnTo>
                    <a:cubicBezTo>
                      <a:pt x="23229" y="-683"/>
                      <a:pt x="29483" y="-376"/>
                      <a:pt x="35111" y="248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444A9840-AAB7-4385-A142-504B732E097A}"/>
                  </a:ext>
                </a:extLst>
              </p:cNvPr>
              <p:cNvSpPr/>
              <p:nvPr/>
            </p:nvSpPr>
            <p:spPr>
              <a:xfrm>
                <a:off x="3034122" y="807364"/>
                <a:ext cx="338701" cy="156762"/>
              </a:xfrm>
              <a:custGeom>
                <a:avLst/>
                <a:gdLst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54144 w 338701"/>
                  <a:gd name="connsiteY3" fmla="*/ 14688 h 154026"/>
                  <a:gd name="connsiteX4" fmla="*/ 268159 w 338701"/>
                  <a:gd name="connsiteY4" fmla="*/ 19756 h 154026"/>
                  <a:gd name="connsiteX5" fmla="*/ 322894 w 338701"/>
                  <a:gd name="connsiteY5" fmla="*/ 69703 h 154026"/>
                  <a:gd name="connsiteX6" fmla="*/ 326027 w 338701"/>
                  <a:gd name="connsiteY6" fmla="*/ 138218 h 154026"/>
                  <a:gd name="connsiteX7" fmla="*/ 257512 w 338701"/>
                  <a:gd name="connsiteY7" fmla="*/ 141352 h 154026"/>
                  <a:gd name="connsiteX8" fmla="*/ 246295 w 338701"/>
                  <a:gd name="connsiteY8" fmla="*/ 131116 h 154026"/>
                  <a:gd name="connsiteX9" fmla="*/ 154166 w 338701"/>
                  <a:gd name="connsiteY9" fmla="*/ 131116 h 154026"/>
                  <a:gd name="connsiteX10" fmla="*/ 129200 w 338701"/>
                  <a:gd name="connsiteY10" fmla="*/ 106150 h 154026"/>
                  <a:gd name="connsiteX11" fmla="*/ 154166 w 338701"/>
                  <a:gd name="connsiteY11" fmla="*/ 81184 h 154026"/>
                  <a:gd name="connsiteX12" fmla="*/ 197986 w 338701"/>
                  <a:gd name="connsiteY12" fmla="*/ 81184 h 154026"/>
                  <a:gd name="connsiteX13" fmla="*/ 187021 w 338701"/>
                  <a:gd name="connsiteY13" fmla="*/ 57796 h 154026"/>
                  <a:gd name="connsiteX14" fmla="*/ 189865 w 338701"/>
                  <a:gd name="connsiteY14" fmla="*/ 49932 h 154026"/>
                  <a:gd name="connsiteX15" fmla="*/ 24966 w 338701"/>
                  <a:gd name="connsiteY15" fmla="*/ 49932 h 154026"/>
                  <a:gd name="connsiteX16" fmla="*/ 0 w 338701"/>
                  <a:gd name="connsiteY16" fmla="*/ 24966 h 154026"/>
                  <a:gd name="connsiteX17" fmla="*/ 24966 w 338701"/>
                  <a:gd name="connsiteY17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51089 w 338701"/>
                  <a:gd name="connsiteY2" fmla="*/ 7312 h 154026"/>
                  <a:gd name="connsiteX3" fmla="*/ 268159 w 338701"/>
                  <a:gd name="connsiteY3" fmla="*/ 19756 h 154026"/>
                  <a:gd name="connsiteX4" fmla="*/ 322894 w 338701"/>
                  <a:gd name="connsiteY4" fmla="*/ 69703 h 154026"/>
                  <a:gd name="connsiteX5" fmla="*/ 326027 w 338701"/>
                  <a:gd name="connsiteY5" fmla="*/ 138218 h 154026"/>
                  <a:gd name="connsiteX6" fmla="*/ 257512 w 338701"/>
                  <a:gd name="connsiteY6" fmla="*/ 141352 h 154026"/>
                  <a:gd name="connsiteX7" fmla="*/ 246295 w 338701"/>
                  <a:gd name="connsiteY7" fmla="*/ 131116 h 154026"/>
                  <a:gd name="connsiteX8" fmla="*/ 154166 w 338701"/>
                  <a:gd name="connsiteY8" fmla="*/ 131116 h 154026"/>
                  <a:gd name="connsiteX9" fmla="*/ 129200 w 338701"/>
                  <a:gd name="connsiteY9" fmla="*/ 106150 h 154026"/>
                  <a:gd name="connsiteX10" fmla="*/ 154166 w 338701"/>
                  <a:gd name="connsiteY10" fmla="*/ 81184 h 154026"/>
                  <a:gd name="connsiteX11" fmla="*/ 197986 w 338701"/>
                  <a:gd name="connsiteY11" fmla="*/ 81184 h 154026"/>
                  <a:gd name="connsiteX12" fmla="*/ 187021 w 338701"/>
                  <a:gd name="connsiteY12" fmla="*/ 57796 h 154026"/>
                  <a:gd name="connsiteX13" fmla="*/ 189865 w 338701"/>
                  <a:gd name="connsiteY13" fmla="*/ 49932 h 154026"/>
                  <a:gd name="connsiteX14" fmla="*/ 24966 w 338701"/>
                  <a:gd name="connsiteY14" fmla="*/ 49932 h 154026"/>
                  <a:gd name="connsiteX15" fmla="*/ 0 w 338701"/>
                  <a:gd name="connsiteY15" fmla="*/ 24966 h 154026"/>
                  <a:gd name="connsiteX16" fmla="*/ 24966 w 338701"/>
                  <a:gd name="connsiteY16" fmla="*/ 0 h 154026"/>
                  <a:gd name="connsiteX0" fmla="*/ 24966 w 338701"/>
                  <a:gd name="connsiteY0" fmla="*/ 0 h 154026"/>
                  <a:gd name="connsiteX1" fmla="*/ 233435 w 338701"/>
                  <a:gd name="connsiteY1" fmla="*/ 0 h 154026"/>
                  <a:gd name="connsiteX2" fmla="*/ 268159 w 338701"/>
                  <a:gd name="connsiteY2" fmla="*/ 19756 h 154026"/>
                  <a:gd name="connsiteX3" fmla="*/ 322894 w 338701"/>
                  <a:gd name="connsiteY3" fmla="*/ 69703 h 154026"/>
                  <a:gd name="connsiteX4" fmla="*/ 326027 w 338701"/>
                  <a:gd name="connsiteY4" fmla="*/ 138218 h 154026"/>
                  <a:gd name="connsiteX5" fmla="*/ 257512 w 338701"/>
                  <a:gd name="connsiteY5" fmla="*/ 141352 h 154026"/>
                  <a:gd name="connsiteX6" fmla="*/ 246295 w 338701"/>
                  <a:gd name="connsiteY6" fmla="*/ 131116 h 154026"/>
                  <a:gd name="connsiteX7" fmla="*/ 154166 w 338701"/>
                  <a:gd name="connsiteY7" fmla="*/ 131116 h 154026"/>
                  <a:gd name="connsiteX8" fmla="*/ 129200 w 338701"/>
                  <a:gd name="connsiteY8" fmla="*/ 106150 h 154026"/>
                  <a:gd name="connsiteX9" fmla="*/ 154166 w 338701"/>
                  <a:gd name="connsiteY9" fmla="*/ 81184 h 154026"/>
                  <a:gd name="connsiteX10" fmla="*/ 197986 w 338701"/>
                  <a:gd name="connsiteY10" fmla="*/ 81184 h 154026"/>
                  <a:gd name="connsiteX11" fmla="*/ 187021 w 338701"/>
                  <a:gd name="connsiteY11" fmla="*/ 57796 h 154026"/>
                  <a:gd name="connsiteX12" fmla="*/ 189865 w 338701"/>
                  <a:gd name="connsiteY12" fmla="*/ 49932 h 154026"/>
                  <a:gd name="connsiteX13" fmla="*/ 24966 w 338701"/>
                  <a:gd name="connsiteY13" fmla="*/ 49932 h 154026"/>
                  <a:gd name="connsiteX14" fmla="*/ 0 w 338701"/>
                  <a:gd name="connsiteY14" fmla="*/ 24966 h 154026"/>
                  <a:gd name="connsiteX15" fmla="*/ 24966 w 338701"/>
                  <a:gd name="connsiteY15" fmla="*/ 0 h 154026"/>
                  <a:gd name="connsiteX0" fmla="*/ 24966 w 338701"/>
                  <a:gd name="connsiteY0" fmla="*/ 2736 h 156762"/>
                  <a:gd name="connsiteX1" fmla="*/ 203345 w 338701"/>
                  <a:gd name="connsiteY1" fmla="*/ 0 h 156762"/>
                  <a:gd name="connsiteX2" fmla="*/ 268159 w 338701"/>
                  <a:gd name="connsiteY2" fmla="*/ 22492 h 156762"/>
                  <a:gd name="connsiteX3" fmla="*/ 322894 w 338701"/>
                  <a:gd name="connsiteY3" fmla="*/ 72439 h 156762"/>
                  <a:gd name="connsiteX4" fmla="*/ 326027 w 338701"/>
                  <a:gd name="connsiteY4" fmla="*/ 140954 h 156762"/>
                  <a:gd name="connsiteX5" fmla="*/ 257512 w 338701"/>
                  <a:gd name="connsiteY5" fmla="*/ 144088 h 156762"/>
                  <a:gd name="connsiteX6" fmla="*/ 246295 w 338701"/>
                  <a:gd name="connsiteY6" fmla="*/ 133852 h 156762"/>
                  <a:gd name="connsiteX7" fmla="*/ 154166 w 338701"/>
                  <a:gd name="connsiteY7" fmla="*/ 133852 h 156762"/>
                  <a:gd name="connsiteX8" fmla="*/ 129200 w 338701"/>
                  <a:gd name="connsiteY8" fmla="*/ 108886 h 156762"/>
                  <a:gd name="connsiteX9" fmla="*/ 154166 w 338701"/>
                  <a:gd name="connsiteY9" fmla="*/ 83920 h 156762"/>
                  <a:gd name="connsiteX10" fmla="*/ 197986 w 338701"/>
                  <a:gd name="connsiteY10" fmla="*/ 83920 h 156762"/>
                  <a:gd name="connsiteX11" fmla="*/ 187021 w 338701"/>
                  <a:gd name="connsiteY11" fmla="*/ 60532 h 156762"/>
                  <a:gd name="connsiteX12" fmla="*/ 189865 w 338701"/>
                  <a:gd name="connsiteY12" fmla="*/ 52668 h 156762"/>
                  <a:gd name="connsiteX13" fmla="*/ 24966 w 338701"/>
                  <a:gd name="connsiteY13" fmla="*/ 52668 h 156762"/>
                  <a:gd name="connsiteX14" fmla="*/ 0 w 338701"/>
                  <a:gd name="connsiteY14" fmla="*/ 27702 h 156762"/>
                  <a:gd name="connsiteX15" fmla="*/ 24966 w 338701"/>
                  <a:gd name="connsiteY15" fmla="*/ 2736 h 156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8701" h="156762">
                    <a:moveTo>
                      <a:pt x="24966" y="2736"/>
                    </a:moveTo>
                    <a:lnTo>
                      <a:pt x="203345" y="0"/>
                    </a:lnTo>
                    <a:cubicBezTo>
                      <a:pt x="243877" y="3293"/>
                      <a:pt x="253249" y="10875"/>
                      <a:pt x="268159" y="22492"/>
                    </a:cubicBezTo>
                    <a:lnTo>
                      <a:pt x="322894" y="72439"/>
                    </a:lnTo>
                    <a:cubicBezTo>
                      <a:pt x="342679" y="90494"/>
                      <a:pt x="344082" y="121169"/>
                      <a:pt x="326027" y="140954"/>
                    </a:cubicBezTo>
                    <a:cubicBezTo>
                      <a:pt x="307973" y="160740"/>
                      <a:pt x="277298" y="162143"/>
                      <a:pt x="257512" y="144088"/>
                    </a:cubicBezTo>
                    <a:lnTo>
                      <a:pt x="246295" y="133852"/>
                    </a:lnTo>
                    <a:lnTo>
                      <a:pt x="154166" y="133852"/>
                    </a:lnTo>
                    <a:cubicBezTo>
                      <a:pt x="140378" y="133852"/>
                      <a:pt x="129200" y="122674"/>
                      <a:pt x="129200" y="108886"/>
                    </a:cubicBezTo>
                    <a:cubicBezTo>
                      <a:pt x="129200" y="95098"/>
                      <a:pt x="140378" y="83920"/>
                      <a:pt x="154166" y="83920"/>
                    </a:cubicBezTo>
                    <a:lnTo>
                      <a:pt x="197986" y="83920"/>
                    </a:lnTo>
                    <a:lnTo>
                      <a:pt x="187021" y="60532"/>
                    </a:lnTo>
                    <a:lnTo>
                      <a:pt x="189865" y="52668"/>
                    </a:lnTo>
                    <a:lnTo>
                      <a:pt x="24966" y="52668"/>
                    </a:lnTo>
                    <a:cubicBezTo>
                      <a:pt x="11178" y="52668"/>
                      <a:pt x="0" y="41490"/>
                      <a:pt x="0" y="27702"/>
                    </a:cubicBezTo>
                    <a:cubicBezTo>
                      <a:pt x="0" y="13914"/>
                      <a:pt x="11178" y="2736"/>
                      <a:pt x="24966" y="2736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53" name="四角形: 上の 2 つの角を丸める 20">
              <a:extLst>
                <a:ext uri="{FF2B5EF4-FFF2-40B4-BE49-F238E27FC236}">
                  <a16:creationId xmlns:a16="http://schemas.microsoft.com/office/drawing/2014/main" id="{64E678D1-E606-4B69-9743-3D53127D1323}"/>
                </a:ext>
              </a:extLst>
            </p:cNvPr>
            <p:cNvSpPr/>
            <p:nvPr/>
          </p:nvSpPr>
          <p:spPr>
            <a:xfrm rot="461087">
              <a:off x="3056433" y="756755"/>
              <a:ext cx="681868" cy="874244"/>
            </a:xfrm>
            <a:custGeom>
              <a:avLst/>
              <a:gdLst>
                <a:gd name="connsiteX0" fmla="*/ 80299 w 576263"/>
                <a:gd name="connsiteY0" fmla="*/ 0 h 481783"/>
                <a:gd name="connsiteX1" fmla="*/ 495964 w 576263"/>
                <a:gd name="connsiteY1" fmla="*/ 0 h 481783"/>
                <a:gd name="connsiteX2" fmla="*/ 576263 w 576263"/>
                <a:gd name="connsiteY2" fmla="*/ 80299 h 481783"/>
                <a:gd name="connsiteX3" fmla="*/ 576263 w 576263"/>
                <a:gd name="connsiteY3" fmla="*/ 481783 h 481783"/>
                <a:gd name="connsiteX4" fmla="*/ 576263 w 576263"/>
                <a:gd name="connsiteY4" fmla="*/ 481783 h 481783"/>
                <a:gd name="connsiteX5" fmla="*/ 0 w 576263"/>
                <a:gd name="connsiteY5" fmla="*/ 481783 h 481783"/>
                <a:gd name="connsiteX6" fmla="*/ 0 w 576263"/>
                <a:gd name="connsiteY6" fmla="*/ 481783 h 481783"/>
                <a:gd name="connsiteX7" fmla="*/ 0 w 576263"/>
                <a:gd name="connsiteY7" fmla="*/ 80299 h 481783"/>
                <a:gd name="connsiteX8" fmla="*/ 80299 w 576263"/>
                <a:gd name="connsiteY8" fmla="*/ 0 h 481783"/>
                <a:gd name="connsiteX0" fmla="*/ 381751 w 877715"/>
                <a:gd name="connsiteY0" fmla="*/ 0 h 1310588"/>
                <a:gd name="connsiteX1" fmla="*/ 797416 w 877715"/>
                <a:gd name="connsiteY1" fmla="*/ 0 h 1310588"/>
                <a:gd name="connsiteX2" fmla="*/ 877715 w 877715"/>
                <a:gd name="connsiteY2" fmla="*/ 80299 h 1310588"/>
                <a:gd name="connsiteX3" fmla="*/ 877715 w 877715"/>
                <a:gd name="connsiteY3" fmla="*/ 481783 h 1310588"/>
                <a:gd name="connsiteX4" fmla="*/ 877715 w 877715"/>
                <a:gd name="connsiteY4" fmla="*/ 481783 h 1310588"/>
                <a:gd name="connsiteX5" fmla="*/ 301452 w 877715"/>
                <a:gd name="connsiteY5" fmla="*/ 481783 h 1310588"/>
                <a:gd name="connsiteX6" fmla="*/ 0 w 877715"/>
                <a:gd name="connsiteY6" fmla="*/ 1310588 h 1310588"/>
                <a:gd name="connsiteX7" fmla="*/ 301452 w 877715"/>
                <a:gd name="connsiteY7" fmla="*/ 80299 h 1310588"/>
                <a:gd name="connsiteX8" fmla="*/ 381751 w 877715"/>
                <a:gd name="connsiteY8" fmla="*/ 0 h 1310588"/>
                <a:gd name="connsiteX0" fmla="*/ 381751 w 1127195"/>
                <a:gd name="connsiteY0" fmla="*/ 0 h 1437219"/>
                <a:gd name="connsiteX1" fmla="*/ 797416 w 1127195"/>
                <a:gd name="connsiteY1" fmla="*/ 0 h 1437219"/>
                <a:gd name="connsiteX2" fmla="*/ 877715 w 1127195"/>
                <a:gd name="connsiteY2" fmla="*/ 80299 h 1437219"/>
                <a:gd name="connsiteX3" fmla="*/ 877715 w 1127195"/>
                <a:gd name="connsiteY3" fmla="*/ 481783 h 1437219"/>
                <a:gd name="connsiteX4" fmla="*/ 877715 w 1127195"/>
                <a:gd name="connsiteY4" fmla="*/ 481783 h 1437219"/>
                <a:gd name="connsiteX5" fmla="*/ 1127195 w 1127195"/>
                <a:gd name="connsiteY5" fmla="*/ 1437219 h 1437219"/>
                <a:gd name="connsiteX6" fmla="*/ 0 w 1127195"/>
                <a:gd name="connsiteY6" fmla="*/ 1310588 h 1437219"/>
                <a:gd name="connsiteX7" fmla="*/ 301452 w 1127195"/>
                <a:gd name="connsiteY7" fmla="*/ 80299 h 1437219"/>
                <a:gd name="connsiteX8" fmla="*/ 381751 w 1127195"/>
                <a:gd name="connsiteY8" fmla="*/ 0 h 1437219"/>
                <a:gd name="connsiteX0" fmla="*/ 381751 w 1127195"/>
                <a:gd name="connsiteY0" fmla="*/ 0 h 1445212"/>
                <a:gd name="connsiteX1" fmla="*/ 797416 w 1127195"/>
                <a:gd name="connsiteY1" fmla="*/ 0 h 1445212"/>
                <a:gd name="connsiteX2" fmla="*/ 877715 w 1127195"/>
                <a:gd name="connsiteY2" fmla="*/ 80299 h 1445212"/>
                <a:gd name="connsiteX3" fmla="*/ 877715 w 1127195"/>
                <a:gd name="connsiteY3" fmla="*/ 481783 h 1445212"/>
                <a:gd name="connsiteX4" fmla="*/ 877715 w 1127195"/>
                <a:gd name="connsiteY4" fmla="*/ 481783 h 1445212"/>
                <a:gd name="connsiteX5" fmla="*/ 1127195 w 1127195"/>
                <a:gd name="connsiteY5" fmla="*/ 1437219 h 1445212"/>
                <a:gd name="connsiteX6" fmla="*/ 369071 w 1127195"/>
                <a:gd name="connsiteY6" fmla="*/ 1438034 h 1445212"/>
                <a:gd name="connsiteX7" fmla="*/ 0 w 1127195"/>
                <a:gd name="connsiteY7" fmla="*/ 1310588 h 1445212"/>
                <a:gd name="connsiteX8" fmla="*/ 301452 w 1127195"/>
                <a:gd name="connsiteY8" fmla="*/ 80299 h 1445212"/>
                <a:gd name="connsiteX9" fmla="*/ 381751 w 1127195"/>
                <a:gd name="connsiteY9" fmla="*/ 0 h 1445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7195" h="1445212">
                  <a:moveTo>
                    <a:pt x="381751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877715" y="481783"/>
                  </a:lnTo>
                  <a:lnTo>
                    <a:pt x="1127195" y="1437219"/>
                  </a:lnTo>
                  <a:cubicBezTo>
                    <a:pt x="920709" y="1412031"/>
                    <a:pt x="575557" y="1463222"/>
                    <a:pt x="369071" y="1438034"/>
                  </a:cubicBez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4" name="台形 1953">
              <a:extLst>
                <a:ext uri="{FF2B5EF4-FFF2-40B4-BE49-F238E27FC236}">
                  <a16:creationId xmlns:a16="http://schemas.microsoft.com/office/drawing/2014/main" id="{C7B7202A-9639-4D7E-9B52-05029A89D469}"/>
                </a:ext>
              </a:extLst>
            </p:cNvPr>
            <p:cNvSpPr/>
            <p:nvPr/>
          </p:nvSpPr>
          <p:spPr>
            <a:xfrm>
              <a:off x="3420222" y="713939"/>
              <a:ext cx="92190" cy="64821"/>
            </a:xfrm>
            <a:prstGeom prst="trapezoid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5" name="楕円 1954">
              <a:extLst>
                <a:ext uri="{FF2B5EF4-FFF2-40B4-BE49-F238E27FC236}">
                  <a16:creationId xmlns:a16="http://schemas.microsoft.com/office/drawing/2014/main" id="{B078A3C5-8384-414B-B1EC-1199FAABE264}"/>
                </a:ext>
              </a:extLst>
            </p:cNvPr>
            <p:cNvSpPr/>
            <p:nvPr/>
          </p:nvSpPr>
          <p:spPr>
            <a:xfrm rot="900000">
              <a:off x="3380146" y="494503"/>
              <a:ext cx="217511" cy="253221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6" name="四角形: 上の 2 つの角を丸める 1955">
              <a:extLst>
                <a:ext uri="{FF2B5EF4-FFF2-40B4-BE49-F238E27FC236}">
                  <a16:creationId xmlns:a16="http://schemas.microsoft.com/office/drawing/2014/main" id="{BADE0FCD-CD91-4748-8C4C-398FD28D5105}"/>
                </a:ext>
              </a:extLst>
            </p:cNvPr>
            <p:cNvSpPr/>
            <p:nvPr/>
          </p:nvSpPr>
          <p:spPr>
            <a:xfrm>
              <a:off x="3179944" y="1941225"/>
              <a:ext cx="637897" cy="115238"/>
            </a:xfrm>
            <a:prstGeom prst="round2SameRect">
              <a:avLst/>
            </a:prstGeom>
            <a:pattFill prst="lg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7" name="正方形/長方形 1956">
              <a:extLst>
                <a:ext uri="{FF2B5EF4-FFF2-40B4-BE49-F238E27FC236}">
                  <a16:creationId xmlns:a16="http://schemas.microsoft.com/office/drawing/2014/main" id="{E7403854-D8EC-4106-BB9B-153965FA7089}"/>
                </a:ext>
              </a:extLst>
            </p:cNvPr>
            <p:cNvSpPr/>
            <p:nvPr/>
          </p:nvSpPr>
          <p:spPr>
            <a:xfrm>
              <a:off x="3005282" y="2024773"/>
              <a:ext cx="987220" cy="146928"/>
            </a:xfrm>
            <a:prstGeom prst="rect">
              <a:avLst/>
            </a:pr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8" name="フリーフォーム: 図形 1957">
              <a:extLst>
                <a:ext uri="{FF2B5EF4-FFF2-40B4-BE49-F238E27FC236}">
                  <a16:creationId xmlns:a16="http://schemas.microsoft.com/office/drawing/2014/main" id="{7278113A-FC24-4C9A-A42E-AD8F4F7C6EDE}"/>
                </a:ext>
              </a:extLst>
            </p:cNvPr>
            <p:cNvSpPr/>
            <p:nvPr/>
          </p:nvSpPr>
          <p:spPr>
            <a:xfrm>
              <a:off x="3252632" y="1874962"/>
              <a:ext cx="178619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9" name="フリーフォーム: 図形 1958">
              <a:extLst>
                <a:ext uri="{FF2B5EF4-FFF2-40B4-BE49-F238E27FC236}">
                  <a16:creationId xmlns:a16="http://schemas.microsoft.com/office/drawing/2014/main" id="{3C426A85-98FC-4750-A1D8-95CCAA874096}"/>
                </a:ext>
              </a:extLst>
            </p:cNvPr>
            <p:cNvSpPr/>
            <p:nvPr/>
          </p:nvSpPr>
          <p:spPr>
            <a:xfrm flipH="1">
              <a:off x="3626209" y="1874962"/>
              <a:ext cx="168536" cy="66262"/>
            </a:xfrm>
            <a:custGeom>
              <a:avLst/>
              <a:gdLst>
                <a:gd name="connsiteX0" fmla="*/ 54769 w 295275"/>
                <a:gd name="connsiteY0" fmla="*/ 0 h 109537"/>
                <a:gd name="connsiteX1" fmla="*/ 66675 w 295275"/>
                <a:gd name="connsiteY1" fmla="*/ 0 h 109537"/>
                <a:gd name="connsiteX2" fmla="*/ 173832 w 295275"/>
                <a:gd name="connsiteY2" fmla="*/ 0 h 109537"/>
                <a:gd name="connsiteX3" fmla="*/ 295275 w 295275"/>
                <a:gd name="connsiteY3" fmla="*/ 0 h 109537"/>
                <a:gd name="connsiteX4" fmla="*/ 295275 w 295275"/>
                <a:gd name="connsiteY4" fmla="*/ 89977 h 109537"/>
                <a:gd name="connsiteX5" fmla="*/ 275715 w 295275"/>
                <a:gd name="connsiteY5" fmla="*/ 109537 h 109537"/>
                <a:gd name="connsiteX6" fmla="*/ 209040 w 295275"/>
                <a:gd name="connsiteY6" fmla="*/ 109537 h 109537"/>
                <a:gd name="connsiteX7" fmla="*/ 86235 w 295275"/>
                <a:gd name="connsiteY7" fmla="*/ 109537 h 109537"/>
                <a:gd name="connsiteX8" fmla="*/ 19560 w 295275"/>
                <a:gd name="connsiteY8" fmla="*/ 109537 h 109537"/>
                <a:gd name="connsiteX9" fmla="*/ 0 w 295275"/>
                <a:gd name="connsiteY9" fmla="*/ 89977 h 109537"/>
                <a:gd name="connsiteX10" fmla="*/ 0 w 295275"/>
                <a:gd name="connsiteY10" fmla="*/ 54769 h 109537"/>
                <a:gd name="connsiteX11" fmla="*/ 54769 w 295275"/>
                <a:gd name="connsiteY11" fmla="*/ 0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109537">
                  <a:moveTo>
                    <a:pt x="54769" y="0"/>
                  </a:moveTo>
                  <a:lnTo>
                    <a:pt x="66675" y="0"/>
                  </a:lnTo>
                  <a:lnTo>
                    <a:pt x="173832" y="0"/>
                  </a:lnTo>
                  <a:lnTo>
                    <a:pt x="295275" y="0"/>
                  </a:lnTo>
                  <a:lnTo>
                    <a:pt x="295275" y="89977"/>
                  </a:lnTo>
                  <a:cubicBezTo>
                    <a:pt x="295275" y="100780"/>
                    <a:pt x="286518" y="109537"/>
                    <a:pt x="275715" y="109537"/>
                  </a:cubicBezTo>
                  <a:lnTo>
                    <a:pt x="209040" y="109537"/>
                  </a:lnTo>
                  <a:lnTo>
                    <a:pt x="86235" y="109537"/>
                  </a:lnTo>
                  <a:lnTo>
                    <a:pt x="19560" y="109537"/>
                  </a:lnTo>
                  <a:cubicBezTo>
                    <a:pt x="8757" y="109537"/>
                    <a:pt x="0" y="100780"/>
                    <a:pt x="0" y="89977"/>
                  </a:cubicBezTo>
                  <a:lnTo>
                    <a:pt x="0" y="54769"/>
                  </a:lnTo>
                  <a:cubicBezTo>
                    <a:pt x="0" y="24521"/>
                    <a:pt x="24521" y="0"/>
                    <a:pt x="5476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0" name="フリーフォーム: 図形 1959">
              <a:extLst>
                <a:ext uri="{FF2B5EF4-FFF2-40B4-BE49-F238E27FC236}">
                  <a16:creationId xmlns:a16="http://schemas.microsoft.com/office/drawing/2014/main" id="{5435B6BB-2A85-4F11-A51E-1918816D2054}"/>
                </a:ext>
              </a:extLst>
            </p:cNvPr>
            <p:cNvSpPr/>
            <p:nvPr/>
          </p:nvSpPr>
          <p:spPr>
            <a:xfrm>
              <a:off x="3300660" y="1084460"/>
              <a:ext cx="409225" cy="816569"/>
            </a:xfrm>
            <a:custGeom>
              <a:avLst/>
              <a:gdLst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232224 w 676490"/>
                <a:gd name="connsiteY11" fmla="*/ 442386 h 1349869"/>
                <a:gd name="connsiteX12" fmla="*/ 1 w 676490"/>
                <a:gd name="connsiteY12" fmla="*/ 442386 h 1349869"/>
                <a:gd name="connsiteX0" fmla="*/ 40749 w 676490"/>
                <a:gd name="connsiteY0" fmla="*/ 0 h 1349869"/>
                <a:gd name="connsiteX1" fmla="*/ 443836 w 676490"/>
                <a:gd name="connsiteY1" fmla="*/ 0 h 1349869"/>
                <a:gd name="connsiteX2" fmla="*/ 471069 w 676490"/>
                <a:gd name="connsiteY2" fmla="*/ 295654 h 1349869"/>
                <a:gd name="connsiteX3" fmla="*/ 475468 w 676490"/>
                <a:gd name="connsiteY3" fmla="*/ 294475 h 1349869"/>
                <a:gd name="connsiteX4" fmla="*/ 676490 w 676490"/>
                <a:gd name="connsiteY4" fmla="*/ 1313815 h 1349869"/>
                <a:gd name="connsiteX5" fmla="*/ 541934 w 676490"/>
                <a:gd name="connsiteY5" fmla="*/ 1349869 h 1349869"/>
                <a:gd name="connsiteX6" fmla="*/ 270121 w 676490"/>
                <a:gd name="connsiteY6" fmla="*/ 553427 h 1349869"/>
                <a:gd name="connsiteX7" fmla="*/ 208955 w 676490"/>
                <a:gd name="connsiteY7" fmla="*/ 1319473 h 1349869"/>
                <a:gd name="connsiteX8" fmla="*/ 69652 w 676490"/>
                <a:gd name="connsiteY8" fmla="*/ 1319473 h 1349869"/>
                <a:gd name="connsiteX9" fmla="*/ 0 w 676490"/>
                <a:gd name="connsiteY9" fmla="*/ 447146 h 1349869"/>
                <a:gd name="connsiteX10" fmla="*/ 233849 w 676490"/>
                <a:gd name="connsiteY10" fmla="*/ 447146 h 1349869"/>
                <a:gd name="connsiteX11" fmla="*/ 1 w 676490"/>
                <a:gd name="connsiteY11" fmla="*/ 442386 h 1349869"/>
                <a:gd name="connsiteX12" fmla="*/ 40749 w 676490"/>
                <a:gd name="connsiteY12" fmla="*/ 0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11" fmla="*/ 325289 w 676490"/>
                <a:gd name="connsiteY11" fmla="*/ 538586 h 1349869"/>
                <a:gd name="connsiteX0" fmla="*/ 1 w 676490"/>
                <a:gd name="connsiteY0" fmla="*/ 442386 h 1349869"/>
                <a:gd name="connsiteX1" fmla="*/ 40749 w 676490"/>
                <a:gd name="connsiteY1" fmla="*/ 0 h 1349869"/>
                <a:gd name="connsiteX2" fmla="*/ 443836 w 676490"/>
                <a:gd name="connsiteY2" fmla="*/ 0 h 1349869"/>
                <a:gd name="connsiteX3" fmla="*/ 471069 w 676490"/>
                <a:gd name="connsiteY3" fmla="*/ 295654 h 1349869"/>
                <a:gd name="connsiteX4" fmla="*/ 475468 w 676490"/>
                <a:gd name="connsiteY4" fmla="*/ 294475 h 1349869"/>
                <a:gd name="connsiteX5" fmla="*/ 676490 w 676490"/>
                <a:gd name="connsiteY5" fmla="*/ 1313815 h 1349869"/>
                <a:gd name="connsiteX6" fmla="*/ 541934 w 676490"/>
                <a:gd name="connsiteY6" fmla="*/ 1349869 h 1349869"/>
                <a:gd name="connsiteX7" fmla="*/ 270121 w 676490"/>
                <a:gd name="connsiteY7" fmla="*/ 553427 h 1349869"/>
                <a:gd name="connsiteX8" fmla="*/ 208955 w 676490"/>
                <a:gd name="connsiteY8" fmla="*/ 1319473 h 1349869"/>
                <a:gd name="connsiteX9" fmla="*/ 69652 w 676490"/>
                <a:gd name="connsiteY9" fmla="*/ 1319473 h 1349869"/>
                <a:gd name="connsiteX10" fmla="*/ 0 w 676490"/>
                <a:gd name="connsiteY10" fmla="*/ 447146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0" fmla="*/ 0 w 676489"/>
                <a:gd name="connsiteY0" fmla="*/ 442386 h 1349869"/>
                <a:gd name="connsiteX1" fmla="*/ 40748 w 676489"/>
                <a:gd name="connsiteY1" fmla="*/ 0 h 1349869"/>
                <a:gd name="connsiteX2" fmla="*/ 443835 w 676489"/>
                <a:gd name="connsiteY2" fmla="*/ 0 h 1349869"/>
                <a:gd name="connsiteX3" fmla="*/ 471068 w 676489"/>
                <a:gd name="connsiteY3" fmla="*/ 295654 h 1349869"/>
                <a:gd name="connsiteX4" fmla="*/ 475467 w 676489"/>
                <a:gd name="connsiteY4" fmla="*/ 294475 h 1349869"/>
                <a:gd name="connsiteX5" fmla="*/ 676489 w 676489"/>
                <a:gd name="connsiteY5" fmla="*/ 1313815 h 1349869"/>
                <a:gd name="connsiteX6" fmla="*/ 541933 w 676489"/>
                <a:gd name="connsiteY6" fmla="*/ 1349869 h 1349869"/>
                <a:gd name="connsiteX7" fmla="*/ 270120 w 676489"/>
                <a:gd name="connsiteY7" fmla="*/ 553427 h 1349869"/>
                <a:gd name="connsiteX8" fmla="*/ 208954 w 676489"/>
                <a:gd name="connsiteY8" fmla="*/ 1319473 h 1349869"/>
                <a:gd name="connsiteX9" fmla="*/ 69651 w 676489"/>
                <a:gd name="connsiteY9" fmla="*/ 1319473 h 1349869"/>
                <a:gd name="connsiteX10" fmla="*/ 0 w 676489"/>
                <a:gd name="connsiteY10" fmla="*/ 442386 h 134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6489" h="1349869">
                  <a:moveTo>
                    <a:pt x="0" y="442386"/>
                  </a:moveTo>
                  <a:lnTo>
                    <a:pt x="40748" y="0"/>
                  </a:lnTo>
                  <a:lnTo>
                    <a:pt x="443835" y="0"/>
                  </a:lnTo>
                  <a:lnTo>
                    <a:pt x="471068" y="295654"/>
                  </a:lnTo>
                  <a:lnTo>
                    <a:pt x="475467" y="294475"/>
                  </a:lnTo>
                  <a:lnTo>
                    <a:pt x="676489" y="1313815"/>
                  </a:lnTo>
                  <a:lnTo>
                    <a:pt x="541933" y="1349869"/>
                  </a:lnTo>
                  <a:lnTo>
                    <a:pt x="270120" y="553427"/>
                  </a:lnTo>
                  <a:lnTo>
                    <a:pt x="208954" y="1319473"/>
                  </a:lnTo>
                  <a:lnTo>
                    <a:pt x="69651" y="1319473"/>
                  </a:lnTo>
                  <a:lnTo>
                    <a:pt x="0" y="4423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1" name="四角形: 上の 2 つの角を丸める 1960">
              <a:extLst>
                <a:ext uri="{FF2B5EF4-FFF2-40B4-BE49-F238E27FC236}">
                  <a16:creationId xmlns:a16="http://schemas.microsoft.com/office/drawing/2014/main" id="{3BC2ED42-49DD-4A6A-9E4C-57CF6485E89A}"/>
                </a:ext>
              </a:extLst>
            </p:cNvPr>
            <p:cNvSpPr/>
            <p:nvPr/>
          </p:nvSpPr>
          <p:spPr>
            <a:xfrm>
              <a:off x="3316507" y="771557"/>
              <a:ext cx="266488" cy="411977"/>
            </a:xfrm>
            <a:prstGeom prst="round2Same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2" name="四角形: 上の 2 つの角を丸める 1961">
              <a:extLst>
                <a:ext uri="{FF2B5EF4-FFF2-40B4-BE49-F238E27FC236}">
                  <a16:creationId xmlns:a16="http://schemas.microsoft.com/office/drawing/2014/main" id="{F447DF2F-30EE-4576-9B49-5C126D268A0F}"/>
                </a:ext>
              </a:extLst>
            </p:cNvPr>
            <p:cNvSpPr/>
            <p:nvPr/>
          </p:nvSpPr>
          <p:spPr>
            <a:xfrm rot="16731607">
              <a:off x="2948707" y="624350"/>
              <a:ext cx="88024" cy="307691"/>
            </a:xfrm>
            <a:prstGeom prst="round2SameRect">
              <a:avLst>
                <a:gd name="adj1" fmla="val 2320"/>
                <a:gd name="adj2" fmla="val 0"/>
              </a:avLst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3" name="フリーフォーム: 図形 1962">
              <a:extLst>
                <a:ext uri="{FF2B5EF4-FFF2-40B4-BE49-F238E27FC236}">
                  <a16:creationId xmlns:a16="http://schemas.microsoft.com/office/drawing/2014/main" id="{08E4E451-EDE7-42C8-BAC6-33586CA0A361}"/>
                </a:ext>
              </a:extLst>
            </p:cNvPr>
            <p:cNvSpPr/>
            <p:nvPr/>
          </p:nvSpPr>
          <p:spPr>
            <a:xfrm rot="20423053">
              <a:off x="3547708" y="781873"/>
              <a:ext cx="172467" cy="427784"/>
            </a:xfrm>
            <a:custGeom>
              <a:avLst/>
              <a:gdLst>
                <a:gd name="connsiteX0" fmla="*/ 193649 w 285105"/>
                <a:gd name="connsiteY0" fmla="*/ 0 h 707169"/>
                <a:gd name="connsiteX1" fmla="*/ 282771 w 285105"/>
                <a:gd name="connsiteY1" fmla="*/ 89122 h 707169"/>
                <a:gd name="connsiteX2" fmla="*/ 282770 w 285105"/>
                <a:gd name="connsiteY2" fmla="*/ 502923 h 707169"/>
                <a:gd name="connsiteX3" fmla="*/ 285024 w 285105"/>
                <a:gd name="connsiteY3" fmla="*/ 511983 h 707169"/>
                <a:gd name="connsiteX4" fmla="*/ 234424 w 285105"/>
                <a:gd name="connsiteY4" fmla="*/ 595937 h 707169"/>
                <a:gd name="connsiteX5" fmla="*/ 0 w 285105"/>
                <a:gd name="connsiteY5" fmla="*/ 707169 h 707169"/>
                <a:gd name="connsiteX6" fmla="*/ 49382 w 285105"/>
                <a:gd name="connsiteY6" fmla="*/ 487440 h 707169"/>
                <a:gd name="connsiteX7" fmla="*/ 104527 w 285105"/>
                <a:gd name="connsiteY7" fmla="*/ 461274 h 707169"/>
                <a:gd name="connsiteX8" fmla="*/ 104527 w 285105"/>
                <a:gd name="connsiteY8" fmla="*/ 89122 h 707169"/>
                <a:gd name="connsiteX9" fmla="*/ 193649 w 285105"/>
                <a:gd name="connsiteY9" fmla="*/ 0 h 7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105" h="707169">
                  <a:moveTo>
                    <a:pt x="193649" y="0"/>
                  </a:moveTo>
                  <a:cubicBezTo>
                    <a:pt x="242870" y="0"/>
                    <a:pt x="282771" y="39901"/>
                    <a:pt x="282771" y="89122"/>
                  </a:cubicBezTo>
                  <a:lnTo>
                    <a:pt x="282770" y="502923"/>
                  </a:lnTo>
                  <a:lnTo>
                    <a:pt x="285024" y="511983"/>
                  </a:lnTo>
                  <a:cubicBezTo>
                    <a:pt x="286506" y="546507"/>
                    <a:pt x="267608" y="580191"/>
                    <a:pt x="234424" y="595937"/>
                  </a:cubicBezTo>
                  <a:lnTo>
                    <a:pt x="0" y="707169"/>
                  </a:lnTo>
                  <a:lnTo>
                    <a:pt x="49382" y="487440"/>
                  </a:lnTo>
                  <a:lnTo>
                    <a:pt x="104527" y="461274"/>
                  </a:lnTo>
                  <a:lnTo>
                    <a:pt x="104527" y="89122"/>
                  </a:lnTo>
                  <a:cubicBezTo>
                    <a:pt x="104527" y="39901"/>
                    <a:pt x="144428" y="0"/>
                    <a:pt x="1936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4" name="四角形: 上の 2 つの角を丸める 1963">
              <a:extLst>
                <a:ext uri="{FF2B5EF4-FFF2-40B4-BE49-F238E27FC236}">
                  <a16:creationId xmlns:a16="http://schemas.microsoft.com/office/drawing/2014/main" id="{79A56BB7-07EA-4E5D-8877-35115E196789}"/>
                </a:ext>
              </a:extLst>
            </p:cNvPr>
            <p:cNvSpPr/>
            <p:nvPr/>
          </p:nvSpPr>
          <p:spPr>
            <a:xfrm rot="16731607">
              <a:off x="3026154" y="565434"/>
              <a:ext cx="107880" cy="456546"/>
            </a:xfrm>
            <a:prstGeom prst="round2SameRect">
              <a:avLst>
                <a:gd name="adj1" fmla="val 2320"/>
                <a:gd name="adj2" fmla="val 0"/>
              </a:avLst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5" name="二等辺三角形 1964">
              <a:extLst>
                <a:ext uri="{FF2B5EF4-FFF2-40B4-BE49-F238E27FC236}">
                  <a16:creationId xmlns:a16="http://schemas.microsoft.com/office/drawing/2014/main" id="{43D1552E-73C6-4DE0-A911-216D9F6157C1}"/>
                </a:ext>
              </a:extLst>
            </p:cNvPr>
            <p:cNvSpPr/>
            <p:nvPr/>
          </p:nvSpPr>
          <p:spPr>
            <a:xfrm rot="8991164">
              <a:off x="3333692" y="819876"/>
              <a:ext cx="107766" cy="138433"/>
            </a:xfrm>
            <a:prstGeom prst="triangle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6" name="四角形: 角を丸くする 1965">
              <a:extLst>
                <a:ext uri="{FF2B5EF4-FFF2-40B4-BE49-F238E27FC236}">
                  <a16:creationId xmlns:a16="http://schemas.microsoft.com/office/drawing/2014/main" id="{0E99544E-6181-410F-9565-752A547BD329}"/>
                </a:ext>
              </a:extLst>
            </p:cNvPr>
            <p:cNvSpPr/>
            <p:nvPr/>
          </p:nvSpPr>
          <p:spPr>
            <a:xfrm rot="20779804">
              <a:off x="3483698" y="761860"/>
              <a:ext cx="60232" cy="30309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7" name="四角形: 角を丸くする 1966">
              <a:extLst>
                <a:ext uri="{FF2B5EF4-FFF2-40B4-BE49-F238E27FC236}">
                  <a16:creationId xmlns:a16="http://schemas.microsoft.com/office/drawing/2014/main" id="{6BD0AF55-6D53-4989-AF5B-84C6CCED0385}"/>
                </a:ext>
              </a:extLst>
            </p:cNvPr>
            <p:cNvSpPr/>
            <p:nvPr/>
          </p:nvSpPr>
          <p:spPr>
            <a:xfrm>
              <a:off x="3331900" y="773087"/>
              <a:ext cx="113991" cy="47822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8" name="四角形: 角を丸くする 1967">
              <a:extLst>
                <a:ext uri="{FF2B5EF4-FFF2-40B4-BE49-F238E27FC236}">
                  <a16:creationId xmlns:a16="http://schemas.microsoft.com/office/drawing/2014/main" id="{2B836093-5ABB-488A-8AD0-9BE36C778966}"/>
                </a:ext>
              </a:extLst>
            </p:cNvPr>
            <p:cNvSpPr/>
            <p:nvPr/>
          </p:nvSpPr>
          <p:spPr>
            <a:xfrm>
              <a:off x="3393840" y="754361"/>
              <a:ext cx="113991" cy="47822"/>
            </a:xfrm>
            <a:prstGeom prst="roundRect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9" name="フリーフォーム: 図形 1968">
              <a:extLst>
                <a:ext uri="{FF2B5EF4-FFF2-40B4-BE49-F238E27FC236}">
                  <a16:creationId xmlns:a16="http://schemas.microsoft.com/office/drawing/2014/main" id="{3AACDE23-B6DB-4D5C-ACB8-321EE67975DB}"/>
                </a:ext>
              </a:extLst>
            </p:cNvPr>
            <p:cNvSpPr/>
            <p:nvPr/>
          </p:nvSpPr>
          <p:spPr>
            <a:xfrm rot="461087">
              <a:off x="3056378" y="756758"/>
              <a:ext cx="681868" cy="873425"/>
            </a:xfrm>
            <a:custGeom>
              <a:avLst/>
              <a:gdLst>
                <a:gd name="connsiteX0" fmla="*/ 697260 w 1127195"/>
                <a:gd name="connsiteY0" fmla="*/ 0 h 1443858"/>
                <a:gd name="connsiteX1" fmla="*/ 797416 w 1127195"/>
                <a:gd name="connsiteY1" fmla="*/ 0 h 1443858"/>
                <a:gd name="connsiteX2" fmla="*/ 877715 w 1127195"/>
                <a:gd name="connsiteY2" fmla="*/ 80299 h 1443858"/>
                <a:gd name="connsiteX3" fmla="*/ 877715 w 1127195"/>
                <a:gd name="connsiteY3" fmla="*/ 481783 h 1443858"/>
                <a:gd name="connsiteX4" fmla="*/ 1127195 w 1127195"/>
                <a:gd name="connsiteY4" fmla="*/ 1437219 h 1443858"/>
                <a:gd name="connsiteX5" fmla="*/ 748133 w 1127195"/>
                <a:gd name="connsiteY5" fmla="*/ 1437626 h 1443858"/>
                <a:gd name="connsiteX6" fmla="*/ 576746 w 1127195"/>
                <a:gd name="connsiteY6" fmla="*/ 1443858 h 1443858"/>
                <a:gd name="connsiteX7" fmla="*/ 581290 w 1127195"/>
                <a:gd name="connsiteY7" fmla="*/ 304095 h 1443858"/>
                <a:gd name="connsiteX8" fmla="*/ 381751 w 1127195"/>
                <a:gd name="connsiteY8" fmla="*/ 0 h 1443858"/>
                <a:gd name="connsiteX9" fmla="*/ 505828 w 1127195"/>
                <a:gd name="connsiteY9" fmla="*/ 0 h 1443858"/>
                <a:gd name="connsiteX10" fmla="*/ 491912 w 1127195"/>
                <a:gd name="connsiteY10" fmla="*/ 104707 h 1443858"/>
                <a:gd name="connsiteX11" fmla="*/ 360736 w 1127195"/>
                <a:gd name="connsiteY11" fmla="*/ 343467 h 1443858"/>
                <a:gd name="connsiteX12" fmla="*/ 134084 w 1127195"/>
                <a:gd name="connsiteY12" fmla="*/ 907479 h 1443858"/>
                <a:gd name="connsiteX13" fmla="*/ 8898 w 1127195"/>
                <a:gd name="connsiteY13" fmla="*/ 1313661 h 1443858"/>
                <a:gd name="connsiteX14" fmla="*/ 0 w 1127195"/>
                <a:gd name="connsiteY14" fmla="*/ 1310588 h 1443858"/>
                <a:gd name="connsiteX15" fmla="*/ 301452 w 1127195"/>
                <a:gd name="connsiteY15" fmla="*/ 80299 h 1443858"/>
                <a:gd name="connsiteX16" fmla="*/ 381751 w 1127195"/>
                <a:gd name="connsiteY16" fmla="*/ 0 h 1443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7195" h="1443858">
                  <a:moveTo>
                    <a:pt x="697260" y="0"/>
                  </a:moveTo>
                  <a:lnTo>
                    <a:pt x="797416" y="0"/>
                  </a:lnTo>
                  <a:cubicBezTo>
                    <a:pt x="841764" y="0"/>
                    <a:pt x="877715" y="35951"/>
                    <a:pt x="877715" y="80299"/>
                  </a:cubicBezTo>
                  <a:lnTo>
                    <a:pt x="877715" y="481783"/>
                  </a:lnTo>
                  <a:lnTo>
                    <a:pt x="1127195" y="1437219"/>
                  </a:lnTo>
                  <a:cubicBezTo>
                    <a:pt x="1023952" y="1424625"/>
                    <a:pt x="886042" y="1431126"/>
                    <a:pt x="748133" y="1437626"/>
                  </a:cubicBezTo>
                  <a:lnTo>
                    <a:pt x="576746" y="1443858"/>
                  </a:lnTo>
                  <a:lnTo>
                    <a:pt x="581290" y="304095"/>
                  </a:lnTo>
                  <a:close/>
                  <a:moveTo>
                    <a:pt x="381751" y="0"/>
                  </a:moveTo>
                  <a:lnTo>
                    <a:pt x="505828" y="0"/>
                  </a:lnTo>
                  <a:lnTo>
                    <a:pt x="491912" y="104707"/>
                  </a:lnTo>
                  <a:lnTo>
                    <a:pt x="360736" y="343467"/>
                  </a:lnTo>
                  <a:lnTo>
                    <a:pt x="134084" y="907479"/>
                  </a:lnTo>
                  <a:lnTo>
                    <a:pt x="8898" y="1313661"/>
                  </a:lnTo>
                  <a:lnTo>
                    <a:pt x="0" y="1310588"/>
                  </a:lnTo>
                  <a:cubicBezTo>
                    <a:pt x="0" y="1176760"/>
                    <a:pt x="301452" y="214127"/>
                    <a:pt x="301452" y="80299"/>
                  </a:cubicBezTo>
                  <a:cubicBezTo>
                    <a:pt x="301452" y="35951"/>
                    <a:pt x="337403" y="0"/>
                    <a:pt x="38175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0" name="フリーフォーム: 図形 1969">
              <a:extLst>
                <a:ext uri="{FF2B5EF4-FFF2-40B4-BE49-F238E27FC236}">
                  <a16:creationId xmlns:a16="http://schemas.microsoft.com/office/drawing/2014/main" id="{4E13C4ED-FBC0-4D87-93F4-3230A5335E06}"/>
                </a:ext>
              </a:extLst>
            </p:cNvPr>
            <p:cNvSpPr/>
            <p:nvPr/>
          </p:nvSpPr>
          <p:spPr>
            <a:xfrm>
              <a:off x="3440387" y="771557"/>
              <a:ext cx="176698" cy="172857"/>
            </a:xfrm>
            <a:custGeom>
              <a:avLst/>
              <a:gdLst>
                <a:gd name="connsiteX0" fmla="*/ 159544 w 247650"/>
                <a:gd name="connsiteY0" fmla="*/ 0 h 285750"/>
                <a:gd name="connsiteX1" fmla="*/ 159544 w 247650"/>
                <a:gd name="connsiteY1" fmla="*/ 0 h 285750"/>
                <a:gd name="connsiteX2" fmla="*/ 0 w 247650"/>
                <a:gd name="connsiteY2" fmla="*/ 285750 h 285750"/>
                <a:gd name="connsiteX3" fmla="*/ 247650 w 247650"/>
                <a:gd name="connsiteY3" fmla="*/ 200025 h 285750"/>
                <a:gd name="connsiteX4" fmla="*/ 159544 w 247650"/>
                <a:gd name="connsiteY4" fmla="*/ 0 h 285750"/>
                <a:gd name="connsiteX0" fmla="*/ 159544 w 292100"/>
                <a:gd name="connsiteY0" fmla="*/ 0 h 285750"/>
                <a:gd name="connsiteX1" fmla="*/ 159544 w 292100"/>
                <a:gd name="connsiteY1" fmla="*/ 0 h 285750"/>
                <a:gd name="connsiteX2" fmla="*/ 0 w 292100"/>
                <a:gd name="connsiteY2" fmla="*/ 285750 h 285750"/>
                <a:gd name="connsiteX3" fmla="*/ 292100 w 292100"/>
                <a:gd name="connsiteY3" fmla="*/ 117475 h 285750"/>
                <a:gd name="connsiteX4" fmla="*/ 159544 w 292100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100" h="285750">
                  <a:moveTo>
                    <a:pt x="159544" y="0"/>
                  </a:moveTo>
                  <a:lnTo>
                    <a:pt x="159544" y="0"/>
                  </a:lnTo>
                  <a:lnTo>
                    <a:pt x="0" y="285750"/>
                  </a:lnTo>
                  <a:lnTo>
                    <a:pt x="292100" y="117475"/>
                  </a:lnTo>
                  <a:lnTo>
                    <a:pt x="15954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1" name="月 1970">
              <a:extLst>
                <a:ext uri="{FF2B5EF4-FFF2-40B4-BE49-F238E27FC236}">
                  <a16:creationId xmlns:a16="http://schemas.microsoft.com/office/drawing/2014/main" id="{7A5F1F13-82C2-4F8A-A059-CEF7C7CADF05}"/>
                </a:ext>
              </a:extLst>
            </p:cNvPr>
            <p:cNvSpPr/>
            <p:nvPr/>
          </p:nvSpPr>
          <p:spPr>
            <a:xfrm rot="17139782">
              <a:off x="3412667" y="676197"/>
              <a:ext cx="63931" cy="123371"/>
            </a:xfrm>
            <a:prstGeom prst="moon">
              <a:avLst>
                <a:gd name="adj" fmla="val 87500"/>
              </a:avLst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2" name="フリーフォーム: 図形 1971">
              <a:extLst>
                <a:ext uri="{FF2B5EF4-FFF2-40B4-BE49-F238E27FC236}">
                  <a16:creationId xmlns:a16="http://schemas.microsoft.com/office/drawing/2014/main" id="{9274297B-19F6-4F16-9996-FD2BE9F8BB2D}"/>
                </a:ext>
              </a:extLst>
            </p:cNvPr>
            <p:cNvSpPr/>
            <p:nvPr/>
          </p:nvSpPr>
          <p:spPr>
            <a:xfrm rot="16590472">
              <a:off x="3434996" y="590943"/>
              <a:ext cx="71275" cy="182162"/>
            </a:xfrm>
            <a:custGeom>
              <a:avLst/>
              <a:gdLst>
                <a:gd name="connsiteX0" fmla="*/ 117708 w 117824"/>
                <a:gd name="connsiteY0" fmla="*/ 89856 h 301132"/>
                <a:gd name="connsiteX1" fmla="*/ 86212 w 117824"/>
                <a:gd name="connsiteY1" fmla="*/ 148044 h 301132"/>
                <a:gd name="connsiteX2" fmla="*/ 84383 w 117824"/>
                <a:gd name="connsiteY2" fmla="*/ 148995 h 301132"/>
                <a:gd name="connsiteX3" fmla="*/ 68463 w 117824"/>
                <a:gd name="connsiteY3" fmla="*/ 171814 h 301132"/>
                <a:gd name="connsiteX4" fmla="*/ 96338 w 117824"/>
                <a:gd name="connsiteY4" fmla="*/ 301131 h 301132"/>
                <a:gd name="connsiteX5" fmla="*/ 96338 w 117824"/>
                <a:gd name="connsiteY5" fmla="*/ 301132 h 301132"/>
                <a:gd name="connsiteX6" fmla="*/ 0 w 117824"/>
                <a:gd name="connsiteY6" fmla="*/ 216495 h 301132"/>
                <a:gd name="connsiteX7" fmla="*/ 7571 w 117824"/>
                <a:gd name="connsiteY7" fmla="*/ 183551 h 301132"/>
                <a:gd name="connsiteX8" fmla="*/ 18922 w 117824"/>
                <a:gd name="connsiteY8" fmla="*/ 168759 h 301132"/>
                <a:gd name="connsiteX9" fmla="*/ 16819 w 117824"/>
                <a:gd name="connsiteY9" fmla="*/ 169013 h 301132"/>
                <a:gd name="connsiteX10" fmla="*/ 26219 w 117824"/>
                <a:gd name="connsiteY10" fmla="*/ 1 h 301132"/>
                <a:gd name="connsiteX11" fmla="*/ 26219 w 117824"/>
                <a:gd name="connsiteY11" fmla="*/ 0 h 301132"/>
                <a:gd name="connsiteX12" fmla="*/ 117708 w 117824"/>
                <a:gd name="connsiteY12" fmla="*/ 89856 h 30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824" h="301132">
                  <a:moveTo>
                    <a:pt x="117708" y="89856"/>
                  </a:moveTo>
                  <a:cubicBezTo>
                    <a:pt x="116410" y="113192"/>
                    <a:pt x="104469" y="133720"/>
                    <a:pt x="86212" y="148044"/>
                  </a:cubicBezTo>
                  <a:lnTo>
                    <a:pt x="84383" y="148995"/>
                  </a:lnTo>
                  <a:lnTo>
                    <a:pt x="68463" y="171814"/>
                  </a:lnTo>
                  <a:cubicBezTo>
                    <a:pt x="49880" y="214919"/>
                    <a:pt x="59172" y="265111"/>
                    <a:pt x="96338" y="301131"/>
                  </a:cubicBezTo>
                  <a:lnTo>
                    <a:pt x="96338" y="301132"/>
                  </a:lnTo>
                  <a:cubicBezTo>
                    <a:pt x="43132" y="301132"/>
                    <a:pt x="0" y="263239"/>
                    <a:pt x="0" y="216495"/>
                  </a:cubicBezTo>
                  <a:cubicBezTo>
                    <a:pt x="0" y="204809"/>
                    <a:pt x="2696" y="193676"/>
                    <a:pt x="7571" y="183551"/>
                  </a:cubicBezTo>
                  <a:lnTo>
                    <a:pt x="18922" y="168759"/>
                  </a:lnTo>
                  <a:lnTo>
                    <a:pt x="16819" y="169013"/>
                  </a:lnTo>
                  <a:cubicBezTo>
                    <a:pt x="68965" y="123813"/>
                    <a:pt x="73030" y="50705"/>
                    <a:pt x="26219" y="1"/>
                  </a:cubicBezTo>
                  <a:lnTo>
                    <a:pt x="26219" y="0"/>
                  </a:lnTo>
                  <a:cubicBezTo>
                    <a:pt x="79343" y="2954"/>
                    <a:pt x="120304" y="43184"/>
                    <a:pt x="117708" y="8985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3" name="フリーフォーム: 図形 1972">
              <a:extLst>
                <a:ext uri="{FF2B5EF4-FFF2-40B4-BE49-F238E27FC236}">
                  <a16:creationId xmlns:a16="http://schemas.microsoft.com/office/drawing/2014/main" id="{51BA7C13-725E-4B9C-A3EB-BD2E6CC4EC46}"/>
                </a:ext>
              </a:extLst>
            </p:cNvPr>
            <p:cNvSpPr/>
            <p:nvPr/>
          </p:nvSpPr>
          <p:spPr>
            <a:xfrm rot="20976715">
              <a:off x="3395204" y="582017"/>
              <a:ext cx="52046" cy="77697"/>
            </a:xfrm>
            <a:custGeom>
              <a:avLst/>
              <a:gdLst>
                <a:gd name="connsiteX0" fmla="*/ 61913 w 61913"/>
                <a:gd name="connsiteY0" fmla="*/ 0 h 92869"/>
                <a:gd name="connsiteX1" fmla="*/ 0 w 61913"/>
                <a:gd name="connsiteY1" fmla="*/ 66675 h 92869"/>
                <a:gd name="connsiteX2" fmla="*/ 50006 w 61913"/>
                <a:gd name="connsiteY2" fmla="*/ 92869 h 92869"/>
                <a:gd name="connsiteX0" fmla="*/ 62138 w 62138"/>
                <a:gd name="connsiteY0" fmla="*/ 0 h 92869"/>
                <a:gd name="connsiteX1" fmla="*/ 225 w 62138"/>
                <a:gd name="connsiteY1" fmla="*/ 66675 h 92869"/>
                <a:gd name="connsiteX2" fmla="*/ 50231 w 62138"/>
                <a:gd name="connsiteY2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2138" h="92869">
                  <a:moveTo>
                    <a:pt x="62138" y="0"/>
                  </a:moveTo>
                  <a:cubicBezTo>
                    <a:pt x="41500" y="22225"/>
                    <a:pt x="3664" y="53059"/>
                    <a:pt x="225" y="66675"/>
                  </a:cubicBezTo>
                  <a:cubicBezTo>
                    <a:pt x="-3214" y="80291"/>
                    <a:pt x="33562" y="84138"/>
                    <a:pt x="50231" y="92869"/>
                  </a:cubicBezTo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4" name="楕円 1973">
              <a:extLst>
                <a:ext uri="{FF2B5EF4-FFF2-40B4-BE49-F238E27FC236}">
                  <a16:creationId xmlns:a16="http://schemas.microsoft.com/office/drawing/2014/main" id="{E131184A-7702-4FCC-AA24-A10F15B8AB9F}"/>
                </a:ext>
              </a:extLst>
            </p:cNvPr>
            <p:cNvSpPr/>
            <p:nvPr/>
          </p:nvSpPr>
          <p:spPr>
            <a:xfrm>
              <a:off x="3453569" y="584339"/>
              <a:ext cx="68309" cy="27657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5" name="楕円 1974">
              <a:extLst>
                <a:ext uri="{FF2B5EF4-FFF2-40B4-BE49-F238E27FC236}">
                  <a16:creationId xmlns:a16="http://schemas.microsoft.com/office/drawing/2014/main" id="{829D5AF2-7FED-469F-8D6A-5B35B468AF0F}"/>
                </a:ext>
              </a:extLst>
            </p:cNvPr>
            <p:cNvSpPr/>
            <p:nvPr/>
          </p:nvSpPr>
          <p:spPr>
            <a:xfrm>
              <a:off x="3386951" y="578596"/>
              <a:ext cx="43353" cy="27657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6" name="フリーフォーム: 図形 1975">
              <a:extLst>
                <a:ext uri="{FF2B5EF4-FFF2-40B4-BE49-F238E27FC236}">
                  <a16:creationId xmlns:a16="http://schemas.microsoft.com/office/drawing/2014/main" id="{7F4BA7EC-F646-48AE-B337-096F27F3D4A0}"/>
                </a:ext>
              </a:extLst>
            </p:cNvPr>
            <p:cNvSpPr/>
            <p:nvPr/>
          </p:nvSpPr>
          <p:spPr>
            <a:xfrm rot="900000">
              <a:off x="3475010" y="505224"/>
              <a:ext cx="148845" cy="97532"/>
            </a:xfrm>
            <a:custGeom>
              <a:avLst/>
              <a:gdLst>
                <a:gd name="connsiteX0" fmla="*/ 35261 w 246055"/>
                <a:gd name="connsiteY0" fmla="*/ 4253 h 161230"/>
                <a:gd name="connsiteX1" fmla="*/ 71494 w 246055"/>
                <a:gd name="connsiteY1" fmla="*/ 0 h 161230"/>
                <a:gd name="connsiteX2" fmla="*/ 237150 w 246055"/>
                <a:gd name="connsiteY2" fmla="*/ 127831 h 161230"/>
                <a:gd name="connsiteX3" fmla="*/ 246055 w 246055"/>
                <a:gd name="connsiteY3" fmla="*/ 161230 h 161230"/>
                <a:gd name="connsiteX4" fmla="*/ 220243 w 246055"/>
                <a:gd name="connsiteY4" fmla="*/ 139138 h 161230"/>
                <a:gd name="connsiteX5" fmla="*/ 160984 w 246055"/>
                <a:gd name="connsiteY5" fmla="*/ 123951 h 161230"/>
                <a:gd name="connsiteX6" fmla="*/ 131002 w 246055"/>
                <a:gd name="connsiteY6" fmla="*/ 127788 h 161230"/>
                <a:gd name="connsiteX7" fmla="*/ 101618 w 246055"/>
                <a:gd name="connsiteY7" fmla="*/ 72463 h 161230"/>
                <a:gd name="connsiteX8" fmla="*/ 53226 w 246055"/>
                <a:gd name="connsiteY8" fmla="*/ 31045 h 161230"/>
                <a:gd name="connsiteX9" fmla="*/ 0 w 246055"/>
                <a:gd name="connsiteY9" fmla="*/ 17405 h 161230"/>
                <a:gd name="connsiteX10" fmla="*/ 1514 w 246055"/>
                <a:gd name="connsiteY10" fmla="*/ 16448 h 161230"/>
                <a:gd name="connsiteX11" fmla="*/ 35261 w 246055"/>
                <a:gd name="connsiteY11" fmla="*/ 4253 h 16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6055" h="161230">
                  <a:moveTo>
                    <a:pt x="35261" y="4253"/>
                  </a:moveTo>
                  <a:cubicBezTo>
                    <a:pt x="46965" y="1464"/>
                    <a:pt x="59083" y="0"/>
                    <a:pt x="71494" y="0"/>
                  </a:cubicBezTo>
                  <a:cubicBezTo>
                    <a:pt x="145963" y="0"/>
                    <a:pt x="209857" y="52710"/>
                    <a:pt x="237150" y="127831"/>
                  </a:cubicBezTo>
                  <a:lnTo>
                    <a:pt x="246055" y="161230"/>
                  </a:lnTo>
                  <a:lnTo>
                    <a:pt x="220243" y="139138"/>
                  </a:lnTo>
                  <a:cubicBezTo>
                    <a:pt x="202029" y="129359"/>
                    <a:pt x="182004" y="123951"/>
                    <a:pt x="160984" y="123951"/>
                  </a:cubicBezTo>
                  <a:lnTo>
                    <a:pt x="131002" y="127788"/>
                  </a:lnTo>
                  <a:lnTo>
                    <a:pt x="101618" y="72463"/>
                  </a:lnTo>
                  <a:cubicBezTo>
                    <a:pt x="87843" y="54976"/>
                    <a:pt x="71440" y="40825"/>
                    <a:pt x="53226" y="31045"/>
                  </a:cubicBezTo>
                  <a:lnTo>
                    <a:pt x="0" y="17405"/>
                  </a:lnTo>
                  <a:lnTo>
                    <a:pt x="1514" y="16448"/>
                  </a:lnTo>
                  <a:cubicBezTo>
                    <a:pt x="12269" y="11152"/>
                    <a:pt x="23558" y="7040"/>
                    <a:pt x="35261" y="42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7" name="フリーフォーム: 図形 1976">
              <a:extLst>
                <a:ext uri="{FF2B5EF4-FFF2-40B4-BE49-F238E27FC236}">
                  <a16:creationId xmlns:a16="http://schemas.microsoft.com/office/drawing/2014/main" id="{CA5C80A4-A0B4-429A-A770-4982D7300CF0}"/>
                </a:ext>
              </a:extLst>
            </p:cNvPr>
            <p:cNvSpPr/>
            <p:nvPr/>
          </p:nvSpPr>
          <p:spPr>
            <a:xfrm rot="1618715">
              <a:off x="3553297" y="595086"/>
              <a:ext cx="59396" cy="83556"/>
            </a:xfrm>
            <a:custGeom>
              <a:avLst/>
              <a:gdLst>
                <a:gd name="connsiteX0" fmla="*/ 42412 w 99919"/>
                <a:gd name="connsiteY0" fmla="*/ 0 h 159598"/>
                <a:gd name="connsiteX1" fmla="*/ 99919 w 99919"/>
                <a:gd name="connsiteY1" fmla="*/ 79799 h 159598"/>
                <a:gd name="connsiteX2" fmla="*/ 42412 w 99919"/>
                <a:gd name="connsiteY2" fmla="*/ 159598 h 159598"/>
                <a:gd name="connsiteX3" fmla="*/ 20028 w 99919"/>
                <a:gd name="connsiteY3" fmla="*/ 153327 h 159598"/>
                <a:gd name="connsiteX4" fmla="*/ 15204 w 99919"/>
                <a:gd name="connsiteY4" fmla="*/ 148814 h 159598"/>
                <a:gd name="connsiteX5" fmla="*/ 25779 w 99919"/>
                <a:gd name="connsiteY5" fmla="*/ 127048 h 159598"/>
                <a:gd name="connsiteX6" fmla="*/ 30299 w 99919"/>
                <a:gd name="connsiteY6" fmla="*/ 95987 h 159598"/>
                <a:gd name="connsiteX7" fmla="*/ 13455 w 99919"/>
                <a:gd name="connsiteY7" fmla="*/ 39560 h 159598"/>
                <a:gd name="connsiteX8" fmla="*/ 0 w 99919"/>
                <a:gd name="connsiteY8" fmla="*/ 26972 h 159598"/>
                <a:gd name="connsiteX9" fmla="*/ 1748 w 99919"/>
                <a:gd name="connsiteY9" fmla="*/ 23373 h 159598"/>
                <a:gd name="connsiteX10" fmla="*/ 42412 w 99919"/>
                <a:gd name="connsiteY10" fmla="*/ 0 h 159598"/>
                <a:gd name="connsiteX0" fmla="*/ 30299 w 121739"/>
                <a:gd name="connsiteY0" fmla="*/ 95987 h 187427"/>
                <a:gd name="connsiteX1" fmla="*/ 13455 w 121739"/>
                <a:gd name="connsiteY1" fmla="*/ 39560 h 187427"/>
                <a:gd name="connsiteX2" fmla="*/ 0 w 121739"/>
                <a:gd name="connsiteY2" fmla="*/ 26972 h 187427"/>
                <a:gd name="connsiteX3" fmla="*/ 1748 w 121739"/>
                <a:gd name="connsiteY3" fmla="*/ 23373 h 187427"/>
                <a:gd name="connsiteX4" fmla="*/ 42412 w 121739"/>
                <a:gd name="connsiteY4" fmla="*/ 0 h 187427"/>
                <a:gd name="connsiteX5" fmla="*/ 99919 w 121739"/>
                <a:gd name="connsiteY5" fmla="*/ 79799 h 187427"/>
                <a:gd name="connsiteX6" fmla="*/ 42412 w 121739"/>
                <a:gd name="connsiteY6" fmla="*/ 159598 h 187427"/>
                <a:gd name="connsiteX7" fmla="*/ 20028 w 121739"/>
                <a:gd name="connsiteY7" fmla="*/ 153327 h 187427"/>
                <a:gd name="connsiteX8" fmla="*/ 15204 w 121739"/>
                <a:gd name="connsiteY8" fmla="*/ 148814 h 187427"/>
                <a:gd name="connsiteX9" fmla="*/ 25779 w 121739"/>
                <a:gd name="connsiteY9" fmla="*/ 127048 h 187427"/>
                <a:gd name="connsiteX10" fmla="*/ 121739 w 121739"/>
                <a:gd name="connsiteY10" fmla="*/ 187427 h 187427"/>
                <a:gd name="connsiteX0" fmla="*/ 13455 w 121739"/>
                <a:gd name="connsiteY0" fmla="*/ 39560 h 187427"/>
                <a:gd name="connsiteX1" fmla="*/ 0 w 121739"/>
                <a:gd name="connsiteY1" fmla="*/ 26972 h 187427"/>
                <a:gd name="connsiteX2" fmla="*/ 1748 w 121739"/>
                <a:gd name="connsiteY2" fmla="*/ 23373 h 187427"/>
                <a:gd name="connsiteX3" fmla="*/ 42412 w 121739"/>
                <a:gd name="connsiteY3" fmla="*/ 0 h 187427"/>
                <a:gd name="connsiteX4" fmla="*/ 99919 w 121739"/>
                <a:gd name="connsiteY4" fmla="*/ 79799 h 187427"/>
                <a:gd name="connsiteX5" fmla="*/ 42412 w 121739"/>
                <a:gd name="connsiteY5" fmla="*/ 159598 h 187427"/>
                <a:gd name="connsiteX6" fmla="*/ 20028 w 121739"/>
                <a:gd name="connsiteY6" fmla="*/ 153327 h 187427"/>
                <a:gd name="connsiteX7" fmla="*/ 15204 w 121739"/>
                <a:gd name="connsiteY7" fmla="*/ 148814 h 187427"/>
                <a:gd name="connsiteX8" fmla="*/ 25779 w 121739"/>
                <a:gd name="connsiteY8" fmla="*/ 127048 h 187427"/>
                <a:gd name="connsiteX9" fmla="*/ 121739 w 121739"/>
                <a:gd name="connsiteY9" fmla="*/ 187427 h 187427"/>
                <a:gd name="connsiteX0" fmla="*/ 0 w 121739"/>
                <a:gd name="connsiteY0" fmla="*/ 26972 h 187427"/>
                <a:gd name="connsiteX1" fmla="*/ 1748 w 121739"/>
                <a:gd name="connsiteY1" fmla="*/ 23373 h 187427"/>
                <a:gd name="connsiteX2" fmla="*/ 42412 w 121739"/>
                <a:gd name="connsiteY2" fmla="*/ 0 h 187427"/>
                <a:gd name="connsiteX3" fmla="*/ 99919 w 121739"/>
                <a:gd name="connsiteY3" fmla="*/ 79799 h 187427"/>
                <a:gd name="connsiteX4" fmla="*/ 42412 w 121739"/>
                <a:gd name="connsiteY4" fmla="*/ 159598 h 187427"/>
                <a:gd name="connsiteX5" fmla="*/ 20028 w 121739"/>
                <a:gd name="connsiteY5" fmla="*/ 153327 h 187427"/>
                <a:gd name="connsiteX6" fmla="*/ 15204 w 121739"/>
                <a:gd name="connsiteY6" fmla="*/ 148814 h 187427"/>
                <a:gd name="connsiteX7" fmla="*/ 25779 w 121739"/>
                <a:gd name="connsiteY7" fmla="*/ 127048 h 187427"/>
                <a:gd name="connsiteX8" fmla="*/ 121739 w 121739"/>
                <a:gd name="connsiteY8" fmla="*/ 187427 h 187427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  <a:gd name="connsiteX7" fmla="*/ 25779 w 99919"/>
                <a:gd name="connsiteY7" fmla="*/ 127048 h 159598"/>
                <a:gd name="connsiteX0" fmla="*/ 0 w 99919"/>
                <a:gd name="connsiteY0" fmla="*/ 26972 h 159598"/>
                <a:gd name="connsiteX1" fmla="*/ 1748 w 99919"/>
                <a:gd name="connsiteY1" fmla="*/ 23373 h 159598"/>
                <a:gd name="connsiteX2" fmla="*/ 42412 w 99919"/>
                <a:gd name="connsiteY2" fmla="*/ 0 h 159598"/>
                <a:gd name="connsiteX3" fmla="*/ 99919 w 99919"/>
                <a:gd name="connsiteY3" fmla="*/ 79799 h 159598"/>
                <a:gd name="connsiteX4" fmla="*/ 42412 w 99919"/>
                <a:gd name="connsiteY4" fmla="*/ 159598 h 159598"/>
                <a:gd name="connsiteX5" fmla="*/ 20028 w 99919"/>
                <a:gd name="connsiteY5" fmla="*/ 153327 h 159598"/>
                <a:gd name="connsiteX6" fmla="*/ 15204 w 99919"/>
                <a:gd name="connsiteY6" fmla="*/ 148814 h 15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19" h="159598">
                  <a:moveTo>
                    <a:pt x="0" y="26972"/>
                  </a:moveTo>
                  <a:lnTo>
                    <a:pt x="1748" y="23373"/>
                  </a:lnTo>
                  <a:cubicBezTo>
                    <a:pt x="12155" y="8932"/>
                    <a:pt x="26532" y="0"/>
                    <a:pt x="42412" y="0"/>
                  </a:cubicBezTo>
                  <a:cubicBezTo>
                    <a:pt x="74172" y="0"/>
                    <a:pt x="99919" y="35727"/>
                    <a:pt x="99919" y="79799"/>
                  </a:cubicBezTo>
                  <a:cubicBezTo>
                    <a:pt x="99919" y="123871"/>
                    <a:pt x="74172" y="159598"/>
                    <a:pt x="42412" y="159598"/>
                  </a:cubicBezTo>
                  <a:cubicBezTo>
                    <a:pt x="34472" y="159598"/>
                    <a:pt x="26908" y="157365"/>
                    <a:pt x="20028" y="153327"/>
                  </a:cubicBezTo>
                  <a:lnTo>
                    <a:pt x="15204" y="148814"/>
                  </a:lnTo>
                </a:path>
              </a:pathLst>
            </a:custGeom>
            <a:gradFill flip="none" rotWithShape="1">
              <a:gsLst>
                <a:gs pos="0">
                  <a:srgbClr val="FFC000">
                    <a:lumMod val="75000"/>
                  </a:srgbClr>
                </a:gs>
                <a:gs pos="50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980" name="テキスト ボックス 1979">
            <a:extLst>
              <a:ext uri="{FF2B5EF4-FFF2-40B4-BE49-F238E27FC236}">
                <a16:creationId xmlns:a16="http://schemas.microsoft.com/office/drawing/2014/main" id="{C77ED565-81FA-46D7-8F31-4B23F0322924}"/>
              </a:ext>
            </a:extLst>
          </p:cNvPr>
          <p:cNvSpPr txBox="1"/>
          <p:nvPr/>
        </p:nvSpPr>
        <p:spPr>
          <a:xfrm>
            <a:off x="321703" y="382398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クラーク像</a:t>
            </a:r>
          </a:p>
        </p:txBody>
      </p:sp>
      <p:sp>
        <p:nvSpPr>
          <p:cNvPr id="1981" name="テキスト ボックス 1980">
            <a:extLst>
              <a:ext uri="{FF2B5EF4-FFF2-40B4-BE49-F238E27FC236}">
                <a16:creationId xmlns:a16="http://schemas.microsoft.com/office/drawing/2014/main" id="{554DC148-3BAB-4E1F-9140-243EC4D8AC08}"/>
              </a:ext>
            </a:extLst>
          </p:cNvPr>
          <p:cNvSpPr txBox="1"/>
          <p:nvPr/>
        </p:nvSpPr>
        <p:spPr>
          <a:xfrm rot="20700000">
            <a:off x="1538747" y="61568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6600"/>
                </a:solidFill>
              </a:rPr>
              <a:t>百万ドルの夜景</a:t>
            </a:r>
          </a:p>
        </p:txBody>
      </p:sp>
      <p:sp>
        <p:nvSpPr>
          <p:cNvPr id="1982" name="吹き出し: 円形 1981">
            <a:extLst>
              <a:ext uri="{FF2B5EF4-FFF2-40B4-BE49-F238E27FC236}">
                <a16:creationId xmlns:a16="http://schemas.microsoft.com/office/drawing/2014/main" id="{10F3AE47-A414-4D7D-82D9-5B9EF0D7AEF4}"/>
              </a:ext>
            </a:extLst>
          </p:cNvPr>
          <p:cNvSpPr/>
          <p:nvPr/>
        </p:nvSpPr>
        <p:spPr>
          <a:xfrm>
            <a:off x="4045007" y="1967526"/>
            <a:ext cx="869040" cy="559029"/>
          </a:xfrm>
          <a:prstGeom prst="wedgeEllipseCallout">
            <a:avLst>
              <a:gd name="adj1" fmla="val -34730"/>
              <a:gd name="adj2" fmla="val 6713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旨い</a:t>
            </a:r>
          </a:p>
        </p:txBody>
      </p:sp>
      <p:sp>
        <p:nvSpPr>
          <p:cNvPr id="1983" name="テキスト ボックス 1982">
            <a:extLst>
              <a:ext uri="{FF2B5EF4-FFF2-40B4-BE49-F238E27FC236}">
                <a16:creationId xmlns:a16="http://schemas.microsoft.com/office/drawing/2014/main" id="{9045D379-1906-41C4-AFFC-9F98F9132973}"/>
              </a:ext>
            </a:extLst>
          </p:cNvPr>
          <p:cNvSpPr txBox="1"/>
          <p:nvPr/>
        </p:nvSpPr>
        <p:spPr>
          <a:xfrm rot="20700000">
            <a:off x="255870" y="4205149"/>
            <a:ext cx="12570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BOYS BE AMBITIOUS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4" name="テキスト ボックス 1983">
            <a:extLst>
              <a:ext uri="{FF2B5EF4-FFF2-40B4-BE49-F238E27FC236}">
                <a16:creationId xmlns:a16="http://schemas.microsoft.com/office/drawing/2014/main" id="{21AB1644-0BA6-4A29-8946-4573002BE3A8}"/>
              </a:ext>
            </a:extLst>
          </p:cNvPr>
          <p:cNvSpPr txBox="1"/>
          <p:nvPr/>
        </p:nvSpPr>
        <p:spPr>
          <a:xfrm>
            <a:off x="1501585" y="327295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札幌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5" name="テキスト ボックス 1984">
            <a:extLst>
              <a:ext uri="{FF2B5EF4-FFF2-40B4-BE49-F238E27FC236}">
                <a16:creationId xmlns:a16="http://schemas.microsoft.com/office/drawing/2014/main" id="{A12F461A-C075-4927-A6D0-C703F1CD8730}"/>
              </a:ext>
            </a:extLst>
          </p:cNvPr>
          <p:cNvSpPr txBox="1"/>
          <p:nvPr/>
        </p:nvSpPr>
        <p:spPr>
          <a:xfrm>
            <a:off x="2169567" y="554924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函館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87" name="グループ化 1986">
            <a:extLst>
              <a:ext uri="{FF2B5EF4-FFF2-40B4-BE49-F238E27FC236}">
                <a16:creationId xmlns:a16="http://schemas.microsoft.com/office/drawing/2014/main" id="{56049926-AD6D-4B76-AC10-5B8D85CD307E}"/>
              </a:ext>
            </a:extLst>
          </p:cNvPr>
          <p:cNvGrpSpPr/>
          <p:nvPr/>
        </p:nvGrpSpPr>
        <p:grpSpPr>
          <a:xfrm>
            <a:off x="7878798" y="2030433"/>
            <a:ext cx="1238136" cy="1051345"/>
            <a:chOff x="741219" y="3964690"/>
            <a:chExt cx="2572779" cy="2184638"/>
          </a:xfrm>
        </p:grpSpPr>
        <p:grpSp>
          <p:nvGrpSpPr>
            <p:cNvPr id="1988" name="グループ化 1987">
              <a:extLst>
                <a:ext uri="{FF2B5EF4-FFF2-40B4-BE49-F238E27FC236}">
                  <a16:creationId xmlns:a16="http://schemas.microsoft.com/office/drawing/2014/main" id="{2D588850-7D3C-4D46-982F-76B598EE1BCE}"/>
                </a:ext>
              </a:extLst>
            </p:cNvPr>
            <p:cNvGrpSpPr/>
            <p:nvPr/>
          </p:nvGrpSpPr>
          <p:grpSpPr>
            <a:xfrm>
              <a:off x="741219" y="3964690"/>
              <a:ext cx="2541725" cy="1970763"/>
              <a:chOff x="2356344" y="3966995"/>
              <a:chExt cx="2541725" cy="1970763"/>
            </a:xfrm>
          </p:grpSpPr>
          <p:sp>
            <p:nvSpPr>
              <p:cNvPr id="2005" name="楕円 2004">
                <a:extLst>
                  <a:ext uri="{FF2B5EF4-FFF2-40B4-BE49-F238E27FC236}">
                    <a16:creationId xmlns:a16="http://schemas.microsoft.com/office/drawing/2014/main" id="{DC721AD9-7037-41BD-9BB4-996AD6340AD8}"/>
                  </a:ext>
                </a:extLst>
              </p:cNvPr>
              <p:cNvSpPr/>
              <p:nvPr/>
            </p:nvSpPr>
            <p:spPr>
              <a:xfrm>
                <a:off x="4528253" y="4508500"/>
                <a:ext cx="369816" cy="36981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D97B9359-F7BC-488B-9C08-3A98BDFD635F}"/>
                  </a:ext>
                </a:extLst>
              </p:cNvPr>
              <p:cNvSpPr/>
              <p:nvPr/>
            </p:nvSpPr>
            <p:spPr>
              <a:xfrm rot="10800000">
                <a:off x="4042541" y="5306066"/>
                <a:ext cx="241541" cy="631692"/>
              </a:xfrm>
              <a:custGeom>
                <a:avLst/>
                <a:gdLst>
                  <a:gd name="connsiteX0" fmla="*/ 241541 w 241541"/>
                  <a:gd name="connsiteY0" fmla="*/ 631692 h 631692"/>
                  <a:gd name="connsiteX1" fmla="*/ 0 w 241541"/>
                  <a:gd name="connsiteY1" fmla="*/ 631692 h 631692"/>
                  <a:gd name="connsiteX2" fmla="*/ 55186 w 241541"/>
                  <a:gd name="connsiteY2" fmla="*/ 137810 h 631692"/>
                  <a:gd name="connsiteX3" fmla="*/ 52102 w 241541"/>
                  <a:gd name="connsiteY3" fmla="*/ 133880 h 631692"/>
                  <a:gd name="connsiteX4" fmla="*/ 25464 w 241541"/>
                  <a:gd name="connsiteY4" fmla="*/ 118953 h 631692"/>
                  <a:gd name="connsiteX5" fmla="*/ 6192 w 241541"/>
                  <a:gd name="connsiteY5" fmla="*/ 84237 h 631692"/>
                  <a:gd name="connsiteX6" fmla="*/ 45068 w 241541"/>
                  <a:gd name="connsiteY6" fmla="*/ 1807 h 631692"/>
                  <a:gd name="connsiteX7" fmla="*/ 89863 w 241541"/>
                  <a:gd name="connsiteY7" fmla="*/ 10368 h 631692"/>
                  <a:gd name="connsiteX8" fmla="*/ 91578 w 241541"/>
                  <a:gd name="connsiteY8" fmla="*/ 12121 h 631692"/>
                  <a:gd name="connsiteX9" fmla="*/ 98132 w 241541"/>
                  <a:gd name="connsiteY9" fmla="*/ 6864 h 631692"/>
                  <a:gd name="connsiteX10" fmla="*/ 120771 w 241541"/>
                  <a:gd name="connsiteY10" fmla="*/ 1426 h 631692"/>
                  <a:gd name="connsiteX11" fmla="*/ 143410 w 241541"/>
                  <a:gd name="connsiteY11" fmla="*/ 6863 h 631692"/>
                  <a:gd name="connsiteX12" fmla="*/ 151048 w 241541"/>
                  <a:gd name="connsiteY12" fmla="*/ 12991 h 631692"/>
                  <a:gd name="connsiteX13" fmla="*/ 151680 w 241541"/>
                  <a:gd name="connsiteY13" fmla="*/ 12345 h 631692"/>
                  <a:gd name="connsiteX14" fmla="*/ 196475 w 241541"/>
                  <a:gd name="connsiteY14" fmla="*/ 3783 h 631692"/>
                  <a:gd name="connsiteX15" fmla="*/ 235350 w 241541"/>
                  <a:gd name="connsiteY15" fmla="*/ 86214 h 631692"/>
                  <a:gd name="connsiteX16" fmla="*/ 216080 w 241541"/>
                  <a:gd name="connsiteY16" fmla="*/ 120929 h 631692"/>
                  <a:gd name="connsiteX17" fmla="*/ 199996 w 241541"/>
                  <a:gd name="connsiteY17" fmla="*/ 129942 h 631692"/>
                  <a:gd name="connsiteX18" fmla="*/ 187286 w 241541"/>
                  <a:gd name="connsiteY18" fmla="*/ 146136 h 63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1541" h="631692">
                    <a:moveTo>
                      <a:pt x="241541" y="631692"/>
                    </a:moveTo>
                    <a:lnTo>
                      <a:pt x="0" y="631692"/>
                    </a:lnTo>
                    <a:lnTo>
                      <a:pt x="55186" y="137810"/>
                    </a:lnTo>
                    <a:lnTo>
                      <a:pt x="52102" y="133880"/>
                    </a:lnTo>
                    <a:lnTo>
                      <a:pt x="25464" y="118953"/>
                    </a:lnTo>
                    <a:cubicBezTo>
                      <a:pt x="16644" y="109963"/>
                      <a:pt x="9777" y="98083"/>
                      <a:pt x="6192" y="84237"/>
                    </a:cubicBezTo>
                    <a:cubicBezTo>
                      <a:pt x="-3365" y="47317"/>
                      <a:pt x="14040" y="10412"/>
                      <a:pt x="45068" y="1807"/>
                    </a:cubicBezTo>
                    <a:cubicBezTo>
                      <a:pt x="60582" y="-2496"/>
                      <a:pt x="76565" y="1090"/>
                      <a:pt x="89863" y="10368"/>
                    </a:cubicBezTo>
                    <a:lnTo>
                      <a:pt x="91578" y="12121"/>
                    </a:lnTo>
                    <a:lnTo>
                      <a:pt x="98132" y="6864"/>
                    </a:lnTo>
                    <a:cubicBezTo>
                      <a:pt x="105090" y="3361"/>
                      <a:pt x="112740" y="1426"/>
                      <a:pt x="120771" y="1426"/>
                    </a:cubicBezTo>
                    <a:cubicBezTo>
                      <a:pt x="128801" y="1425"/>
                      <a:pt x="136452" y="3361"/>
                      <a:pt x="143410" y="6863"/>
                    </a:cubicBezTo>
                    <a:lnTo>
                      <a:pt x="151048" y="12991"/>
                    </a:lnTo>
                    <a:lnTo>
                      <a:pt x="151680" y="12345"/>
                    </a:lnTo>
                    <a:cubicBezTo>
                      <a:pt x="164980" y="3067"/>
                      <a:pt x="180961" y="-519"/>
                      <a:pt x="196475" y="3783"/>
                    </a:cubicBezTo>
                    <a:cubicBezTo>
                      <a:pt x="227503" y="12388"/>
                      <a:pt x="244908" y="49294"/>
                      <a:pt x="235350" y="86214"/>
                    </a:cubicBezTo>
                    <a:cubicBezTo>
                      <a:pt x="231766" y="100059"/>
                      <a:pt x="224899" y="111940"/>
                      <a:pt x="216080" y="120929"/>
                    </a:cubicBezTo>
                    <a:lnTo>
                      <a:pt x="199996" y="129942"/>
                    </a:lnTo>
                    <a:lnTo>
                      <a:pt x="187286" y="146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5994C470-04C5-4519-AA43-6461AC9E55BD}"/>
                  </a:ext>
                </a:extLst>
              </p:cNvPr>
              <p:cNvSpPr/>
              <p:nvPr/>
            </p:nvSpPr>
            <p:spPr>
              <a:xfrm>
                <a:off x="2855798" y="4369952"/>
                <a:ext cx="1866900" cy="1567806"/>
              </a:xfrm>
              <a:custGeom>
                <a:avLst/>
                <a:gdLst>
                  <a:gd name="connsiteX0" fmla="*/ 589644 w 1866900"/>
                  <a:gd name="connsiteY0" fmla="*/ 0 h 1567806"/>
                  <a:gd name="connsiteX1" fmla="*/ 1277256 w 1866900"/>
                  <a:gd name="connsiteY1" fmla="*/ 0 h 1567806"/>
                  <a:gd name="connsiteX2" fmla="*/ 1866900 w 1866900"/>
                  <a:gd name="connsiteY2" fmla="*/ 589644 h 1567806"/>
                  <a:gd name="connsiteX3" fmla="*/ 1866899 w 1866900"/>
                  <a:gd name="connsiteY3" fmla="*/ 732396 h 1567806"/>
                  <a:gd name="connsiteX4" fmla="*/ 1831780 w 1866900"/>
                  <a:gd name="connsiteY4" fmla="*/ 906346 h 1567806"/>
                  <a:gd name="connsiteX5" fmla="*/ 1795690 w 1866900"/>
                  <a:gd name="connsiteY5" fmla="*/ 972838 h 1567806"/>
                  <a:gd name="connsiteX6" fmla="*/ 1744607 w 1866900"/>
                  <a:gd name="connsiteY6" fmla="*/ 1429996 h 1567806"/>
                  <a:gd name="connsiteX7" fmla="*/ 1747692 w 1866900"/>
                  <a:gd name="connsiteY7" fmla="*/ 1433926 h 1567806"/>
                  <a:gd name="connsiteX8" fmla="*/ 1774330 w 1866900"/>
                  <a:gd name="connsiteY8" fmla="*/ 1448853 h 1567806"/>
                  <a:gd name="connsiteX9" fmla="*/ 1793601 w 1866900"/>
                  <a:gd name="connsiteY9" fmla="*/ 1483569 h 1567806"/>
                  <a:gd name="connsiteX10" fmla="*/ 1754726 w 1866900"/>
                  <a:gd name="connsiteY10" fmla="*/ 1565999 h 1567806"/>
                  <a:gd name="connsiteX11" fmla="*/ 1709931 w 1866900"/>
                  <a:gd name="connsiteY11" fmla="*/ 1557438 h 1567806"/>
                  <a:gd name="connsiteX12" fmla="*/ 1708215 w 1866900"/>
                  <a:gd name="connsiteY12" fmla="*/ 1555685 h 1567806"/>
                  <a:gd name="connsiteX13" fmla="*/ 1701662 w 1866900"/>
                  <a:gd name="connsiteY13" fmla="*/ 1560942 h 1567806"/>
                  <a:gd name="connsiteX14" fmla="*/ 1679023 w 1866900"/>
                  <a:gd name="connsiteY14" fmla="*/ 1566380 h 1567806"/>
                  <a:gd name="connsiteX15" fmla="*/ 1656384 w 1866900"/>
                  <a:gd name="connsiteY15" fmla="*/ 1560943 h 1567806"/>
                  <a:gd name="connsiteX16" fmla="*/ 1648745 w 1866900"/>
                  <a:gd name="connsiteY16" fmla="*/ 1554815 h 1567806"/>
                  <a:gd name="connsiteX17" fmla="*/ 1648113 w 1866900"/>
                  <a:gd name="connsiteY17" fmla="*/ 1555461 h 1567806"/>
                  <a:gd name="connsiteX18" fmla="*/ 1603319 w 1866900"/>
                  <a:gd name="connsiteY18" fmla="*/ 1564023 h 1567806"/>
                  <a:gd name="connsiteX19" fmla="*/ 1564443 w 1866900"/>
                  <a:gd name="connsiteY19" fmla="*/ 1481592 h 1567806"/>
                  <a:gd name="connsiteX20" fmla="*/ 1583714 w 1866900"/>
                  <a:gd name="connsiteY20" fmla="*/ 1446877 h 1567806"/>
                  <a:gd name="connsiteX21" fmla="*/ 1599798 w 1866900"/>
                  <a:gd name="connsiteY21" fmla="*/ 1437865 h 1567806"/>
                  <a:gd name="connsiteX22" fmla="*/ 1612508 w 1866900"/>
                  <a:gd name="connsiteY22" fmla="*/ 1421670 h 1567806"/>
                  <a:gd name="connsiteX23" fmla="*/ 1581918 w 1866900"/>
                  <a:gd name="connsiteY23" fmla="*/ 1147905 h 1567806"/>
                  <a:gd name="connsiteX24" fmla="*/ 1510072 w 1866900"/>
                  <a:gd name="connsiteY24" fmla="*/ 1170208 h 1567806"/>
                  <a:gd name="connsiteX25" fmla="*/ 1420008 w 1866900"/>
                  <a:gd name="connsiteY25" fmla="*/ 1179287 h 1567806"/>
                  <a:gd name="connsiteX26" fmla="*/ 720314 w 1866900"/>
                  <a:gd name="connsiteY26" fmla="*/ 1179287 h 1567806"/>
                  <a:gd name="connsiteX27" fmla="*/ 692316 w 1866900"/>
                  <a:gd name="connsiteY27" fmla="*/ 1429857 h 1567806"/>
                  <a:gd name="connsiteX28" fmla="*/ 695509 w 1866900"/>
                  <a:gd name="connsiteY28" fmla="*/ 1433926 h 1567806"/>
                  <a:gd name="connsiteX29" fmla="*/ 722148 w 1866900"/>
                  <a:gd name="connsiteY29" fmla="*/ 1448853 h 1567806"/>
                  <a:gd name="connsiteX30" fmla="*/ 741419 w 1866900"/>
                  <a:gd name="connsiteY30" fmla="*/ 1483569 h 1567806"/>
                  <a:gd name="connsiteX31" fmla="*/ 702544 w 1866900"/>
                  <a:gd name="connsiteY31" fmla="*/ 1565999 h 1567806"/>
                  <a:gd name="connsiteX32" fmla="*/ 657749 w 1866900"/>
                  <a:gd name="connsiteY32" fmla="*/ 1557438 h 1567806"/>
                  <a:gd name="connsiteX33" fmla="*/ 656033 w 1866900"/>
                  <a:gd name="connsiteY33" fmla="*/ 1555685 h 1567806"/>
                  <a:gd name="connsiteX34" fmla="*/ 649480 w 1866900"/>
                  <a:gd name="connsiteY34" fmla="*/ 1560942 h 1567806"/>
                  <a:gd name="connsiteX35" fmla="*/ 626841 w 1866900"/>
                  <a:gd name="connsiteY35" fmla="*/ 1566380 h 1567806"/>
                  <a:gd name="connsiteX36" fmla="*/ 604201 w 1866900"/>
                  <a:gd name="connsiteY36" fmla="*/ 1560943 h 1567806"/>
                  <a:gd name="connsiteX37" fmla="*/ 596563 w 1866900"/>
                  <a:gd name="connsiteY37" fmla="*/ 1554815 h 1567806"/>
                  <a:gd name="connsiteX38" fmla="*/ 595931 w 1866900"/>
                  <a:gd name="connsiteY38" fmla="*/ 1555461 h 1567806"/>
                  <a:gd name="connsiteX39" fmla="*/ 551137 w 1866900"/>
                  <a:gd name="connsiteY39" fmla="*/ 1564023 h 1567806"/>
                  <a:gd name="connsiteX40" fmla="*/ 512261 w 1866900"/>
                  <a:gd name="connsiteY40" fmla="*/ 1481592 h 1567806"/>
                  <a:gd name="connsiteX41" fmla="*/ 531532 w 1866900"/>
                  <a:gd name="connsiteY41" fmla="*/ 1446877 h 1567806"/>
                  <a:gd name="connsiteX42" fmla="*/ 547615 w 1866900"/>
                  <a:gd name="connsiteY42" fmla="*/ 1437865 h 1567806"/>
                  <a:gd name="connsiteX43" fmla="*/ 560216 w 1866900"/>
                  <a:gd name="connsiteY43" fmla="*/ 1421810 h 1567806"/>
                  <a:gd name="connsiteX44" fmla="*/ 533117 w 1866900"/>
                  <a:gd name="connsiteY44" fmla="*/ 1179287 h 1567806"/>
                  <a:gd name="connsiteX45" fmla="*/ 446891 w 1866900"/>
                  <a:gd name="connsiteY45" fmla="*/ 1179287 h 1567806"/>
                  <a:gd name="connsiteX46" fmla="*/ 356827 w 1866900"/>
                  <a:gd name="connsiteY46" fmla="*/ 1170208 h 1567806"/>
                  <a:gd name="connsiteX47" fmla="*/ 309520 w 1866900"/>
                  <a:gd name="connsiteY47" fmla="*/ 1155522 h 1567806"/>
                  <a:gd name="connsiteX48" fmla="*/ 278850 w 1866900"/>
                  <a:gd name="connsiteY48" fmla="*/ 1429995 h 1567806"/>
                  <a:gd name="connsiteX49" fmla="*/ 281935 w 1866900"/>
                  <a:gd name="connsiteY49" fmla="*/ 1433926 h 1567806"/>
                  <a:gd name="connsiteX50" fmla="*/ 308574 w 1866900"/>
                  <a:gd name="connsiteY50" fmla="*/ 1448853 h 1567806"/>
                  <a:gd name="connsiteX51" fmla="*/ 327845 w 1866900"/>
                  <a:gd name="connsiteY51" fmla="*/ 1483569 h 1567806"/>
                  <a:gd name="connsiteX52" fmla="*/ 288970 w 1866900"/>
                  <a:gd name="connsiteY52" fmla="*/ 1565999 h 1567806"/>
                  <a:gd name="connsiteX53" fmla="*/ 244175 w 1866900"/>
                  <a:gd name="connsiteY53" fmla="*/ 1557438 h 1567806"/>
                  <a:gd name="connsiteX54" fmla="*/ 242459 w 1866900"/>
                  <a:gd name="connsiteY54" fmla="*/ 1555685 h 1567806"/>
                  <a:gd name="connsiteX55" fmla="*/ 235906 w 1866900"/>
                  <a:gd name="connsiteY55" fmla="*/ 1560942 h 1567806"/>
                  <a:gd name="connsiteX56" fmla="*/ 213267 w 1866900"/>
                  <a:gd name="connsiteY56" fmla="*/ 1566380 h 1567806"/>
                  <a:gd name="connsiteX57" fmla="*/ 190627 w 1866900"/>
                  <a:gd name="connsiteY57" fmla="*/ 1560943 h 1567806"/>
                  <a:gd name="connsiteX58" fmla="*/ 182989 w 1866900"/>
                  <a:gd name="connsiteY58" fmla="*/ 1554815 h 1567806"/>
                  <a:gd name="connsiteX59" fmla="*/ 182357 w 1866900"/>
                  <a:gd name="connsiteY59" fmla="*/ 1555461 h 1567806"/>
                  <a:gd name="connsiteX60" fmla="*/ 137563 w 1866900"/>
                  <a:gd name="connsiteY60" fmla="*/ 1564023 h 1567806"/>
                  <a:gd name="connsiteX61" fmla="*/ 98687 w 1866900"/>
                  <a:gd name="connsiteY61" fmla="*/ 1481592 h 1567806"/>
                  <a:gd name="connsiteX62" fmla="*/ 117958 w 1866900"/>
                  <a:gd name="connsiteY62" fmla="*/ 1446877 h 1567806"/>
                  <a:gd name="connsiteX63" fmla="*/ 134041 w 1866900"/>
                  <a:gd name="connsiteY63" fmla="*/ 1437865 h 1567806"/>
                  <a:gd name="connsiteX64" fmla="*/ 146751 w 1866900"/>
                  <a:gd name="connsiteY64" fmla="*/ 1421671 h 1567806"/>
                  <a:gd name="connsiteX65" fmla="*/ 100992 w 1866900"/>
                  <a:gd name="connsiteY65" fmla="*/ 1012157 h 1567806"/>
                  <a:gd name="connsiteX66" fmla="*/ 76322 w 1866900"/>
                  <a:gd name="connsiteY66" fmla="*/ 982257 h 1567806"/>
                  <a:gd name="connsiteX67" fmla="*/ 0 w 1866900"/>
                  <a:gd name="connsiteY67" fmla="*/ 732396 h 1567806"/>
                  <a:gd name="connsiteX68" fmla="*/ 0 w 1866900"/>
                  <a:gd name="connsiteY68" fmla="*/ 589644 h 1567806"/>
                  <a:gd name="connsiteX69" fmla="*/ 589644 w 1866900"/>
                  <a:gd name="connsiteY69" fmla="*/ 0 h 1567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66900" h="1567806">
                    <a:moveTo>
                      <a:pt x="589644" y="0"/>
                    </a:moveTo>
                    <a:lnTo>
                      <a:pt x="1277256" y="0"/>
                    </a:lnTo>
                    <a:cubicBezTo>
                      <a:pt x="1602907" y="0"/>
                      <a:pt x="1866900" y="263993"/>
                      <a:pt x="1866900" y="589644"/>
                    </a:cubicBezTo>
                    <a:cubicBezTo>
                      <a:pt x="1866900" y="637228"/>
                      <a:pt x="1866899" y="684812"/>
                      <a:pt x="1866899" y="732396"/>
                    </a:cubicBezTo>
                    <a:cubicBezTo>
                      <a:pt x="1866899" y="794099"/>
                      <a:pt x="1854394" y="852881"/>
                      <a:pt x="1831780" y="906346"/>
                    </a:cubicBezTo>
                    <a:lnTo>
                      <a:pt x="1795690" y="972838"/>
                    </a:lnTo>
                    <a:lnTo>
                      <a:pt x="1744607" y="1429996"/>
                    </a:lnTo>
                    <a:lnTo>
                      <a:pt x="1747692" y="1433926"/>
                    </a:lnTo>
                    <a:lnTo>
                      <a:pt x="1774330" y="1448853"/>
                    </a:lnTo>
                    <a:cubicBezTo>
                      <a:pt x="1783150" y="1457843"/>
                      <a:pt x="1790017" y="1469724"/>
                      <a:pt x="1793601" y="1483569"/>
                    </a:cubicBezTo>
                    <a:cubicBezTo>
                      <a:pt x="1803158" y="1520489"/>
                      <a:pt x="1785753" y="1557394"/>
                      <a:pt x="1754726" y="1565999"/>
                    </a:cubicBezTo>
                    <a:cubicBezTo>
                      <a:pt x="1739212" y="1570302"/>
                      <a:pt x="1723229" y="1566716"/>
                      <a:pt x="1709931" y="1557438"/>
                    </a:cubicBezTo>
                    <a:lnTo>
                      <a:pt x="1708215" y="1555685"/>
                    </a:lnTo>
                    <a:lnTo>
                      <a:pt x="1701662" y="1560942"/>
                    </a:lnTo>
                    <a:cubicBezTo>
                      <a:pt x="1694704" y="1564445"/>
                      <a:pt x="1687053" y="1566380"/>
                      <a:pt x="1679023" y="1566380"/>
                    </a:cubicBezTo>
                    <a:cubicBezTo>
                      <a:pt x="1670992" y="1566381"/>
                      <a:pt x="1663342" y="1564445"/>
                      <a:pt x="1656384" y="1560943"/>
                    </a:cubicBezTo>
                    <a:lnTo>
                      <a:pt x="1648745" y="1554815"/>
                    </a:lnTo>
                    <a:lnTo>
                      <a:pt x="1648113" y="1555461"/>
                    </a:lnTo>
                    <a:cubicBezTo>
                      <a:pt x="1634814" y="1564739"/>
                      <a:pt x="1618833" y="1568325"/>
                      <a:pt x="1603319" y="1564023"/>
                    </a:cubicBezTo>
                    <a:cubicBezTo>
                      <a:pt x="1572290" y="1555418"/>
                      <a:pt x="1554885" y="1518512"/>
                      <a:pt x="1564443" y="1481592"/>
                    </a:cubicBezTo>
                    <a:cubicBezTo>
                      <a:pt x="1568027" y="1467747"/>
                      <a:pt x="1574895" y="1455866"/>
                      <a:pt x="1583714" y="1446877"/>
                    </a:cubicBezTo>
                    <a:lnTo>
                      <a:pt x="1599798" y="1437865"/>
                    </a:lnTo>
                    <a:lnTo>
                      <a:pt x="1612508" y="1421670"/>
                    </a:lnTo>
                    <a:lnTo>
                      <a:pt x="1581918" y="1147905"/>
                    </a:lnTo>
                    <a:lnTo>
                      <a:pt x="1510072" y="1170208"/>
                    </a:lnTo>
                    <a:cubicBezTo>
                      <a:pt x="1480981" y="1176161"/>
                      <a:pt x="1450860" y="1179287"/>
                      <a:pt x="1420008" y="1179287"/>
                    </a:cubicBezTo>
                    <a:lnTo>
                      <a:pt x="720314" y="1179287"/>
                    </a:lnTo>
                    <a:lnTo>
                      <a:pt x="692316" y="1429857"/>
                    </a:lnTo>
                    <a:lnTo>
                      <a:pt x="695509" y="1433926"/>
                    </a:lnTo>
                    <a:lnTo>
                      <a:pt x="722148" y="1448853"/>
                    </a:lnTo>
                    <a:cubicBezTo>
                      <a:pt x="730968" y="1457843"/>
                      <a:pt x="737834" y="1469724"/>
                      <a:pt x="741419" y="1483569"/>
                    </a:cubicBezTo>
                    <a:cubicBezTo>
                      <a:pt x="750976" y="1520489"/>
                      <a:pt x="733571" y="1557394"/>
                      <a:pt x="702544" y="1565999"/>
                    </a:cubicBezTo>
                    <a:cubicBezTo>
                      <a:pt x="687030" y="1570302"/>
                      <a:pt x="671047" y="1566716"/>
                      <a:pt x="657749" y="1557438"/>
                    </a:cubicBezTo>
                    <a:lnTo>
                      <a:pt x="656033" y="1555685"/>
                    </a:lnTo>
                    <a:lnTo>
                      <a:pt x="649480" y="1560942"/>
                    </a:lnTo>
                    <a:cubicBezTo>
                      <a:pt x="642522" y="1564445"/>
                      <a:pt x="634871" y="1566380"/>
                      <a:pt x="626841" y="1566380"/>
                    </a:cubicBezTo>
                    <a:cubicBezTo>
                      <a:pt x="618810" y="1566381"/>
                      <a:pt x="611159" y="1564445"/>
                      <a:pt x="604201" y="1560943"/>
                    </a:cubicBezTo>
                    <a:lnTo>
                      <a:pt x="596563" y="1554815"/>
                    </a:lnTo>
                    <a:lnTo>
                      <a:pt x="595931" y="1555461"/>
                    </a:lnTo>
                    <a:cubicBezTo>
                      <a:pt x="582632" y="1564739"/>
                      <a:pt x="566651" y="1568325"/>
                      <a:pt x="551137" y="1564023"/>
                    </a:cubicBezTo>
                    <a:cubicBezTo>
                      <a:pt x="520108" y="1555418"/>
                      <a:pt x="502703" y="1518512"/>
                      <a:pt x="512261" y="1481592"/>
                    </a:cubicBezTo>
                    <a:cubicBezTo>
                      <a:pt x="515845" y="1467747"/>
                      <a:pt x="522712" y="1455866"/>
                      <a:pt x="531532" y="1446877"/>
                    </a:cubicBezTo>
                    <a:lnTo>
                      <a:pt x="547615" y="1437865"/>
                    </a:lnTo>
                    <a:lnTo>
                      <a:pt x="560216" y="1421810"/>
                    </a:lnTo>
                    <a:lnTo>
                      <a:pt x="533117" y="1179287"/>
                    </a:lnTo>
                    <a:lnTo>
                      <a:pt x="446891" y="1179287"/>
                    </a:lnTo>
                    <a:cubicBezTo>
                      <a:pt x="416040" y="1179287"/>
                      <a:pt x="385919" y="1176161"/>
                      <a:pt x="356827" y="1170208"/>
                    </a:cubicBezTo>
                    <a:lnTo>
                      <a:pt x="309520" y="1155522"/>
                    </a:lnTo>
                    <a:lnTo>
                      <a:pt x="278850" y="1429995"/>
                    </a:lnTo>
                    <a:lnTo>
                      <a:pt x="281935" y="1433926"/>
                    </a:lnTo>
                    <a:lnTo>
                      <a:pt x="308574" y="1448853"/>
                    </a:lnTo>
                    <a:cubicBezTo>
                      <a:pt x="317394" y="1457843"/>
                      <a:pt x="324260" y="1469724"/>
                      <a:pt x="327845" y="1483569"/>
                    </a:cubicBezTo>
                    <a:cubicBezTo>
                      <a:pt x="337402" y="1520489"/>
                      <a:pt x="319997" y="1557394"/>
                      <a:pt x="288970" y="1565999"/>
                    </a:cubicBezTo>
                    <a:cubicBezTo>
                      <a:pt x="273456" y="1570302"/>
                      <a:pt x="257473" y="1566716"/>
                      <a:pt x="244175" y="1557438"/>
                    </a:cubicBezTo>
                    <a:lnTo>
                      <a:pt x="242459" y="1555685"/>
                    </a:lnTo>
                    <a:lnTo>
                      <a:pt x="235906" y="1560942"/>
                    </a:lnTo>
                    <a:cubicBezTo>
                      <a:pt x="228948" y="1564445"/>
                      <a:pt x="221297" y="1566380"/>
                      <a:pt x="213267" y="1566380"/>
                    </a:cubicBezTo>
                    <a:cubicBezTo>
                      <a:pt x="205236" y="1566381"/>
                      <a:pt x="197585" y="1564445"/>
                      <a:pt x="190627" y="1560943"/>
                    </a:cubicBezTo>
                    <a:lnTo>
                      <a:pt x="182989" y="1554815"/>
                    </a:lnTo>
                    <a:lnTo>
                      <a:pt x="182357" y="1555461"/>
                    </a:lnTo>
                    <a:cubicBezTo>
                      <a:pt x="169058" y="1564739"/>
                      <a:pt x="153077" y="1568325"/>
                      <a:pt x="137563" y="1564023"/>
                    </a:cubicBezTo>
                    <a:cubicBezTo>
                      <a:pt x="106534" y="1555418"/>
                      <a:pt x="89129" y="1518512"/>
                      <a:pt x="98687" y="1481592"/>
                    </a:cubicBezTo>
                    <a:cubicBezTo>
                      <a:pt x="102271" y="1467747"/>
                      <a:pt x="109138" y="1455866"/>
                      <a:pt x="117958" y="1446877"/>
                    </a:cubicBezTo>
                    <a:lnTo>
                      <a:pt x="134041" y="1437865"/>
                    </a:lnTo>
                    <a:lnTo>
                      <a:pt x="146751" y="1421671"/>
                    </a:lnTo>
                    <a:lnTo>
                      <a:pt x="100992" y="1012157"/>
                    </a:lnTo>
                    <a:lnTo>
                      <a:pt x="76322" y="982257"/>
                    </a:lnTo>
                    <a:cubicBezTo>
                      <a:pt x="28136" y="910932"/>
                      <a:pt x="0" y="824950"/>
                      <a:pt x="0" y="732396"/>
                    </a:cubicBezTo>
                    <a:lnTo>
                      <a:pt x="0" y="589644"/>
                    </a:lnTo>
                    <a:cubicBezTo>
                      <a:pt x="0" y="263993"/>
                      <a:pt x="263993" y="0"/>
                      <a:pt x="58964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楕円 2007">
                <a:extLst>
                  <a:ext uri="{FF2B5EF4-FFF2-40B4-BE49-F238E27FC236}">
                    <a16:creationId xmlns:a16="http://schemas.microsoft.com/office/drawing/2014/main" id="{3C58D518-4AAA-4A14-82E8-DAC7A35B4A63}"/>
                  </a:ext>
                </a:extLst>
              </p:cNvPr>
              <p:cNvSpPr/>
              <p:nvPr/>
            </p:nvSpPr>
            <p:spPr>
              <a:xfrm>
                <a:off x="33342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楕円 2008">
                <a:extLst>
                  <a:ext uri="{FF2B5EF4-FFF2-40B4-BE49-F238E27FC236}">
                    <a16:creationId xmlns:a16="http://schemas.microsoft.com/office/drawing/2014/main" id="{5B31E8EA-DD97-4A99-BEF5-6E0EC44BD43C}"/>
                  </a:ext>
                </a:extLst>
              </p:cNvPr>
              <p:cNvSpPr/>
              <p:nvPr/>
            </p:nvSpPr>
            <p:spPr>
              <a:xfrm>
                <a:off x="23563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楕円 2009">
                <a:extLst>
                  <a:ext uri="{FF2B5EF4-FFF2-40B4-BE49-F238E27FC236}">
                    <a16:creationId xmlns:a16="http://schemas.microsoft.com/office/drawing/2014/main" id="{4FA89956-EAA4-4E08-8D07-B0DBFC919868}"/>
                  </a:ext>
                </a:extLst>
              </p:cNvPr>
              <p:cNvSpPr/>
              <p:nvPr/>
            </p:nvSpPr>
            <p:spPr>
              <a:xfrm>
                <a:off x="34009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楕円 2010">
                <a:extLst>
                  <a:ext uri="{FF2B5EF4-FFF2-40B4-BE49-F238E27FC236}">
                    <a16:creationId xmlns:a16="http://schemas.microsoft.com/office/drawing/2014/main" id="{5F687578-3505-482E-AD3A-6981C510B6E1}"/>
                  </a:ext>
                </a:extLst>
              </p:cNvPr>
              <p:cNvSpPr/>
              <p:nvPr/>
            </p:nvSpPr>
            <p:spPr>
              <a:xfrm>
                <a:off x="24230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楕円 2011">
                <a:extLst>
                  <a:ext uri="{FF2B5EF4-FFF2-40B4-BE49-F238E27FC236}">
                    <a16:creationId xmlns:a16="http://schemas.microsoft.com/office/drawing/2014/main" id="{15FA000B-57C7-4513-BDAB-036FCE20D6F6}"/>
                  </a:ext>
                </a:extLst>
              </p:cNvPr>
              <p:cNvSpPr/>
              <p:nvPr/>
            </p:nvSpPr>
            <p:spPr>
              <a:xfrm>
                <a:off x="2423998" y="4000500"/>
                <a:ext cx="1237890" cy="117928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楕円 2012">
                <a:extLst>
                  <a:ext uri="{FF2B5EF4-FFF2-40B4-BE49-F238E27FC236}">
                    <a16:creationId xmlns:a16="http://schemas.microsoft.com/office/drawing/2014/main" id="{045D6FD7-5E71-4563-870B-CF7D69A1C772}"/>
                  </a:ext>
                </a:extLst>
              </p:cNvPr>
              <p:cNvSpPr/>
              <p:nvPr/>
            </p:nvSpPr>
            <p:spPr>
              <a:xfrm>
                <a:off x="2709388" y="4642909"/>
                <a:ext cx="667110" cy="54661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楕円 2013">
                <a:extLst>
                  <a:ext uri="{FF2B5EF4-FFF2-40B4-BE49-F238E27FC236}">
                    <a16:creationId xmlns:a16="http://schemas.microsoft.com/office/drawing/2014/main" id="{35D80010-8E4A-4016-BBA0-FDA3192BD003}"/>
                  </a:ext>
                </a:extLst>
              </p:cNvPr>
              <p:cNvSpPr/>
              <p:nvPr/>
            </p:nvSpPr>
            <p:spPr>
              <a:xfrm>
                <a:off x="2932841" y="4575544"/>
                <a:ext cx="220204" cy="1804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楕円 2014">
                <a:extLst>
                  <a:ext uri="{FF2B5EF4-FFF2-40B4-BE49-F238E27FC236}">
                    <a16:creationId xmlns:a16="http://schemas.microsoft.com/office/drawing/2014/main" id="{6FA94AE2-CC94-4556-9EE3-CBF458BA1307}"/>
                  </a:ext>
                </a:extLst>
              </p:cNvPr>
              <p:cNvSpPr/>
              <p:nvPr/>
            </p:nvSpPr>
            <p:spPr>
              <a:xfrm>
                <a:off x="25524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楕円 2015">
                <a:extLst>
                  <a:ext uri="{FF2B5EF4-FFF2-40B4-BE49-F238E27FC236}">
                    <a16:creationId xmlns:a16="http://schemas.microsoft.com/office/drawing/2014/main" id="{0B221CB2-1F16-479B-80A3-A7E63099DEF1}"/>
                  </a:ext>
                </a:extLst>
              </p:cNvPr>
              <p:cNvSpPr/>
              <p:nvPr/>
            </p:nvSpPr>
            <p:spPr>
              <a:xfrm>
                <a:off x="32763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7" name="楕円 2016">
                <a:extLst>
                  <a:ext uri="{FF2B5EF4-FFF2-40B4-BE49-F238E27FC236}">
                    <a16:creationId xmlns:a16="http://schemas.microsoft.com/office/drawing/2014/main" id="{F4C4F3A6-1756-4F07-84A6-74D18CC38F5A}"/>
                  </a:ext>
                </a:extLst>
              </p:cNvPr>
              <p:cNvSpPr/>
              <p:nvPr/>
            </p:nvSpPr>
            <p:spPr>
              <a:xfrm>
                <a:off x="26075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8" name="楕円 2017">
                <a:extLst>
                  <a:ext uri="{FF2B5EF4-FFF2-40B4-BE49-F238E27FC236}">
                    <a16:creationId xmlns:a16="http://schemas.microsoft.com/office/drawing/2014/main" id="{0F89B224-CBC2-4C60-BA92-10A006542D75}"/>
                  </a:ext>
                </a:extLst>
              </p:cNvPr>
              <p:cNvSpPr/>
              <p:nvPr/>
            </p:nvSpPr>
            <p:spPr>
              <a:xfrm>
                <a:off x="33314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9" name="フリーフォーム: 図形 2018">
                <a:extLst>
                  <a:ext uri="{FF2B5EF4-FFF2-40B4-BE49-F238E27FC236}">
                    <a16:creationId xmlns:a16="http://schemas.microsoft.com/office/drawing/2014/main" id="{83ED6CA1-6F6C-4C58-8E6B-A63E66D7497F}"/>
                  </a:ext>
                </a:extLst>
              </p:cNvPr>
              <p:cNvSpPr/>
              <p:nvPr/>
            </p:nvSpPr>
            <p:spPr>
              <a:xfrm>
                <a:off x="2789502" y="4984898"/>
                <a:ext cx="510644" cy="76052"/>
              </a:xfrm>
              <a:custGeom>
                <a:avLst/>
                <a:gdLst>
                  <a:gd name="connsiteX0" fmla="*/ 297891 w 595782"/>
                  <a:gd name="connsiteY0" fmla="*/ 0 h 305310"/>
                  <a:gd name="connsiteX1" fmla="*/ 574480 w 595782"/>
                  <a:gd name="connsiteY1" fmla="*/ 120498 h 305310"/>
                  <a:gd name="connsiteX2" fmla="*/ 595782 w 595782"/>
                  <a:gd name="connsiteY2" fmla="*/ 152655 h 305310"/>
                  <a:gd name="connsiteX3" fmla="*/ 574480 w 595782"/>
                  <a:gd name="connsiteY3" fmla="*/ 184813 h 305310"/>
                  <a:gd name="connsiteX4" fmla="*/ 297891 w 595782"/>
                  <a:gd name="connsiteY4" fmla="*/ 305310 h 305310"/>
                  <a:gd name="connsiteX5" fmla="*/ 21302 w 595782"/>
                  <a:gd name="connsiteY5" fmla="*/ 184813 h 305310"/>
                  <a:gd name="connsiteX6" fmla="*/ 0 w 595782"/>
                  <a:gd name="connsiteY6" fmla="*/ 152655 h 305310"/>
                  <a:gd name="connsiteX7" fmla="*/ 21302 w 595782"/>
                  <a:gd name="connsiteY7" fmla="*/ 120498 h 305310"/>
                  <a:gd name="connsiteX8" fmla="*/ 297891 w 595782"/>
                  <a:gd name="connsiteY8" fmla="*/ 0 h 30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5782" h="305310">
                    <a:moveTo>
                      <a:pt x="297891" y="0"/>
                    </a:moveTo>
                    <a:cubicBezTo>
                      <a:pt x="413027" y="0"/>
                      <a:pt x="514538" y="47798"/>
                      <a:pt x="574480" y="120498"/>
                    </a:cubicBezTo>
                    <a:lnTo>
                      <a:pt x="595782" y="152655"/>
                    </a:lnTo>
                    <a:lnTo>
                      <a:pt x="574480" y="184813"/>
                    </a:lnTo>
                    <a:cubicBezTo>
                      <a:pt x="514538" y="257512"/>
                      <a:pt x="413027" y="305310"/>
                      <a:pt x="297891" y="305310"/>
                    </a:cubicBezTo>
                    <a:cubicBezTo>
                      <a:pt x="182756" y="305310"/>
                      <a:pt x="81244" y="257512"/>
                      <a:pt x="21302" y="184813"/>
                    </a:cubicBezTo>
                    <a:lnTo>
                      <a:pt x="0" y="152655"/>
                    </a:lnTo>
                    <a:lnTo>
                      <a:pt x="21302" y="120498"/>
                    </a:lnTo>
                    <a:cubicBezTo>
                      <a:pt x="81244" y="47798"/>
                      <a:pt x="182756" y="0"/>
                      <a:pt x="29789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9" name="グループ化 1988">
              <a:extLst>
                <a:ext uri="{FF2B5EF4-FFF2-40B4-BE49-F238E27FC236}">
                  <a16:creationId xmlns:a16="http://schemas.microsoft.com/office/drawing/2014/main" id="{B8C7325E-FDF4-4AF5-B3E0-CD7896AE44E2}"/>
                </a:ext>
              </a:extLst>
            </p:cNvPr>
            <p:cNvGrpSpPr/>
            <p:nvPr/>
          </p:nvGrpSpPr>
          <p:grpSpPr>
            <a:xfrm>
              <a:off x="1947618" y="5089886"/>
              <a:ext cx="1366380" cy="1059442"/>
              <a:chOff x="2356344" y="3966995"/>
              <a:chExt cx="2541725" cy="1970763"/>
            </a:xfrm>
          </p:grpSpPr>
          <p:sp>
            <p:nvSpPr>
              <p:cNvPr id="1990" name="楕円 1989">
                <a:extLst>
                  <a:ext uri="{FF2B5EF4-FFF2-40B4-BE49-F238E27FC236}">
                    <a16:creationId xmlns:a16="http://schemas.microsoft.com/office/drawing/2014/main" id="{6EE6D663-F879-4782-9BD9-DAA3EACEAC67}"/>
                  </a:ext>
                </a:extLst>
              </p:cNvPr>
              <p:cNvSpPr/>
              <p:nvPr/>
            </p:nvSpPr>
            <p:spPr>
              <a:xfrm>
                <a:off x="4528253" y="4508500"/>
                <a:ext cx="369816" cy="36981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B086ABD9-2740-4B9E-BD1C-3B070FFB8F37}"/>
                  </a:ext>
                </a:extLst>
              </p:cNvPr>
              <p:cNvSpPr/>
              <p:nvPr/>
            </p:nvSpPr>
            <p:spPr>
              <a:xfrm rot="10800000">
                <a:off x="4042541" y="5306066"/>
                <a:ext cx="241541" cy="631692"/>
              </a:xfrm>
              <a:custGeom>
                <a:avLst/>
                <a:gdLst>
                  <a:gd name="connsiteX0" fmla="*/ 241541 w 241541"/>
                  <a:gd name="connsiteY0" fmla="*/ 631692 h 631692"/>
                  <a:gd name="connsiteX1" fmla="*/ 0 w 241541"/>
                  <a:gd name="connsiteY1" fmla="*/ 631692 h 631692"/>
                  <a:gd name="connsiteX2" fmla="*/ 55186 w 241541"/>
                  <a:gd name="connsiteY2" fmla="*/ 137810 h 631692"/>
                  <a:gd name="connsiteX3" fmla="*/ 52102 w 241541"/>
                  <a:gd name="connsiteY3" fmla="*/ 133880 h 631692"/>
                  <a:gd name="connsiteX4" fmla="*/ 25464 w 241541"/>
                  <a:gd name="connsiteY4" fmla="*/ 118953 h 631692"/>
                  <a:gd name="connsiteX5" fmla="*/ 6192 w 241541"/>
                  <a:gd name="connsiteY5" fmla="*/ 84237 h 631692"/>
                  <a:gd name="connsiteX6" fmla="*/ 45068 w 241541"/>
                  <a:gd name="connsiteY6" fmla="*/ 1807 h 631692"/>
                  <a:gd name="connsiteX7" fmla="*/ 89863 w 241541"/>
                  <a:gd name="connsiteY7" fmla="*/ 10368 h 631692"/>
                  <a:gd name="connsiteX8" fmla="*/ 91578 w 241541"/>
                  <a:gd name="connsiteY8" fmla="*/ 12121 h 631692"/>
                  <a:gd name="connsiteX9" fmla="*/ 98132 w 241541"/>
                  <a:gd name="connsiteY9" fmla="*/ 6864 h 631692"/>
                  <a:gd name="connsiteX10" fmla="*/ 120771 w 241541"/>
                  <a:gd name="connsiteY10" fmla="*/ 1426 h 631692"/>
                  <a:gd name="connsiteX11" fmla="*/ 143410 w 241541"/>
                  <a:gd name="connsiteY11" fmla="*/ 6863 h 631692"/>
                  <a:gd name="connsiteX12" fmla="*/ 151048 w 241541"/>
                  <a:gd name="connsiteY12" fmla="*/ 12991 h 631692"/>
                  <a:gd name="connsiteX13" fmla="*/ 151680 w 241541"/>
                  <a:gd name="connsiteY13" fmla="*/ 12345 h 631692"/>
                  <a:gd name="connsiteX14" fmla="*/ 196475 w 241541"/>
                  <a:gd name="connsiteY14" fmla="*/ 3783 h 631692"/>
                  <a:gd name="connsiteX15" fmla="*/ 235350 w 241541"/>
                  <a:gd name="connsiteY15" fmla="*/ 86214 h 631692"/>
                  <a:gd name="connsiteX16" fmla="*/ 216080 w 241541"/>
                  <a:gd name="connsiteY16" fmla="*/ 120929 h 631692"/>
                  <a:gd name="connsiteX17" fmla="*/ 199996 w 241541"/>
                  <a:gd name="connsiteY17" fmla="*/ 129942 h 631692"/>
                  <a:gd name="connsiteX18" fmla="*/ 187286 w 241541"/>
                  <a:gd name="connsiteY18" fmla="*/ 146136 h 63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1541" h="631692">
                    <a:moveTo>
                      <a:pt x="241541" y="631692"/>
                    </a:moveTo>
                    <a:lnTo>
                      <a:pt x="0" y="631692"/>
                    </a:lnTo>
                    <a:lnTo>
                      <a:pt x="55186" y="137810"/>
                    </a:lnTo>
                    <a:lnTo>
                      <a:pt x="52102" y="133880"/>
                    </a:lnTo>
                    <a:lnTo>
                      <a:pt x="25464" y="118953"/>
                    </a:lnTo>
                    <a:cubicBezTo>
                      <a:pt x="16644" y="109963"/>
                      <a:pt x="9777" y="98083"/>
                      <a:pt x="6192" y="84237"/>
                    </a:cubicBezTo>
                    <a:cubicBezTo>
                      <a:pt x="-3365" y="47317"/>
                      <a:pt x="14040" y="10412"/>
                      <a:pt x="45068" y="1807"/>
                    </a:cubicBezTo>
                    <a:cubicBezTo>
                      <a:pt x="60582" y="-2496"/>
                      <a:pt x="76565" y="1090"/>
                      <a:pt x="89863" y="10368"/>
                    </a:cubicBezTo>
                    <a:lnTo>
                      <a:pt x="91578" y="12121"/>
                    </a:lnTo>
                    <a:lnTo>
                      <a:pt x="98132" y="6864"/>
                    </a:lnTo>
                    <a:cubicBezTo>
                      <a:pt x="105090" y="3361"/>
                      <a:pt x="112740" y="1426"/>
                      <a:pt x="120771" y="1426"/>
                    </a:cubicBezTo>
                    <a:cubicBezTo>
                      <a:pt x="128801" y="1425"/>
                      <a:pt x="136452" y="3361"/>
                      <a:pt x="143410" y="6863"/>
                    </a:cubicBezTo>
                    <a:lnTo>
                      <a:pt x="151048" y="12991"/>
                    </a:lnTo>
                    <a:lnTo>
                      <a:pt x="151680" y="12345"/>
                    </a:lnTo>
                    <a:cubicBezTo>
                      <a:pt x="164980" y="3067"/>
                      <a:pt x="180961" y="-519"/>
                      <a:pt x="196475" y="3783"/>
                    </a:cubicBezTo>
                    <a:cubicBezTo>
                      <a:pt x="227503" y="12388"/>
                      <a:pt x="244908" y="49294"/>
                      <a:pt x="235350" y="86214"/>
                    </a:cubicBezTo>
                    <a:cubicBezTo>
                      <a:pt x="231766" y="100059"/>
                      <a:pt x="224899" y="111940"/>
                      <a:pt x="216080" y="120929"/>
                    </a:cubicBezTo>
                    <a:lnTo>
                      <a:pt x="199996" y="129942"/>
                    </a:lnTo>
                    <a:lnTo>
                      <a:pt x="187286" y="146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AB59281F-DB44-4107-BE4B-75410B198E5B}"/>
                  </a:ext>
                </a:extLst>
              </p:cNvPr>
              <p:cNvSpPr/>
              <p:nvPr/>
            </p:nvSpPr>
            <p:spPr>
              <a:xfrm>
                <a:off x="2855798" y="4369952"/>
                <a:ext cx="1866900" cy="1567806"/>
              </a:xfrm>
              <a:custGeom>
                <a:avLst/>
                <a:gdLst>
                  <a:gd name="connsiteX0" fmla="*/ 589644 w 1866900"/>
                  <a:gd name="connsiteY0" fmla="*/ 0 h 1567806"/>
                  <a:gd name="connsiteX1" fmla="*/ 1277256 w 1866900"/>
                  <a:gd name="connsiteY1" fmla="*/ 0 h 1567806"/>
                  <a:gd name="connsiteX2" fmla="*/ 1866900 w 1866900"/>
                  <a:gd name="connsiteY2" fmla="*/ 589644 h 1567806"/>
                  <a:gd name="connsiteX3" fmla="*/ 1866899 w 1866900"/>
                  <a:gd name="connsiteY3" fmla="*/ 732396 h 1567806"/>
                  <a:gd name="connsiteX4" fmla="*/ 1831780 w 1866900"/>
                  <a:gd name="connsiteY4" fmla="*/ 906346 h 1567806"/>
                  <a:gd name="connsiteX5" fmla="*/ 1795690 w 1866900"/>
                  <a:gd name="connsiteY5" fmla="*/ 972838 h 1567806"/>
                  <a:gd name="connsiteX6" fmla="*/ 1744607 w 1866900"/>
                  <a:gd name="connsiteY6" fmla="*/ 1429996 h 1567806"/>
                  <a:gd name="connsiteX7" fmla="*/ 1747692 w 1866900"/>
                  <a:gd name="connsiteY7" fmla="*/ 1433926 h 1567806"/>
                  <a:gd name="connsiteX8" fmla="*/ 1774330 w 1866900"/>
                  <a:gd name="connsiteY8" fmla="*/ 1448853 h 1567806"/>
                  <a:gd name="connsiteX9" fmla="*/ 1793601 w 1866900"/>
                  <a:gd name="connsiteY9" fmla="*/ 1483569 h 1567806"/>
                  <a:gd name="connsiteX10" fmla="*/ 1754726 w 1866900"/>
                  <a:gd name="connsiteY10" fmla="*/ 1565999 h 1567806"/>
                  <a:gd name="connsiteX11" fmla="*/ 1709931 w 1866900"/>
                  <a:gd name="connsiteY11" fmla="*/ 1557438 h 1567806"/>
                  <a:gd name="connsiteX12" fmla="*/ 1708215 w 1866900"/>
                  <a:gd name="connsiteY12" fmla="*/ 1555685 h 1567806"/>
                  <a:gd name="connsiteX13" fmla="*/ 1701662 w 1866900"/>
                  <a:gd name="connsiteY13" fmla="*/ 1560942 h 1567806"/>
                  <a:gd name="connsiteX14" fmla="*/ 1679023 w 1866900"/>
                  <a:gd name="connsiteY14" fmla="*/ 1566380 h 1567806"/>
                  <a:gd name="connsiteX15" fmla="*/ 1656384 w 1866900"/>
                  <a:gd name="connsiteY15" fmla="*/ 1560943 h 1567806"/>
                  <a:gd name="connsiteX16" fmla="*/ 1648745 w 1866900"/>
                  <a:gd name="connsiteY16" fmla="*/ 1554815 h 1567806"/>
                  <a:gd name="connsiteX17" fmla="*/ 1648113 w 1866900"/>
                  <a:gd name="connsiteY17" fmla="*/ 1555461 h 1567806"/>
                  <a:gd name="connsiteX18" fmla="*/ 1603319 w 1866900"/>
                  <a:gd name="connsiteY18" fmla="*/ 1564023 h 1567806"/>
                  <a:gd name="connsiteX19" fmla="*/ 1564443 w 1866900"/>
                  <a:gd name="connsiteY19" fmla="*/ 1481592 h 1567806"/>
                  <a:gd name="connsiteX20" fmla="*/ 1583714 w 1866900"/>
                  <a:gd name="connsiteY20" fmla="*/ 1446877 h 1567806"/>
                  <a:gd name="connsiteX21" fmla="*/ 1599798 w 1866900"/>
                  <a:gd name="connsiteY21" fmla="*/ 1437865 h 1567806"/>
                  <a:gd name="connsiteX22" fmla="*/ 1612508 w 1866900"/>
                  <a:gd name="connsiteY22" fmla="*/ 1421670 h 1567806"/>
                  <a:gd name="connsiteX23" fmla="*/ 1581918 w 1866900"/>
                  <a:gd name="connsiteY23" fmla="*/ 1147905 h 1567806"/>
                  <a:gd name="connsiteX24" fmla="*/ 1510072 w 1866900"/>
                  <a:gd name="connsiteY24" fmla="*/ 1170208 h 1567806"/>
                  <a:gd name="connsiteX25" fmla="*/ 1420008 w 1866900"/>
                  <a:gd name="connsiteY25" fmla="*/ 1179287 h 1567806"/>
                  <a:gd name="connsiteX26" fmla="*/ 720314 w 1866900"/>
                  <a:gd name="connsiteY26" fmla="*/ 1179287 h 1567806"/>
                  <a:gd name="connsiteX27" fmla="*/ 692316 w 1866900"/>
                  <a:gd name="connsiteY27" fmla="*/ 1429857 h 1567806"/>
                  <a:gd name="connsiteX28" fmla="*/ 695509 w 1866900"/>
                  <a:gd name="connsiteY28" fmla="*/ 1433926 h 1567806"/>
                  <a:gd name="connsiteX29" fmla="*/ 722148 w 1866900"/>
                  <a:gd name="connsiteY29" fmla="*/ 1448853 h 1567806"/>
                  <a:gd name="connsiteX30" fmla="*/ 741419 w 1866900"/>
                  <a:gd name="connsiteY30" fmla="*/ 1483569 h 1567806"/>
                  <a:gd name="connsiteX31" fmla="*/ 702544 w 1866900"/>
                  <a:gd name="connsiteY31" fmla="*/ 1565999 h 1567806"/>
                  <a:gd name="connsiteX32" fmla="*/ 657749 w 1866900"/>
                  <a:gd name="connsiteY32" fmla="*/ 1557438 h 1567806"/>
                  <a:gd name="connsiteX33" fmla="*/ 656033 w 1866900"/>
                  <a:gd name="connsiteY33" fmla="*/ 1555685 h 1567806"/>
                  <a:gd name="connsiteX34" fmla="*/ 649480 w 1866900"/>
                  <a:gd name="connsiteY34" fmla="*/ 1560942 h 1567806"/>
                  <a:gd name="connsiteX35" fmla="*/ 626841 w 1866900"/>
                  <a:gd name="connsiteY35" fmla="*/ 1566380 h 1567806"/>
                  <a:gd name="connsiteX36" fmla="*/ 604201 w 1866900"/>
                  <a:gd name="connsiteY36" fmla="*/ 1560943 h 1567806"/>
                  <a:gd name="connsiteX37" fmla="*/ 596563 w 1866900"/>
                  <a:gd name="connsiteY37" fmla="*/ 1554815 h 1567806"/>
                  <a:gd name="connsiteX38" fmla="*/ 595931 w 1866900"/>
                  <a:gd name="connsiteY38" fmla="*/ 1555461 h 1567806"/>
                  <a:gd name="connsiteX39" fmla="*/ 551137 w 1866900"/>
                  <a:gd name="connsiteY39" fmla="*/ 1564023 h 1567806"/>
                  <a:gd name="connsiteX40" fmla="*/ 512261 w 1866900"/>
                  <a:gd name="connsiteY40" fmla="*/ 1481592 h 1567806"/>
                  <a:gd name="connsiteX41" fmla="*/ 531532 w 1866900"/>
                  <a:gd name="connsiteY41" fmla="*/ 1446877 h 1567806"/>
                  <a:gd name="connsiteX42" fmla="*/ 547615 w 1866900"/>
                  <a:gd name="connsiteY42" fmla="*/ 1437865 h 1567806"/>
                  <a:gd name="connsiteX43" fmla="*/ 560216 w 1866900"/>
                  <a:gd name="connsiteY43" fmla="*/ 1421810 h 1567806"/>
                  <a:gd name="connsiteX44" fmla="*/ 533117 w 1866900"/>
                  <a:gd name="connsiteY44" fmla="*/ 1179287 h 1567806"/>
                  <a:gd name="connsiteX45" fmla="*/ 446891 w 1866900"/>
                  <a:gd name="connsiteY45" fmla="*/ 1179287 h 1567806"/>
                  <a:gd name="connsiteX46" fmla="*/ 356827 w 1866900"/>
                  <a:gd name="connsiteY46" fmla="*/ 1170208 h 1567806"/>
                  <a:gd name="connsiteX47" fmla="*/ 309520 w 1866900"/>
                  <a:gd name="connsiteY47" fmla="*/ 1155522 h 1567806"/>
                  <a:gd name="connsiteX48" fmla="*/ 278850 w 1866900"/>
                  <a:gd name="connsiteY48" fmla="*/ 1429995 h 1567806"/>
                  <a:gd name="connsiteX49" fmla="*/ 281935 w 1866900"/>
                  <a:gd name="connsiteY49" fmla="*/ 1433926 h 1567806"/>
                  <a:gd name="connsiteX50" fmla="*/ 308574 w 1866900"/>
                  <a:gd name="connsiteY50" fmla="*/ 1448853 h 1567806"/>
                  <a:gd name="connsiteX51" fmla="*/ 327845 w 1866900"/>
                  <a:gd name="connsiteY51" fmla="*/ 1483569 h 1567806"/>
                  <a:gd name="connsiteX52" fmla="*/ 288970 w 1866900"/>
                  <a:gd name="connsiteY52" fmla="*/ 1565999 h 1567806"/>
                  <a:gd name="connsiteX53" fmla="*/ 244175 w 1866900"/>
                  <a:gd name="connsiteY53" fmla="*/ 1557438 h 1567806"/>
                  <a:gd name="connsiteX54" fmla="*/ 242459 w 1866900"/>
                  <a:gd name="connsiteY54" fmla="*/ 1555685 h 1567806"/>
                  <a:gd name="connsiteX55" fmla="*/ 235906 w 1866900"/>
                  <a:gd name="connsiteY55" fmla="*/ 1560942 h 1567806"/>
                  <a:gd name="connsiteX56" fmla="*/ 213267 w 1866900"/>
                  <a:gd name="connsiteY56" fmla="*/ 1566380 h 1567806"/>
                  <a:gd name="connsiteX57" fmla="*/ 190627 w 1866900"/>
                  <a:gd name="connsiteY57" fmla="*/ 1560943 h 1567806"/>
                  <a:gd name="connsiteX58" fmla="*/ 182989 w 1866900"/>
                  <a:gd name="connsiteY58" fmla="*/ 1554815 h 1567806"/>
                  <a:gd name="connsiteX59" fmla="*/ 182357 w 1866900"/>
                  <a:gd name="connsiteY59" fmla="*/ 1555461 h 1567806"/>
                  <a:gd name="connsiteX60" fmla="*/ 137563 w 1866900"/>
                  <a:gd name="connsiteY60" fmla="*/ 1564023 h 1567806"/>
                  <a:gd name="connsiteX61" fmla="*/ 98687 w 1866900"/>
                  <a:gd name="connsiteY61" fmla="*/ 1481592 h 1567806"/>
                  <a:gd name="connsiteX62" fmla="*/ 117958 w 1866900"/>
                  <a:gd name="connsiteY62" fmla="*/ 1446877 h 1567806"/>
                  <a:gd name="connsiteX63" fmla="*/ 134041 w 1866900"/>
                  <a:gd name="connsiteY63" fmla="*/ 1437865 h 1567806"/>
                  <a:gd name="connsiteX64" fmla="*/ 146751 w 1866900"/>
                  <a:gd name="connsiteY64" fmla="*/ 1421671 h 1567806"/>
                  <a:gd name="connsiteX65" fmla="*/ 100992 w 1866900"/>
                  <a:gd name="connsiteY65" fmla="*/ 1012157 h 1567806"/>
                  <a:gd name="connsiteX66" fmla="*/ 76322 w 1866900"/>
                  <a:gd name="connsiteY66" fmla="*/ 982257 h 1567806"/>
                  <a:gd name="connsiteX67" fmla="*/ 0 w 1866900"/>
                  <a:gd name="connsiteY67" fmla="*/ 732396 h 1567806"/>
                  <a:gd name="connsiteX68" fmla="*/ 0 w 1866900"/>
                  <a:gd name="connsiteY68" fmla="*/ 589644 h 1567806"/>
                  <a:gd name="connsiteX69" fmla="*/ 589644 w 1866900"/>
                  <a:gd name="connsiteY69" fmla="*/ 0 h 1567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66900" h="1567806">
                    <a:moveTo>
                      <a:pt x="589644" y="0"/>
                    </a:moveTo>
                    <a:lnTo>
                      <a:pt x="1277256" y="0"/>
                    </a:lnTo>
                    <a:cubicBezTo>
                      <a:pt x="1602907" y="0"/>
                      <a:pt x="1866900" y="263993"/>
                      <a:pt x="1866900" y="589644"/>
                    </a:cubicBezTo>
                    <a:cubicBezTo>
                      <a:pt x="1866900" y="637228"/>
                      <a:pt x="1866899" y="684812"/>
                      <a:pt x="1866899" y="732396"/>
                    </a:cubicBezTo>
                    <a:cubicBezTo>
                      <a:pt x="1866899" y="794099"/>
                      <a:pt x="1854394" y="852881"/>
                      <a:pt x="1831780" y="906346"/>
                    </a:cubicBezTo>
                    <a:lnTo>
                      <a:pt x="1795690" y="972838"/>
                    </a:lnTo>
                    <a:lnTo>
                      <a:pt x="1744607" y="1429996"/>
                    </a:lnTo>
                    <a:lnTo>
                      <a:pt x="1747692" y="1433926"/>
                    </a:lnTo>
                    <a:lnTo>
                      <a:pt x="1774330" y="1448853"/>
                    </a:lnTo>
                    <a:cubicBezTo>
                      <a:pt x="1783150" y="1457843"/>
                      <a:pt x="1790017" y="1469724"/>
                      <a:pt x="1793601" y="1483569"/>
                    </a:cubicBezTo>
                    <a:cubicBezTo>
                      <a:pt x="1803158" y="1520489"/>
                      <a:pt x="1785753" y="1557394"/>
                      <a:pt x="1754726" y="1565999"/>
                    </a:cubicBezTo>
                    <a:cubicBezTo>
                      <a:pt x="1739212" y="1570302"/>
                      <a:pt x="1723229" y="1566716"/>
                      <a:pt x="1709931" y="1557438"/>
                    </a:cubicBezTo>
                    <a:lnTo>
                      <a:pt x="1708215" y="1555685"/>
                    </a:lnTo>
                    <a:lnTo>
                      <a:pt x="1701662" y="1560942"/>
                    </a:lnTo>
                    <a:cubicBezTo>
                      <a:pt x="1694704" y="1564445"/>
                      <a:pt x="1687053" y="1566380"/>
                      <a:pt x="1679023" y="1566380"/>
                    </a:cubicBezTo>
                    <a:cubicBezTo>
                      <a:pt x="1670992" y="1566381"/>
                      <a:pt x="1663342" y="1564445"/>
                      <a:pt x="1656384" y="1560943"/>
                    </a:cubicBezTo>
                    <a:lnTo>
                      <a:pt x="1648745" y="1554815"/>
                    </a:lnTo>
                    <a:lnTo>
                      <a:pt x="1648113" y="1555461"/>
                    </a:lnTo>
                    <a:cubicBezTo>
                      <a:pt x="1634814" y="1564739"/>
                      <a:pt x="1618833" y="1568325"/>
                      <a:pt x="1603319" y="1564023"/>
                    </a:cubicBezTo>
                    <a:cubicBezTo>
                      <a:pt x="1572290" y="1555418"/>
                      <a:pt x="1554885" y="1518512"/>
                      <a:pt x="1564443" y="1481592"/>
                    </a:cubicBezTo>
                    <a:cubicBezTo>
                      <a:pt x="1568027" y="1467747"/>
                      <a:pt x="1574895" y="1455866"/>
                      <a:pt x="1583714" y="1446877"/>
                    </a:cubicBezTo>
                    <a:lnTo>
                      <a:pt x="1599798" y="1437865"/>
                    </a:lnTo>
                    <a:lnTo>
                      <a:pt x="1612508" y="1421670"/>
                    </a:lnTo>
                    <a:lnTo>
                      <a:pt x="1581918" y="1147905"/>
                    </a:lnTo>
                    <a:lnTo>
                      <a:pt x="1510072" y="1170208"/>
                    </a:lnTo>
                    <a:cubicBezTo>
                      <a:pt x="1480981" y="1176161"/>
                      <a:pt x="1450860" y="1179287"/>
                      <a:pt x="1420008" y="1179287"/>
                    </a:cubicBezTo>
                    <a:lnTo>
                      <a:pt x="720314" y="1179287"/>
                    </a:lnTo>
                    <a:lnTo>
                      <a:pt x="692316" y="1429857"/>
                    </a:lnTo>
                    <a:lnTo>
                      <a:pt x="695509" y="1433926"/>
                    </a:lnTo>
                    <a:lnTo>
                      <a:pt x="722148" y="1448853"/>
                    </a:lnTo>
                    <a:cubicBezTo>
                      <a:pt x="730968" y="1457843"/>
                      <a:pt x="737834" y="1469724"/>
                      <a:pt x="741419" y="1483569"/>
                    </a:cubicBezTo>
                    <a:cubicBezTo>
                      <a:pt x="750976" y="1520489"/>
                      <a:pt x="733571" y="1557394"/>
                      <a:pt x="702544" y="1565999"/>
                    </a:cubicBezTo>
                    <a:cubicBezTo>
                      <a:pt x="687030" y="1570302"/>
                      <a:pt x="671047" y="1566716"/>
                      <a:pt x="657749" y="1557438"/>
                    </a:cubicBezTo>
                    <a:lnTo>
                      <a:pt x="656033" y="1555685"/>
                    </a:lnTo>
                    <a:lnTo>
                      <a:pt x="649480" y="1560942"/>
                    </a:lnTo>
                    <a:cubicBezTo>
                      <a:pt x="642522" y="1564445"/>
                      <a:pt x="634871" y="1566380"/>
                      <a:pt x="626841" y="1566380"/>
                    </a:cubicBezTo>
                    <a:cubicBezTo>
                      <a:pt x="618810" y="1566381"/>
                      <a:pt x="611159" y="1564445"/>
                      <a:pt x="604201" y="1560943"/>
                    </a:cubicBezTo>
                    <a:lnTo>
                      <a:pt x="596563" y="1554815"/>
                    </a:lnTo>
                    <a:lnTo>
                      <a:pt x="595931" y="1555461"/>
                    </a:lnTo>
                    <a:cubicBezTo>
                      <a:pt x="582632" y="1564739"/>
                      <a:pt x="566651" y="1568325"/>
                      <a:pt x="551137" y="1564023"/>
                    </a:cubicBezTo>
                    <a:cubicBezTo>
                      <a:pt x="520108" y="1555418"/>
                      <a:pt x="502703" y="1518512"/>
                      <a:pt x="512261" y="1481592"/>
                    </a:cubicBezTo>
                    <a:cubicBezTo>
                      <a:pt x="515845" y="1467747"/>
                      <a:pt x="522712" y="1455866"/>
                      <a:pt x="531532" y="1446877"/>
                    </a:cubicBezTo>
                    <a:lnTo>
                      <a:pt x="547615" y="1437865"/>
                    </a:lnTo>
                    <a:lnTo>
                      <a:pt x="560216" y="1421810"/>
                    </a:lnTo>
                    <a:lnTo>
                      <a:pt x="533117" y="1179287"/>
                    </a:lnTo>
                    <a:lnTo>
                      <a:pt x="446891" y="1179287"/>
                    </a:lnTo>
                    <a:cubicBezTo>
                      <a:pt x="416040" y="1179287"/>
                      <a:pt x="385919" y="1176161"/>
                      <a:pt x="356827" y="1170208"/>
                    </a:cubicBezTo>
                    <a:lnTo>
                      <a:pt x="309520" y="1155522"/>
                    </a:lnTo>
                    <a:lnTo>
                      <a:pt x="278850" y="1429995"/>
                    </a:lnTo>
                    <a:lnTo>
                      <a:pt x="281935" y="1433926"/>
                    </a:lnTo>
                    <a:lnTo>
                      <a:pt x="308574" y="1448853"/>
                    </a:lnTo>
                    <a:cubicBezTo>
                      <a:pt x="317394" y="1457843"/>
                      <a:pt x="324260" y="1469724"/>
                      <a:pt x="327845" y="1483569"/>
                    </a:cubicBezTo>
                    <a:cubicBezTo>
                      <a:pt x="337402" y="1520489"/>
                      <a:pt x="319997" y="1557394"/>
                      <a:pt x="288970" y="1565999"/>
                    </a:cubicBezTo>
                    <a:cubicBezTo>
                      <a:pt x="273456" y="1570302"/>
                      <a:pt x="257473" y="1566716"/>
                      <a:pt x="244175" y="1557438"/>
                    </a:cubicBezTo>
                    <a:lnTo>
                      <a:pt x="242459" y="1555685"/>
                    </a:lnTo>
                    <a:lnTo>
                      <a:pt x="235906" y="1560942"/>
                    </a:lnTo>
                    <a:cubicBezTo>
                      <a:pt x="228948" y="1564445"/>
                      <a:pt x="221297" y="1566380"/>
                      <a:pt x="213267" y="1566380"/>
                    </a:cubicBezTo>
                    <a:cubicBezTo>
                      <a:pt x="205236" y="1566381"/>
                      <a:pt x="197585" y="1564445"/>
                      <a:pt x="190627" y="1560943"/>
                    </a:cubicBezTo>
                    <a:lnTo>
                      <a:pt x="182989" y="1554815"/>
                    </a:lnTo>
                    <a:lnTo>
                      <a:pt x="182357" y="1555461"/>
                    </a:lnTo>
                    <a:cubicBezTo>
                      <a:pt x="169058" y="1564739"/>
                      <a:pt x="153077" y="1568325"/>
                      <a:pt x="137563" y="1564023"/>
                    </a:cubicBezTo>
                    <a:cubicBezTo>
                      <a:pt x="106534" y="1555418"/>
                      <a:pt x="89129" y="1518512"/>
                      <a:pt x="98687" y="1481592"/>
                    </a:cubicBezTo>
                    <a:cubicBezTo>
                      <a:pt x="102271" y="1467747"/>
                      <a:pt x="109138" y="1455866"/>
                      <a:pt x="117958" y="1446877"/>
                    </a:cubicBezTo>
                    <a:lnTo>
                      <a:pt x="134041" y="1437865"/>
                    </a:lnTo>
                    <a:lnTo>
                      <a:pt x="146751" y="1421671"/>
                    </a:lnTo>
                    <a:lnTo>
                      <a:pt x="100992" y="1012157"/>
                    </a:lnTo>
                    <a:lnTo>
                      <a:pt x="76322" y="982257"/>
                    </a:lnTo>
                    <a:cubicBezTo>
                      <a:pt x="28136" y="910932"/>
                      <a:pt x="0" y="824950"/>
                      <a:pt x="0" y="732396"/>
                    </a:cubicBezTo>
                    <a:lnTo>
                      <a:pt x="0" y="589644"/>
                    </a:lnTo>
                    <a:cubicBezTo>
                      <a:pt x="0" y="263993"/>
                      <a:pt x="263993" y="0"/>
                      <a:pt x="58964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3" name="楕円 1992">
                <a:extLst>
                  <a:ext uri="{FF2B5EF4-FFF2-40B4-BE49-F238E27FC236}">
                    <a16:creationId xmlns:a16="http://schemas.microsoft.com/office/drawing/2014/main" id="{9536004D-A077-4D10-B5FC-7597BC09FC89}"/>
                  </a:ext>
                </a:extLst>
              </p:cNvPr>
              <p:cNvSpPr/>
              <p:nvPr/>
            </p:nvSpPr>
            <p:spPr>
              <a:xfrm>
                <a:off x="33342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楕円 1993">
                <a:extLst>
                  <a:ext uri="{FF2B5EF4-FFF2-40B4-BE49-F238E27FC236}">
                    <a16:creationId xmlns:a16="http://schemas.microsoft.com/office/drawing/2014/main" id="{48D6CDA4-9CFC-475A-B139-054865816AE2}"/>
                  </a:ext>
                </a:extLst>
              </p:cNvPr>
              <p:cNvSpPr/>
              <p:nvPr/>
            </p:nvSpPr>
            <p:spPr>
              <a:xfrm>
                <a:off x="23563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楕円 1994">
                <a:extLst>
                  <a:ext uri="{FF2B5EF4-FFF2-40B4-BE49-F238E27FC236}">
                    <a16:creationId xmlns:a16="http://schemas.microsoft.com/office/drawing/2014/main" id="{CE03F292-2D0A-41AF-9AC9-A7D9EA619694}"/>
                  </a:ext>
                </a:extLst>
              </p:cNvPr>
              <p:cNvSpPr/>
              <p:nvPr/>
            </p:nvSpPr>
            <p:spPr>
              <a:xfrm>
                <a:off x="34009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6" name="楕円 1995">
                <a:extLst>
                  <a:ext uri="{FF2B5EF4-FFF2-40B4-BE49-F238E27FC236}">
                    <a16:creationId xmlns:a16="http://schemas.microsoft.com/office/drawing/2014/main" id="{34E0AE01-FA25-4987-B6C2-E50DFF2B1B04}"/>
                  </a:ext>
                </a:extLst>
              </p:cNvPr>
              <p:cNvSpPr/>
              <p:nvPr/>
            </p:nvSpPr>
            <p:spPr>
              <a:xfrm>
                <a:off x="24230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楕円 1996">
                <a:extLst>
                  <a:ext uri="{FF2B5EF4-FFF2-40B4-BE49-F238E27FC236}">
                    <a16:creationId xmlns:a16="http://schemas.microsoft.com/office/drawing/2014/main" id="{B6EC02D3-7DE6-4954-AA2A-A3FD47991925}"/>
                  </a:ext>
                </a:extLst>
              </p:cNvPr>
              <p:cNvSpPr/>
              <p:nvPr/>
            </p:nvSpPr>
            <p:spPr>
              <a:xfrm>
                <a:off x="2423998" y="4000500"/>
                <a:ext cx="1237890" cy="117928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楕円 1997">
                <a:extLst>
                  <a:ext uri="{FF2B5EF4-FFF2-40B4-BE49-F238E27FC236}">
                    <a16:creationId xmlns:a16="http://schemas.microsoft.com/office/drawing/2014/main" id="{01731441-4B9E-43DB-8DA3-D983C29747F4}"/>
                  </a:ext>
                </a:extLst>
              </p:cNvPr>
              <p:cNvSpPr/>
              <p:nvPr/>
            </p:nvSpPr>
            <p:spPr>
              <a:xfrm>
                <a:off x="2709388" y="4642909"/>
                <a:ext cx="667110" cy="54661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楕円 1998">
                <a:extLst>
                  <a:ext uri="{FF2B5EF4-FFF2-40B4-BE49-F238E27FC236}">
                    <a16:creationId xmlns:a16="http://schemas.microsoft.com/office/drawing/2014/main" id="{9995E5DC-7416-4EA6-ACCF-4249A6528704}"/>
                  </a:ext>
                </a:extLst>
              </p:cNvPr>
              <p:cNvSpPr/>
              <p:nvPr/>
            </p:nvSpPr>
            <p:spPr>
              <a:xfrm>
                <a:off x="2932841" y="4575544"/>
                <a:ext cx="220204" cy="1804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楕円 1999">
                <a:extLst>
                  <a:ext uri="{FF2B5EF4-FFF2-40B4-BE49-F238E27FC236}">
                    <a16:creationId xmlns:a16="http://schemas.microsoft.com/office/drawing/2014/main" id="{1FDD0D52-0655-4879-A67A-F3BCB831EC74}"/>
                  </a:ext>
                </a:extLst>
              </p:cNvPr>
              <p:cNvSpPr/>
              <p:nvPr/>
            </p:nvSpPr>
            <p:spPr>
              <a:xfrm>
                <a:off x="25524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楕円 2000">
                <a:extLst>
                  <a:ext uri="{FF2B5EF4-FFF2-40B4-BE49-F238E27FC236}">
                    <a16:creationId xmlns:a16="http://schemas.microsoft.com/office/drawing/2014/main" id="{6EACA453-58E7-4640-A39D-D1A78D5EBEB7}"/>
                  </a:ext>
                </a:extLst>
              </p:cNvPr>
              <p:cNvSpPr/>
              <p:nvPr/>
            </p:nvSpPr>
            <p:spPr>
              <a:xfrm>
                <a:off x="32763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2" name="楕円 2001">
                <a:extLst>
                  <a:ext uri="{FF2B5EF4-FFF2-40B4-BE49-F238E27FC236}">
                    <a16:creationId xmlns:a16="http://schemas.microsoft.com/office/drawing/2014/main" id="{7E91FEAC-1A58-4298-A993-49218248F3DD}"/>
                  </a:ext>
                </a:extLst>
              </p:cNvPr>
              <p:cNvSpPr/>
              <p:nvPr/>
            </p:nvSpPr>
            <p:spPr>
              <a:xfrm>
                <a:off x="26075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楕円 2002">
                <a:extLst>
                  <a:ext uri="{FF2B5EF4-FFF2-40B4-BE49-F238E27FC236}">
                    <a16:creationId xmlns:a16="http://schemas.microsoft.com/office/drawing/2014/main" id="{3C889572-9821-452D-A50F-91FBE4099A43}"/>
                  </a:ext>
                </a:extLst>
              </p:cNvPr>
              <p:cNvSpPr/>
              <p:nvPr/>
            </p:nvSpPr>
            <p:spPr>
              <a:xfrm>
                <a:off x="33314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36844E3C-293E-4D33-B21A-B7A7F57AAFE4}"/>
                  </a:ext>
                </a:extLst>
              </p:cNvPr>
              <p:cNvSpPr/>
              <p:nvPr/>
            </p:nvSpPr>
            <p:spPr>
              <a:xfrm>
                <a:off x="2789502" y="4984898"/>
                <a:ext cx="510644" cy="76052"/>
              </a:xfrm>
              <a:custGeom>
                <a:avLst/>
                <a:gdLst>
                  <a:gd name="connsiteX0" fmla="*/ 297891 w 595782"/>
                  <a:gd name="connsiteY0" fmla="*/ 0 h 305310"/>
                  <a:gd name="connsiteX1" fmla="*/ 574480 w 595782"/>
                  <a:gd name="connsiteY1" fmla="*/ 120498 h 305310"/>
                  <a:gd name="connsiteX2" fmla="*/ 595782 w 595782"/>
                  <a:gd name="connsiteY2" fmla="*/ 152655 h 305310"/>
                  <a:gd name="connsiteX3" fmla="*/ 574480 w 595782"/>
                  <a:gd name="connsiteY3" fmla="*/ 184813 h 305310"/>
                  <a:gd name="connsiteX4" fmla="*/ 297891 w 595782"/>
                  <a:gd name="connsiteY4" fmla="*/ 305310 h 305310"/>
                  <a:gd name="connsiteX5" fmla="*/ 21302 w 595782"/>
                  <a:gd name="connsiteY5" fmla="*/ 184813 h 305310"/>
                  <a:gd name="connsiteX6" fmla="*/ 0 w 595782"/>
                  <a:gd name="connsiteY6" fmla="*/ 152655 h 305310"/>
                  <a:gd name="connsiteX7" fmla="*/ 21302 w 595782"/>
                  <a:gd name="connsiteY7" fmla="*/ 120498 h 305310"/>
                  <a:gd name="connsiteX8" fmla="*/ 297891 w 595782"/>
                  <a:gd name="connsiteY8" fmla="*/ 0 h 30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5782" h="305310">
                    <a:moveTo>
                      <a:pt x="297891" y="0"/>
                    </a:moveTo>
                    <a:cubicBezTo>
                      <a:pt x="413027" y="0"/>
                      <a:pt x="514538" y="47798"/>
                      <a:pt x="574480" y="120498"/>
                    </a:cubicBezTo>
                    <a:lnTo>
                      <a:pt x="595782" y="152655"/>
                    </a:lnTo>
                    <a:lnTo>
                      <a:pt x="574480" y="184813"/>
                    </a:lnTo>
                    <a:cubicBezTo>
                      <a:pt x="514538" y="257512"/>
                      <a:pt x="413027" y="305310"/>
                      <a:pt x="297891" y="305310"/>
                    </a:cubicBezTo>
                    <a:cubicBezTo>
                      <a:pt x="182756" y="305310"/>
                      <a:pt x="81244" y="257512"/>
                      <a:pt x="21302" y="184813"/>
                    </a:cubicBezTo>
                    <a:lnTo>
                      <a:pt x="0" y="152655"/>
                    </a:lnTo>
                    <a:lnTo>
                      <a:pt x="21302" y="120498"/>
                    </a:lnTo>
                    <a:cubicBezTo>
                      <a:pt x="81244" y="47798"/>
                      <a:pt x="182756" y="0"/>
                      <a:pt x="29789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20" name="テキスト ボックス 2019">
            <a:extLst>
              <a:ext uri="{FF2B5EF4-FFF2-40B4-BE49-F238E27FC236}">
                <a16:creationId xmlns:a16="http://schemas.microsoft.com/office/drawing/2014/main" id="{9B10921E-4E1E-4933-A59E-D5B5F35760F9}"/>
              </a:ext>
            </a:extLst>
          </p:cNvPr>
          <p:cNvSpPr txBox="1"/>
          <p:nvPr/>
        </p:nvSpPr>
        <p:spPr>
          <a:xfrm>
            <a:off x="8564367" y="192417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42" name="グループ化 2041">
            <a:extLst>
              <a:ext uri="{FF2B5EF4-FFF2-40B4-BE49-F238E27FC236}">
                <a16:creationId xmlns:a16="http://schemas.microsoft.com/office/drawing/2014/main" id="{A9FAF50C-C372-426A-8631-C643130B8DF8}"/>
              </a:ext>
            </a:extLst>
          </p:cNvPr>
          <p:cNvGrpSpPr/>
          <p:nvPr/>
        </p:nvGrpSpPr>
        <p:grpSpPr>
          <a:xfrm>
            <a:off x="1343786" y="5376992"/>
            <a:ext cx="859671" cy="881042"/>
            <a:chOff x="810362" y="951261"/>
            <a:chExt cx="2417876" cy="2477984"/>
          </a:xfrm>
        </p:grpSpPr>
        <p:grpSp>
          <p:nvGrpSpPr>
            <p:cNvPr id="2043" name="グループ化 2042">
              <a:extLst>
                <a:ext uri="{FF2B5EF4-FFF2-40B4-BE49-F238E27FC236}">
                  <a16:creationId xmlns:a16="http://schemas.microsoft.com/office/drawing/2014/main" id="{B67E0632-341D-4BE7-BE27-77574433C83E}"/>
                </a:ext>
              </a:extLst>
            </p:cNvPr>
            <p:cNvGrpSpPr/>
            <p:nvPr/>
          </p:nvGrpSpPr>
          <p:grpSpPr>
            <a:xfrm>
              <a:off x="810362" y="951261"/>
              <a:ext cx="2417876" cy="2477984"/>
              <a:chOff x="3093924" y="1523962"/>
              <a:chExt cx="2417876" cy="2477984"/>
            </a:xfrm>
          </p:grpSpPr>
          <p:sp>
            <p:nvSpPr>
              <p:cNvPr id="2045" name="フリーフォーム: 図形 2044">
                <a:extLst>
                  <a:ext uri="{FF2B5EF4-FFF2-40B4-BE49-F238E27FC236}">
                    <a16:creationId xmlns:a16="http://schemas.microsoft.com/office/drawing/2014/main" id="{C7A41590-1A83-4F94-A95E-DC49B5EA5CC6}"/>
                  </a:ext>
                </a:extLst>
              </p:cNvPr>
              <p:cNvSpPr/>
              <p:nvPr/>
            </p:nvSpPr>
            <p:spPr>
              <a:xfrm>
                <a:off x="3978959" y="1523962"/>
                <a:ext cx="647864" cy="587994"/>
              </a:xfrm>
              <a:custGeom>
                <a:avLst/>
                <a:gdLst>
                  <a:gd name="connsiteX0" fmla="*/ 581223 w 1160163"/>
                  <a:gd name="connsiteY0" fmla="*/ 0 h 1052950"/>
                  <a:gd name="connsiteX1" fmla="*/ 691388 w 1160163"/>
                  <a:gd name="connsiteY1" fmla="*/ 73022 h 1052950"/>
                  <a:gd name="connsiteX2" fmla="*/ 692536 w 1160163"/>
                  <a:gd name="connsiteY2" fmla="*/ 78708 h 1052950"/>
                  <a:gd name="connsiteX3" fmla="*/ 695076 w 1160163"/>
                  <a:gd name="connsiteY3" fmla="*/ 78708 h 1052950"/>
                  <a:gd name="connsiteX4" fmla="*/ 1160163 w 1160163"/>
                  <a:gd name="connsiteY4" fmla="*/ 765998 h 1052950"/>
                  <a:gd name="connsiteX5" fmla="*/ 579929 w 1160163"/>
                  <a:gd name="connsiteY5" fmla="*/ 1052950 h 1052950"/>
                  <a:gd name="connsiteX6" fmla="*/ 0 w 1160163"/>
                  <a:gd name="connsiteY6" fmla="*/ 766149 h 1052950"/>
                  <a:gd name="connsiteX7" fmla="*/ 465188 w 1160163"/>
                  <a:gd name="connsiteY7" fmla="*/ 78708 h 1052950"/>
                  <a:gd name="connsiteX8" fmla="*/ 469911 w 1160163"/>
                  <a:gd name="connsiteY8" fmla="*/ 78708 h 1052950"/>
                  <a:gd name="connsiteX9" fmla="*/ 471059 w 1160163"/>
                  <a:gd name="connsiteY9" fmla="*/ 73022 h 1052950"/>
                  <a:gd name="connsiteX10" fmla="*/ 581223 w 1160163"/>
                  <a:gd name="connsiteY10" fmla="*/ 0 h 10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0163" h="1052950">
                    <a:moveTo>
                      <a:pt x="581223" y="0"/>
                    </a:moveTo>
                    <a:cubicBezTo>
                      <a:pt x="630746" y="0"/>
                      <a:pt x="673237" y="30110"/>
                      <a:pt x="691388" y="73022"/>
                    </a:cubicBezTo>
                    <a:lnTo>
                      <a:pt x="692536" y="78708"/>
                    </a:lnTo>
                    <a:lnTo>
                      <a:pt x="695076" y="78708"/>
                    </a:lnTo>
                    <a:lnTo>
                      <a:pt x="1160163" y="765998"/>
                    </a:lnTo>
                    <a:lnTo>
                      <a:pt x="579929" y="1052950"/>
                    </a:lnTo>
                    <a:lnTo>
                      <a:pt x="0" y="766149"/>
                    </a:lnTo>
                    <a:lnTo>
                      <a:pt x="465188" y="78708"/>
                    </a:lnTo>
                    <a:lnTo>
                      <a:pt x="469911" y="78708"/>
                    </a:lnTo>
                    <a:lnTo>
                      <a:pt x="471059" y="73022"/>
                    </a:lnTo>
                    <a:cubicBezTo>
                      <a:pt x="489209" y="30110"/>
                      <a:pt x="531700" y="0"/>
                      <a:pt x="581223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6" name="二等辺三角形 2045">
                <a:extLst>
                  <a:ext uri="{FF2B5EF4-FFF2-40B4-BE49-F238E27FC236}">
                    <a16:creationId xmlns:a16="http://schemas.microsoft.com/office/drawing/2014/main" id="{17D61D82-B1B3-429A-9F9B-F1893F9D2330}"/>
                  </a:ext>
                </a:extLst>
              </p:cNvPr>
              <p:cNvSpPr/>
              <p:nvPr/>
            </p:nvSpPr>
            <p:spPr>
              <a:xfrm>
                <a:off x="4033309" y="1610369"/>
                <a:ext cx="538993" cy="427402"/>
              </a:xfrm>
              <a:prstGeom prst="triangle">
                <a:avLst/>
              </a:pr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7" name="フリーフォーム: 図形 2046">
                <a:extLst>
                  <a:ext uri="{FF2B5EF4-FFF2-40B4-BE49-F238E27FC236}">
                    <a16:creationId xmlns:a16="http://schemas.microsoft.com/office/drawing/2014/main" id="{E9603FD0-D6F7-46CB-A60D-565795421629}"/>
                  </a:ext>
                </a:extLst>
              </p:cNvPr>
              <p:cNvSpPr/>
              <p:nvPr/>
            </p:nvSpPr>
            <p:spPr>
              <a:xfrm rot="10800000">
                <a:off x="3093924" y="1744636"/>
                <a:ext cx="2417876" cy="2257310"/>
              </a:xfrm>
              <a:custGeom>
                <a:avLst/>
                <a:gdLst>
                  <a:gd name="connsiteX0" fmla="*/ 3219155 w 4070552"/>
                  <a:gd name="connsiteY0" fmla="*/ 3861075 h 3861075"/>
                  <a:gd name="connsiteX1" fmla="*/ 3172617 w 4070552"/>
                  <a:gd name="connsiteY1" fmla="*/ 3851679 h 3861075"/>
                  <a:gd name="connsiteX2" fmla="*/ 3165843 w 4070552"/>
                  <a:gd name="connsiteY2" fmla="*/ 3847112 h 3861075"/>
                  <a:gd name="connsiteX3" fmla="*/ 3165199 w 4070552"/>
                  <a:gd name="connsiteY3" fmla="*/ 3847560 h 3861075"/>
                  <a:gd name="connsiteX4" fmla="*/ 2035377 w 4070552"/>
                  <a:gd name="connsiteY4" fmla="*/ 3436922 h 3861075"/>
                  <a:gd name="connsiteX5" fmla="*/ 910441 w 4070552"/>
                  <a:gd name="connsiteY5" fmla="*/ 3845784 h 3861075"/>
                  <a:gd name="connsiteX6" fmla="*/ 907808 w 4070552"/>
                  <a:gd name="connsiteY6" fmla="*/ 3843953 h 3861075"/>
                  <a:gd name="connsiteX7" fmla="*/ 896349 w 4070552"/>
                  <a:gd name="connsiteY7" fmla="*/ 3851679 h 3861075"/>
                  <a:gd name="connsiteX8" fmla="*/ 849811 w 4070552"/>
                  <a:gd name="connsiteY8" fmla="*/ 3861075 h 3861075"/>
                  <a:gd name="connsiteX9" fmla="*/ 730251 w 4070552"/>
                  <a:gd name="connsiteY9" fmla="*/ 3741515 h 3861075"/>
                  <a:gd name="connsiteX10" fmla="*/ 733975 w 4070552"/>
                  <a:gd name="connsiteY10" fmla="*/ 3723068 h 3861075"/>
                  <a:gd name="connsiteX11" fmla="*/ 731712 w 4070552"/>
                  <a:gd name="connsiteY11" fmla="*/ 3721494 h 3861075"/>
                  <a:gd name="connsiteX12" fmla="*/ 775989 w 4070552"/>
                  <a:gd name="connsiteY12" fmla="*/ 2528659 h 3861075"/>
                  <a:gd name="connsiteX13" fmla="*/ 37397 w 4070552"/>
                  <a:gd name="connsiteY13" fmla="*/ 1593975 h 3861075"/>
                  <a:gd name="connsiteX14" fmla="*/ 35018 w 4070552"/>
                  <a:gd name="connsiteY14" fmla="*/ 1592371 h 3861075"/>
                  <a:gd name="connsiteX15" fmla="*/ 28558 w 4070552"/>
                  <a:gd name="connsiteY15" fmla="*/ 1582788 h 3861075"/>
                  <a:gd name="connsiteX16" fmla="*/ 27136 w 4070552"/>
                  <a:gd name="connsiteY16" fmla="*/ 1580989 h 3861075"/>
                  <a:gd name="connsiteX17" fmla="*/ 27204 w 4070552"/>
                  <a:gd name="connsiteY17" fmla="*/ 1580780 h 3861075"/>
                  <a:gd name="connsiteX18" fmla="*/ 9395 w 4070552"/>
                  <a:gd name="connsiteY18" fmla="*/ 1554367 h 3861075"/>
                  <a:gd name="connsiteX19" fmla="*/ 0 w 4070552"/>
                  <a:gd name="connsiteY19" fmla="*/ 1507829 h 3861075"/>
                  <a:gd name="connsiteX20" fmla="*/ 73022 w 4070552"/>
                  <a:gd name="connsiteY20" fmla="*/ 1397665 h 3861075"/>
                  <a:gd name="connsiteX21" fmla="*/ 87626 w 4070552"/>
                  <a:gd name="connsiteY21" fmla="*/ 1394716 h 3861075"/>
                  <a:gd name="connsiteX22" fmla="*/ 89492 w 4070552"/>
                  <a:gd name="connsiteY22" fmla="*/ 1388971 h 3861075"/>
                  <a:gd name="connsiteX23" fmla="*/ 1257033 w 4070552"/>
                  <a:gd name="connsiteY23" fmla="*/ 1059059 h 3861075"/>
                  <a:gd name="connsiteX24" fmla="*/ 1920433 w 4070552"/>
                  <a:gd name="connsiteY24" fmla="*/ 78708 h 3861075"/>
                  <a:gd name="connsiteX25" fmla="*/ 1925156 w 4070552"/>
                  <a:gd name="connsiteY25" fmla="*/ 78708 h 3861075"/>
                  <a:gd name="connsiteX26" fmla="*/ 1926304 w 4070552"/>
                  <a:gd name="connsiteY26" fmla="*/ 73022 h 3861075"/>
                  <a:gd name="connsiteX27" fmla="*/ 2036468 w 4070552"/>
                  <a:gd name="connsiteY27" fmla="*/ 0 h 3861075"/>
                  <a:gd name="connsiteX28" fmla="*/ 2146633 w 4070552"/>
                  <a:gd name="connsiteY28" fmla="*/ 73022 h 3861075"/>
                  <a:gd name="connsiteX29" fmla="*/ 2147781 w 4070552"/>
                  <a:gd name="connsiteY29" fmla="*/ 78708 h 3861075"/>
                  <a:gd name="connsiteX30" fmla="*/ 2150321 w 4070552"/>
                  <a:gd name="connsiteY30" fmla="*/ 78708 h 3861075"/>
                  <a:gd name="connsiteX31" fmla="*/ 2813721 w 4070552"/>
                  <a:gd name="connsiteY31" fmla="*/ 1059059 h 3861075"/>
                  <a:gd name="connsiteX32" fmla="*/ 3968472 w 4070552"/>
                  <a:gd name="connsiteY32" fmla="*/ 1385357 h 3861075"/>
                  <a:gd name="connsiteX33" fmla="*/ 3970654 w 4070552"/>
                  <a:gd name="connsiteY33" fmla="*/ 1392239 h 3861075"/>
                  <a:gd name="connsiteX34" fmla="*/ 3997530 w 4070552"/>
                  <a:gd name="connsiteY34" fmla="*/ 1397665 h 3861075"/>
                  <a:gd name="connsiteX35" fmla="*/ 4070552 w 4070552"/>
                  <a:gd name="connsiteY35" fmla="*/ 1507829 h 3861075"/>
                  <a:gd name="connsiteX36" fmla="*/ 4035533 w 4070552"/>
                  <a:gd name="connsiteY36" fmla="*/ 1592371 h 3861075"/>
                  <a:gd name="connsiteX37" fmla="*/ 4033585 w 4070552"/>
                  <a:gd name="connsiteY37" fmla="*/ 1593685 h 3861075"/>
                  <a:gd name="connsiteX38" fmla="*/ 3294765 w 4070552"/>
                  <a:gd name="connsiteY38" fmla="*/ 2528659 h 3861075"/>
                  <a:gd name="connsiteX39" fmla="*/ 3339229 w 4070552"/>
                  <a:gd name="connsiteY39" fmla="*/ 3726539 h 3861075"/>
                  <a:gd name="connsiteX40" fmla="*/ 3336127 w 4070552"/>
                  <a:gd name="connsiteY40" fmla="*/ 3728696 h 3861075"/>
                  <a:gd name="connsiteX41" fmla="*/ 3338715 w 4070552"/>
                  <a:gd name="connsiteY41" fmla="*/ 3741515 h 3861075"/>
                  <a:gd name="connsiteX42" fmla="*/ 3219155 w 4070552"/>
                  <a:gd name="connsiteY42" fmla="*/ 3861075 h 386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070552" h="3861075">
                    <a:moveTo>
                      <a:pt x="3219155" y="3861075"/>
                    </a:moveTo>
                    <a:cubicBezTo>
                      <a:pt x="3202647" y="3861075"/>
                      <a:pt x="3186921" y="3857729"/>
                      <a:pt x="3172617" y="3851679"/>
                    </a:cubicBezTo>
                    <a:lnTo>
                      <a:pt x="3165843" y="3847112"/>
                    </a:lnTo>
                    <a:lnTo>
                      <a:pt x="3165199" y="3847560"/>
                    </a:lnTo>
                    <a:lnTo>
                      <a:pt x="2035377" y="3436922"/>
                    </a:lnTo>
                    <a:lnTo>
                      <a:pt x="910441" y="3845784"/>
                    </a:lnTo>
                    <a:lnTo>
                      <a:pt x="907808" y="3843953"/>
                    </a:lnTo>
                    <a:lnTo>
                      <a:pt x="896349" y="3851679"/>
                    </a:lnTo>
                    <a:cubicBezTo>
                      <a:pt x="882045" y="3857729"/>
                      <a:pt x="866318" y="3861075"/>
                      <a:pt x="849811" y="3861075"/>
                    </a:cubicBezTo>
                    <a:cubicBezTo>
                      <a:pt x="783780" y="3861075"/>
                      <a:pt x="730251" y="3807546"/>
                      <a:pt x="730251" y="3741515"/>
                    </a:cubicBezTo>
                    <a:lnTo>
                      <a:pt x="733975" y="3723068"/>
                    </a:lnTo>
                    <a:lnTo>
                      <a:pt x="731712" y="3721494"/>
                    </a:lnTo>
                    <a:lnTo>
                      <a:pt x="775989" y="2528659"/>
                    </a:lnTo>
                    <a:lnTo>
                      <a:pt x="37397" y="1593975"/>
                    </a:lnTo>
                    <a:lnTo>
                      <a:pt x="35018" y="1592371"/>
                    </a:lnTo>
                    <a:lnTo>
                      <a:pt x="28558" y="1582788"/>
                    </a:lnTo>
                    <a:lnTo>
                      <a:pt x="27136" y="1580989"/>
                    </a:lnTo>
                    <a:lnTo>
                      <a:pt x="27204" y="1580780"/>
                    </a:lnTo>
                    <a:lnTo>
                      <a:pt x="9395" y="1554367"/>
                    </a:lnTo>
                    <a:cubicBezTo>
                      <a:pt x="3345" y="1540063"/>
                      <a:pt x="0" y="1524337"/>
                      <a:pt x="0" y="1507829"/>
                    </a:cubicBezTo>
                    <a:cubicBezTo>
                      <a:pt x="0" y="1458306"/>
                      <a:pt x="30110" y="1415815"/>
                      <a:pt x="73022" y="1397665"/>
                    </a:cubicBezTo>
                    <a:lnTo>
                      <a:pt x="87626" y="1394716"/>
                    </a:lnTo>
                    <a:lnTo>
                      <a:pt x="89492" y="1388971"/>
                    </a:lnTo>
                    <a:lnTo>
                      <a:pt x="1257033" y="1059059"/>
                    </a:lnTo>
                    <a:lnTo>
                      <a:pt x="1920433" y="78708"/>
                    </a:lnTo>
                    <a:lnTo>
                      <a:pt x="1925156" y="78708"/>
                    </a:lnTo>
                    <a:lnTo>
                      <a:pt x="1926304" y="73022"/>
                    </a:lnTo>
                    <a:cubicBezTo>
                      <a:pt x="1944454" y="30110"/>
                      <a:pt x="1986945" y="0"/>
                      <a:pt x="2036468" y="0"/>
                    </a:cubicBezTo>
                    <a:cubicBezTo>
                      <a:pt x="2085991" y="0"/>
                      <a:pt x="2128482" y="30110"/>
                      <a:pt x="2146633" y="73022"/>
                    </a:cubicBezTo>
                    <a:lnTo>
                      <a:pt x="2147781" y="78708"/>
                    </a:lnTo>
                    <a:lnTo>
                      <a:pt x="2150321" y="78708"/>
                    </a:lnTo>
                    <a:lnTo>
                      <a:pt x="2813721" y="1059059"/>
                    </a:lnTo>
                    <a:lnTo>
                      <a:pt x="3968472" y="1385357"/>
                    </a:lnTo>
                    <a:lnTo>
                      <a:pt x="3970654" y="1392239"/>
                    </a:lnTo>
                    <a:lnTo>
                      <a:pt x="3997530" y="1397665"/>
                    </a:lnTo>
                    <a:cubicBezTo>
                      <a:pt x="4040442" y="1415815"/>
                      <a:pt x="4070552" y="1458306"/>
                      <a:pt x="4070552" y="1507829"/>
                    </a:cubicBezTo>
                    <a:cubicBezTo>
                      <a:pt x="4070552" y="1540845"/>
                      <a:pt x="4057170" y="1570735"/>
                      <a:pt x="4035533" y="1592371"/>
                    </a:cubicBezTo>
                    <a:lnTo>
                      <a:pt x="4033585" y="1593685"/>
                    </a:lnTo>
                    <a:lnTo>
                      <a:pt x="3294765" y="2528659"/>
                    </a:lnTo>
                    <a:lnTo>
                      <a:pt x="3339229" y="3726539"/>
                    </a:lnTo>
                    <a:lnTo>
                      <a:pt x="3336127" y="3728696"/>
                    </a:lnTo>
                    <a:lnTo>
                      <a:pt x="3338715" y="3741515"/>
                    </a:lnTo>
                    <a:cubicBezTo>
                      <a:pt x="3338715" y="3807546"/>
                      <a:pt x="3285186" y="3861075"/>
                      <a:pt x="3219155" y="386107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8581E76A-849A-474C-8E73-C9C8627DAE54}"/>
                  </a:ext>
                </a:extLst>
              </p:cNvPr>
              <p:cNvSpPr/>
              <p:nvPr/>
            </p:nvSpPr>
            <p:spPr>
              <a:xfrm rot="10800000">
                <a:off x="3166313" y="1795231"/>
                <a:ext cx="2273098" cy="2156121"/>
              </a:xfrm>
              <a:custGeom>
                <a:avLst/>
                <a:gdLst>
                  <a:gd name="connsiteX0" fmla="*/ 3219155 w 4070552"/>
                  <a:gd name="connsiteY0" fmla="*/ 3861075 h 3861075"/>
                  <a:gd name="connsiteX1" fmla="*/ 3172617 w 4070552"/>
                  <a:gd name="connsiteY1" fmla="*/ 3851679 h 3861075"/>
                  <a:gd name="connsiteX2" fmla="*/ 3165843 w 4070552"/>
                  <a:gd name="connsiteY2" fmla="*/ 3847112 h 3861075"/>
                  <a:gd name="connsiteX3" fmla="*/ 3165199 w 4070552"/>
                  <a:gd name="connsiteY3" fmla="*/ 3847560 h 3861075"/>
                  <a:gd name="connsiteX4" fmla="*/ 2035377 w 4070552"/>
                  <a:gd name="connsiteY4" fmla="*/ 3436922 h 3861075"/>
                  <a:gd name="connsiteX5" fmla="*/ 910441 w 4070552"/>
                  <a:gd name="connsiteY5" fmla="*/ 3845784 h 3861075"/>
                  <a:gd name="connsiteX6" fmla="*/ 907808 w 4070552"/>
                  <a:gd name="connsiteY6" fmla="*/ 3843953 h 3861075"/>
                  <a:gd name="connsiteX7" fmla="*/ 896349 w 4070552"/>
                  <a:gd name="connsiteY7" fmla="*/ 3851679 h 3861075"/>
                  <a:gd name="connsiteX8" fmla="*/ 849811 w 4070552"/>
                  <a:gd name="connsiteY8" fmla="*/ 3861075 h 3861075"/>
                  <a:gd name="connsiteX9" fmla="*/ 730251 w 4070552"/>
                  <a:gd name="connsiteY9" fmla="*/ 3741515 h 3861075"/>
                  <a:gd name="connsiteX10" fmla="*/ 733975 w 4070552"/>
                  <a:gd name="connsiteY10" fmla="*/ 3723068 h 3861075"/>
                  <a:gd name="connsiteX11" fmla="*/ 731712 w 4070552"/>
                  <a:gd name="connsiteY11" fmla="*/ 3721494 h 3861075"/>
                  <a:gd name="connsiteX12" fmla="*/ 775989 w 4070552"/>
                  <a:gd name="connsiteY12" fmla="*/ 2528659 h 3861075"/>
                  <a:gd name="connsiteX13" fmla="*/ 37397 w 4070552"/>
                  <a:gd name="connsiteY13" fmla="*/ 1593975 h 3861075"/>
                  <a:gd name="connsiteX14" fmla="*/ 35018 w 4070552"/>
                  <a:gd name="connsiteY14" fmla="*/ 1592371 h 3861075"/>
                  <a:gd name="connsiteX15" fmla="*/ 28558 w 4070552"/>
                  <a:gd name="connsiteY15" fmla="*/ 1582788 h 3861075"/>
                  <a:gd name="connsiteX16" fmla="*/ 27136 w 4070552"/>
                  <a:gd name="connsiteY16" fmla="*/ 1580989 h 3861075"/>
                  <a:gd name="connsiteX17" fmla="*/ 27204 w 4070552"/>
                  <a:gd name="connsiteY17" fmla="*/ 1580780 h 3861075"/>
                  <a:gd name="connsiteX18" fmla="*/ 9395 w 4070552"/>
                  <a:gd name="connsiteY18" fmla="*/ 1554367 h 3861075"/>
                  <a:gd name="connsiteX19" fmla="*/ 0 w 4070552"/>
                  <a:gd name="connsiteY19" fmla="*/ 1507829 h 3861075"/>
                  <a:gd name="connsiteX20" fmla="*/ 73022 w 4070552"/>
                  <a:gd name="connsiteY20" fmla="*/ 1397665 h 3861075"/>
                  <a:gd name="connsiteX21" fmla="*/ 87626 w 4070552"/>
                  <a:gd name="connsiteY21" fmla="*/ 1394716 h 3861075"/>
                  <a:gd name="connsiteX22" fmla="*/ 89492 w 4070552"/>
                  <a:gd name="connsiteY22" fmla="*/ 1388971 h 3861075"/>
                  <a:gd name="connsiteX23" fmla="*/ 1257033 w 4070552"/>
                  <a:gd name="connsiteY23" fmla="*/ 1059059 h 3861075"/>
                  <a:gd name="connsiteX24" fmla="*/ 1920433 w 4070552"/>
                  <a:gd name="connsiteY24" fmla="*/ 78708 h 3861075"/>
                  <a:gd name="connsiteX25" fmla="*/ 1925156 w 4070552"/>
                  <a:gd name="connsiteY25" fmla="*/ 78708 h 3861075"/>
                  <a:gd name="connsiteX26" fmla="*/ 1926304 w 4070552"/>
                  <a:gd name="connsiteY26" fmla="*/ 73022 h 3861075"/>
                  <a:gd name="connsiteX27" fmla="*/ 2036468 w 4070552"/>
                  <a:gd name="connsiteY27" fmla="*/ 0 h 3861075"/>
                  <a:gd name="connsiteX28" fmla="*/ 2146633 w 4070552"/>
                  <a:gd name="connsiteY28" fmla="*/ 73022 h 3861075"/>
                  <a:gd name="connsiteX29" fmla="*/ 2147781 w 4070552"/>
                  <a:gd name="connsiteY29" fmla="*/ 78708 h 3861075"/>
                  <a:gd name="connsiteX30" fmla="*/ 2150321 w 4070552"/>
                  <a:gd name="connsiteY30" fmla="*/ 78708 h 3861075"/>
                  <a:gd name="connsiteX31" fmla="*/ 2813721 w 4070552"/>
                  <a:gd name="connsiteY31" fmla="*/ 1059059 h 3861075"/>
                  <a:gd name="connsiteX32" fmla="*/ 3968472 w 4070552"/>
                  <a:gd name="connsiteY32" fmla="*/ 1385357 h 3861075"/>
                  <a:gd name="connsiteX33" fmla="*/ 3970654 w 4070552"/>
                  <a:gd name="connsiteY33" fmla="*/ 1392239 h 3861075"/>
                  <a:gd name="connsiteX34" fmla="*/ 3997530 w 4070552"/>
                  <a:gd name="connsiteY34" fmla="*/ 1397665 h 3861075"/>
                  <a:gd name="connsiteX35" fmla="*/ 4070552 w 4070552"/>
                  <a:gd name="connsiteY35" fmla="*/ 1507829 h 3861075"/>
                  <a:gd name="connsiteX36" fmla="*/ 4035533 w 4070552"/>
                  <a:gd name="connsiteY36" fmla="*/ 1592371 h 3861075"/>
                  <a:gd name="connsiteX37" fmla="*/ 4033585 w 4070552"/>
                  <a:gd name="connsiteY37" fmla="*/ 1593685 h 3861075"/>
                  <a:gd name="connsiteX38" fmla="*/ 3294765 w 4070552"/>
                  <a:gd name="connsiteY38" fmla="*/ 2528659 h 3861075"/>
                  <a:gd name="connsiteX39" fmla="*/ 3339229 w 4070552"/>
                  <a:gd name="connsiteY39" fmla="*/ 3726539 h 3861075"/>
                  <a:gd name="connsiteX40" fmla="*/ 3336127 w 4070552"/>
                  <a:gd name="connsiteY40" fmla="*/ 3728696 h 3861075"/>
                  <a:gd name="connsiteX41" fmla="*/ 3338715 w 4070552"/>
                  <a:gd name="connsiteY41" fmla="*/ 3741515 h 3861075"/>
                  <a:gd name="connsiteX42" fmla="*/ 3219155 w 4070552"/>
                  <a:gd name="connsiteY42" fmla="*/ 3861075 h 386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070552" h="3861075">
                    <a:moveTo>
                      <a:pt x="3219155" y="3861075"/>
                    </a:moveTo>
                    <a:cubicBezTo>
                      <a:pt x="3202647" y="3861075"/>
                      <a:pt x="3186921" y="3857729"/>
                      <a:pt x="3172617" y="3851679"/>
                    </a:cubicBezTo>
                    <a:lnTo>
                      <a:pt x="3165843" y="3847112"/>
                    </a:lnTo>
                    <a:lnTo>
                      <a:pt x="3165199" y="3847560"/>
                    </a:lnTo>
                    <a:lnTo>
                      <a:pt x="2035377" y="3436922"/>
                    </a:lnTo>
                    <a:lnTo>
                      <a:pt x="910441" y="3845784"/>
                    </a:lnTo>
                    <a:lnTo>
                      <a:pt x="907808" y="3843953"/>
                    </a:lnTo>
                    <a:lnTo>
                      <a:pt x="896349" y="3851679"/>
                    </a:lnTo>
                    <a:cubicBezTo>
                      <a:pt x="882045" y="3857729"/>
                      <a:pt x="866318" y="3861075"/>
                      <a:pt x="849811" y="3861075"/>
                    </a:cubicBezTo>
                    <a:cubicBezTo>
                      <a:pt x="783780" y="3861075"/>
                      <a:pt x="730251" y="3807546"/>
                      <a:pt x="730251" y="3741515"/>
                    </a:cubicBezTo>
                    <a:lnTo>
                      <a:pt x="733975" y="3723068"/>
                    </a:lnTo>
                    <a:lnTo>
                      <a:pt x="731712" y="3721494"/>
                    </a:lnTo>
                    <a:lnTo>
                      <a:pt x="775989" y="2528659"/>
                    </a:lnTo>
                    <a:lnTo>
                      <a:pt x="37397" y="1593975"/>
                    </a:lnTo>
                    <a:lnTo>
                      <a:pt x="35018" y="1592371"/>
                    </a:lnTo>
                    <a:lnTo>
                      <a:pt x="28558" y="1582788"/>
                    </a:lnTo>
                    <a:lnTo>
                      <a:pt x="27136" y="1580989"/>
                    </a:lnTo>
                    <a:lnTo>
                      <a:pt x="27204" y="1580780"/>
                    </a:lnTo>
                    <a:lnTo>
                      <a:pt x="9395" y="1554367"/>
                    </a:lnTo>
                    <a:cubicBezTo>
                      <a:pt x="3345" y="1540063"/>
                      <a:pt x="0" y="1524337"/>
                      <a:pt x="0" y="1507829"/>
                    </a:cubicBezTo>
                    <a:cubicBezTo>
                      <a:pt x="0" y="1458306"/>
                      <a:pt x="30110" y="1415815"/>
                      <a:pt x="73022" y="1397665"/>
                    </a:cubicBezTo>
                    <a:lnTo>
                      <a:pt x="87626" y="1394716"/>
                    </a:lnTo>
                    <a:lnTo>
                      <a:pt x="89492" y="1388971"/>
                    </a:lnTo>
                    <a:lnTo>
                      <a:pt x="1257033" y="1059059"/>
                    </a:lnTo>
                    <a:lnTo>
                      <a:pt x="1920433" y="78708"/>
                    </a:lnTo>
                    <a:lnTo>
                      <a:pt x="1925156" y="78708"/>
                    </a:lnTo>
                    <a:lnTo>
                      <a:pt x="1926304" y="73022"/>
                    </a:lnTo>
                    <a:cubicBezTo>
                      <a:pt x="1944454" y="30110"/>
                      <a:pt x="1986945" y="0"/>
                      <a:pt x="2036468" y="0"/>
                    </a:cubicBezTo>
                    <a:cubicBezTo>
                      <a:pt x="2085991" y="0"/>
                      <a:pt x="2128482" y="30110"/>
                      <a:pt x="2146633" y="73022"/>
                    </a:cubicBezTo>
                    <a:lnTo>
                      <a:pt x="2147781" y="78708"/>
                    </a:lnTo>
                    <a:lnTo>
                      <a:pt x="2150321" y="78708"/>
                    </a:lnTo>
                    <a:lnTo>
                      <a:pt x="2813721" y="1059059"/>
                    </a:lnTo>
                    <a:lnTo>
                      <a:pt x="3968472" y="1385357"/>
                    </a:lnTo>
                    <a:lnTo>
                      <a:pt x="3970654" y="1392239"/>
                    </a:lnTo>
                    <a:lnTo>
                      <a:pt x="3997530" y="1397665"/>
                    </a:lnTo>
                    <a:cubicBezTo>
                      <a:pt x="4040442" y="1415815"/>
                      <a:pt x="4070552" y="1458306"/>
                      <a:pt x="4070552" y="1507829"/>
                    </a:cubicBezTo>
                    <a:cubicBezTo>
                      <a:pt x="4070552" y="1540845"/>
                      <a:pt x="4057170" y="1570735"/>
                      <a:pt x="4035533" y="1592371"/>
                    </a:cubicBezTo>
                    <a:lnTo>
                      <a:pt x="4033585" y="1593685"/>
                    </a:lnTo>
                    <a:lnTo>
                      <a:pt x="3294765" y="2528659"/>
                    </a:lnTo>
                    <a:lnTo>
                      <a:pt x="3339229" y="3726539"/>
                    </a:lnTo>
                    <a:lnTo>
                      <a:pt x="3336127" y="3728696"/>
                    </a:lnTo>
                    <a:lnTo>
                      <a:pt x="3338715" y="3741515"/>
                    </a:lnTo>
                    <a:cubicBezTo>
                      <a:pt x="3338715" y="3807546"/>
                      <a:pt x="3285186" y="3861075"/>
                      <a:pt x="3219155" y="3861075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9" name="星: 5 pt 2048">
                <a:extLst>
                  <a:ext uri="{FF2B5EF4-FFF2-40B4-BE49-F238E27FC236}">
                    <a16:creationId xmlns:a16="http://schemas.microsoft.com/office/drawing/2014/main" id="{A818C33D-CE01-4190-8581-7F7C03D9C03F}"/>
                  </a:ext>
                </a:extLst>
              </p:cNvPr>
              <p:cNvSpPr/>
              <p:nvPr/>
            </p:nvSpPr>
            <p:spPr>
              <a:xfrm rot="10800000">
                <a:off x="3306380" y="1940729"/>
                <a:ext cx="1992851" cy="1852312"/>
              </a:xfrm>
              <a:prstGeom prst="star5">
                <a:avLst>
                  <a:gd name="adj" fmla="val 29690"/>
                  <a:gd name="hf" fmla="val 105146"/>
                  <a:gd name="vf" fmla="val 110557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0" name="フリーフォーム: 図形 2049">
                <a:extLst>
                  <a:ext uri="{FF2B5EF4-FFF2-40B4-BE49-F238E27FC236}">
                    <a16:creationId xmlns:a16="http://schemas.microsoft.com/office/drawing/2014/main" id="{EC89153A-42CB-41D7-A352-760A6B93B3AB}"/>
                  </a:ext>
                </a:extLst>
              </p:cNvPr>
              <p:cNvSpPr/>
              <p:nvPr/>
            </p:nvSpPr>
            <p:spPr>
              <a:xfrm flipH="1">
                <a:off x="3468124" y="2081213"/>
                <a:ext cx="1665850" cy="1578768"/>
              </a:xfrm>
              <a:custGeom>
                <a:avLst/>
                <a:gdLst>
                  <a:gd name="connsiteX0" fmla="*/ 557628 w 2855322"/>
                  <a:gd name="connsiteY0" fmla="*/ 0 h 2674554"/>
                  <a:gd name="connsiteX1" fmla="*/ 561258 w 2855322"/>
                  <a:gd name="connsiteY1" fmla="*/ 593823 h 2674554"/>
                  <a:gd name="connsiteX2" fmla="*/ 667054 w 2855322"/>
                  <a:gd name="connsiteY2" fmla="*/ 633658 h 2674554"/>
                  <a:gd name="connsiteX3" fmla="*/ 511834 w 2855322"/>
                  <a:gd name="connsiteY3" fmla="*/ 1212947 h 2674554"/>
                  <a:gd name="connsiteX4" fmla="*/ 385597 w 2855322"/>
                  <a:gd name="connsiteY4" fmla="*/ 1168223 h 2674554"/>
                  <a:gd name="connsiteX5" fmla="*/ 0 w 2855322"/>
                  <a:gd name="connsiteY5" fmla="*/ 1619834 h 2674554"/>
                  <a:gd name="connsiteX6" fmla="*/ 559743 w 2855322"/>
                  <a:gd name="connsiteY6" fmla="*/ 1818143 h 2674554"/>
                  <a:gd name="connsiteX7" fmla="*/ 663583 w 2855322"/>
                  <a:gd name="connsiteY7" fmla="*/ 1696525 h 2674554"/>
                  <a:gd name="connsiteX8" fmla="*/ 1161285 w 2855322"/>
                  <a:gd name="connsiteY8" fmla="*/ 2086090 h 2674554"/>
                  <a:gd name="connsiteX9" fmla="*/ 1093139 w 2855322"/>
                  <a:gd name="connsiteY9" fmla="*/ 2185210 h 2674554"/>
                  <a:gd name="connsiteX10" fmla="*/ 1429563 w 2855322"/>
                  <a:gd name="connsiteY10" fmla="*/ 2674554 h 2674554"/>
                  <a:gd name="connsiteX11" fmla="*/ 1765986 w 2855322"/>
                  <a:gd name="connsiteY11" fmla="*/ 2185210 h 2674554"/>
                  <a:gd name="connsiteX12" fmla="*/ 1701552 w 2855322"/>
                  <a:gd name="connsiteY12" fmla="*/ 2091488 h 2674554"/>
                  <a:gd name="connsiteX13" fmla="*/ 2197510 w 2855322"/>
                  <a:gd name="connsiteY13" fmla="*/ 1703287 h 2674554"/>
                  <a:gd name="connsiteX14" fmla="*/ 2295579 w 2855322"/>
                  <a:gd name="connsiteY14" fmla="*/ 1818145 h 2674554"/>
                  <a:gd name="connsiteX15" fmla="*/ 2855322 w 2855322"/>
                  <a:gd name="connsiteY15" fmla="*/ 1619836 h 2674554"/>
                  <a:gd name="connsiteX16" fmla="*/ 2469725 w 2855322"/>
                  <a:gd name="connsiteY16" fmla="*/ 1168224 h 2674554"/>
                  <a:gd name="connsiteX17" fmla="*/ 2353535 w 2855322"/>
                  <a:gd name="connsiteY17" fmla="*/ 1209389 h 2674554"/>
                  <a:gd name="connsiteX18" fmla="*/ 2198236 w 2855322"/>
                  <a:gd name="connsiteY18" fmla="*/ 629806 h 2674554"/>
                  <a:gd name="connsiteX19" fmla="*/ 2293801 w 2855322"/>
                  <a:gd name="connsiteY19" fmla="*/ 593824 h 2674554"/>
                  <a:gd name="connsiteX20" fmla="*/ 2297431 w 2855322"/>
                  <a:gd name="connsiteY20" fmla="*/ 1 h 2674554"/>
                  <a:gd name="connsiteX21" fmla="*/ 1741687 w 2855322"/>
                  <a:gd name="connsiteY21" fmla="*/ 209256 h 2674554"/>
                  <a:gd name="connsiteX22" fmla="*/ 1741181 w 2855322"/>
                  <a:gd name="connsiteY22" fmla="*/ 292225 h 2674554"/>
                  <a:gd name="connsiteX23" fmla="*/ 1113879 w 2855322"/>
                  <a:gd name="connsiteY23" fmla="*/ 292225 h 2674554"/>
                  <a:gd name="connsiteX24" fmla="*/ 1113372 w 2855322"/>
                  <a:gd name="connsiteY24" fmla="*/ 209255 h 267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855322" h="2674554">
                    <a:moveTo>
                      <a:pt x="557628" y="0"/>
                    </a:moveTo>
                    <a:lnTo>
                      <a:pt x="561258" y="593823"/>
                    </a:lnTo>
                    <a:lnTo>
                      <a:pt x="667054" y="633658"/>
                    </a:lnTo>
                    <a:lnTo>
                      <a:pt x="511834" y="1212947"/>
                    </a:lnTo>
                    <a:lnTo>
                      <a:pt x="385597" y="1168223"/>
                    </a:lnTo>
                    <a:lnTo>
                      <a:pt x="0" y="1619834"/>
                    </a:lnTo>
                    <a:lnTo>
                      <a:pt x="559743" y="1818143"/>
                    </a:lnTo>
                    <a:lnTo>
                      <a:pt x="663583" y="1696525"/>
                    </a:lnTo>
                    <a:lnTo>
                      <a:pt x="1161285" y="2086090"/>
                    </a:lnTo>
                    <a:lnTo>
                      <a:pt x="1093139" y="2185210"/>
                    </a:lnTo>
                    <a:lnTo>
                      <a:pt x="1429563" y="2674554"/>
                    </a:lnTo>
                    <a:lnTo>
                      <a:pt x="1765986" y="2185210"/>
                    </a:lnTo>
                    <a:lnTo>
                      <a:pt x="1701552" y="2091488"/>
                    </a:lnTo>
                    <a:lnTo>
                      <a:pt x="2197510" y="1703287"/>
                    </a:lnTo>
                    <a:lnTo>
                      <a:pt x="2295579" y="1818145"/>
                    </a:lnTo>
                    <a:lnTo>
                      <a:pt x="2855322" y="1619836"/>
                    </a:lnTo>
                    <a:lnTo>
                      <a:pt x="2469725" y="1168224"/>
                    </a:lnTo>
                    <a:lnTo>
                      <a:pt x="2353535" y="1209389"/>
                    </a:lnTo>
                    <a:lnTo>
                      <a:pt x="2198236" y="629806"/>
                    </a:lnTo>
                    <a:lnTo>
                      <a:pt x="2293801" y="593824"/>
                    </a:lnTo>
                    <a:lnTo>
                      <a:pt x="2297431" y="1"/>
                    </a:lnTo>
                    <a:lnTo>
                      <a:pt x="1741687" y="209256"/>
                    </a:lnTo>
                    <a:lnTo>
                      <a:pt x="1741181" y="292225"/>
                    </a:lnTo>
                    <a:lnTo>
                      <a:pt x="1113879" y="292225"/>
                    </a:lnTo>
                    <a:lnTo>
                      <a:pt x="1113372" y="209255"/>
                    </a:ln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88990831-7D7D-4860-B8D0-EA77C0F41F8D}"/>
                  </a:ext>
                </a:extLst>
              </p:cNvPr>
              <p:cNvSpPr/>
              <p:nvPr/>
            </p:nvSpPr>
            <p:spPr>
              <a:xfrm rot="5400000" flipH="1">
                <a:off x="3490632" y="2004817"/>
                <a:ext cx="1606867" cy="1715471"/>
              </a:xfrm>
              <a:custGeom>
                <a:avLst/>
                <a:gdLst>
                  <a:gd name="connsiteX0" fmla="*/ 2697249 w 2877498"/>
                  <a:gd name="connsiteY0" fmla="*/ 717478 h 3071982"/>
                  <a:gd name="connsiteX1" fmla="*/ 2566050 w 2877498"/>
                  <a:gd name="connsiteY1" fmla="*/ 1065919 h 3071982"/>
                  <a:gd name="connsiteX2" fmla="*/ 2430768 w 2877498"/>
                  <a:gd name="connsiteY2" fmla="*/ 1066746 h 3071982"/>
                  <a:gd name="connsiteX3" fmla="*/ 2435341 w 2877498"/>
                  <a:gd name="connsiteY3" fmla="*/ 1988954 h 3071982"/>
                  <a:gd name="connsiteX4" fmla="*/ 2566049 w 2877498"/>
                  <a:gd name="connsiteY4" fmla="*/ 1989753 h 3071982"/>
                  <a:gd name="connsiteX5" fmla="*/ 2697248 w 2877498"/>
                  <a:gd name="connsiteY5" fmla="*/ 2338193 h 3071982"/>
                  <a:gd name="connsiteX6" fmla="*/ 2324933 w 2877498"/>
                  <a:gd name="connsiteY6" fmla="*/ 2335918 h 3071982"/>
                  <a:gd name="connsiteX7" fmla="*/ 2282702 w 2877498"/>
                  <a:gd name="connsiteY7" fmla="*/ 2223762 h 3071982"/>
                  <a:gd name="connsiteX8" fmla="*/ 1421833 w 2877498"/>
                  <a:gd name="connsiteY8" fmla="*/ 2460647 h 3071982"/>
                  <a:gd name="connsiteX9" fmla="*/ 1474756 w 2877498"/>
                  <a:gd name="connsiteY9" fmla="*/ 2610025 h 3071982"/>
                  <a:gd name="connsiteX10" fmla="*/ 1191604 w 2877498"/>
                  <a:gd name="connsiteY10" fmla="*/ 2851787 h 3071982"/>
                  <a:gd name="connsiteX11" fmla="*/ 1067268 w 2877498"/>
                  <a:gd name="connsiteY11" fmla="*/ 2500839 h 3071982"/>
                  <a:gd name="connsiteX12" fmla="*/ 1205808 w 2877498"/>
                  <a:gd name="connsiteY12" fmla="*/ 2382550 h 3071982"/>
                  <a:gd name="connsiteX13" fmla="*/ 664585 w 2877498"/>
                  <a:gd name="connsiteY13" fmla="*/ 1646004 h 3071982"/>
                  <a:gd name="connsiteX14" fmla="*/ 526476 w 2877498"/>
                  <a:gd name="connsiteY14" fmla="*/ 1740954 h 3071982"/>
                  <a:gd name="connsiteX15" fmla="*/ 219667 w 2877498"/>
                  <a:gd name="connsiteY15" fmla="*/ 1530023 h 3071982"/>
                  <a:gd name="connsiteX16" fmla="*/ 526476 w 2877498"/>
                  <a:gd name="connsiteY16" fmla="*/ 1319092 h 3071982"/>
                  <a:gd name="connsiteX17" fmla="*/ 672445 w 2877498"/>
                  <a:gd name="connsiteY17" fmla="*/ 1419446 h 3071982"/>
                  <a:gd name="connsiteX18" fmla="*/ 1214926 w 2877498"/>
                  <a:gd name="connsiteY18" fmla="*/ 681188 h 3071982"/>
                  <a:gd name="connsiteX19" fmla="*/ 1067270 w 2877498"/>
                  <a:gd name="connsiteY19" fmla="*/ 555115 h 3071982"/>
                  <a:gd name="connsiteX20" fmla="*/ 1191606 w 2877498"/>
                  <a:gd name="connsiteY20" fmla="*/ 204168 h 3071982"/>
                  <a:gd name="connsiteX21" fmla="*/ 1474758 w 2877498"/>
                  <a:gd name="connsiteY21" fmla="*/ 445929 h 3071982"/>
                  <a:gd name="connsiteX22" fmla="*/ 1415030 w 2877498"/>
                  <a:gd name="connsiteY22" fmla="*/ 614516 h 3071982"/>
                  <a:gd name="connsiteX23" fmla="*/ 2273335 w 2877498"/>
                  <a:gd name="connsiteY23" fmla="*/ 856792 h 3071982"/>
                  <a:gd name="connsiteX24" fmla="*/ 2324934 w 2877498"/>
                  <a:gd name="connsiteY24" fmla="*/ 719754 h 3071982"/>
                  <a:gd name="connsiteX25" fmla="*/ 2877498 w 2877498"/>
                  <a:gd name="connsiteY25" fmla="*/ 599941 h 3071982"/>
                  <a:gd name="connsiteX26" fmla="*/ 2238616 w 2877498"/>
                  <a:gd name="connsiteY26" fmla="*/ 603846 h 3071982"/>
                  <a:gd name="connsiteX27" fmla="*/ 2195758 w 2877498"/>
                  <a:gd name="connsiteY27" fmla="*/ 717670 h 3071982"/>
                  <a:gd name="connsiteX28" fmla="*/ 1572513 w 2877498"/>
                  <a:gd name="connsiteY28" fmla="*/ 550672 h 3071982"/>
                  <a:gd name="connsiteX29" fmla="*/ 1620631 w 2877498"/>
                  <a:gd name="connsiteY29" fmla="*/ 414856 h 3071982"/>
                  <a:gd name="connsiteX30" fmla="*/ 1134751 w 2877498"/>
                  <a:gd name="connsiteY30" fmla="*/ 0 h 3071982"/>
                  <a:gd name="connsiteX31" fmla="*/ 921395 w 2877498"/>
                  <a:gd name="connsiteY31" fmla="*/ 602216 h 3071982"/>
                  <a:gd name="connsiteX32" fmla="*/ 1052241 w 2877498"/>
                  <a:gd name="connsiteY32" fmla="*/ 713935 h 3071982"/>
                  <a:gd name="connsiteX33" fmla="*/ 633117 w 2877498"/>
                  <a:gd name="connsiteY33" fmla="*/ 1249402 h 3071982"/>
                  <a:gd name="connsiteX34" fmla="*/ 526475 w 2877498"/>
                  <a:gd name="connsiteY34" fmla="*/ 1176086 h 3071982"/>
                  <a:gd name="connsiteX35" fmla="*/ 0 w 2877498"/>
                  <a:gd name="connsiteY35" fmla="*/ 1538037 h 3071982"/>
                  <a:gd name="connsiteX36" fmla="*/ 526475 w 2877498"/>
                  <a:gd name="connsiteY36" fmla="*/ 1899988 h 3071982"/>
                  <a:gd name="connsiteX37" fmla="*/ 627309 w 2877498"/>
                  <a:gd name="connsiteY37" fmla="*/ 1830665 h 3071982"/>
                  <a:gd name="connsiteX38" fmla="*/ 1044966 w 2877498"/>
                  <a:gd name="connsiteY38" fmla="*/ 2364256 h 3071982"/>
                  <a:gd name="connsiteX39" fmla="*/ 921393 w 2877498"/>
                  <a:gd name="connsiteY39" fmla="*/ 2469766 h 3071982"/>
                  <a:gd name="connsiteX40" fmla="*/ 1134749 w 2877498"/>
                  <a:gd name="connsiteY40" fmla="*/ 3071982 h 3071982"/>
                  <a:gd name="connsiteX41" fmla="*/ 1620629 w 2877498"/>
                  <a:gd name="connsiteY41" fmla="*/ 2657126 h 3071982"/>
                  <a:gd name="connsiteX42" fmla="*/ 1576341 w 2877498"/>
                  <a:gd name="connsiteY42" fmla="*/ 2532120 h 3071982"/>
                  <a:gd name="connsiteX43" fmla="*/ 2199902 w 2877498"/>
                  <a:gd name="connsiteY43" fmla="*/ 2365037 h 3071982"/>
                  <a:gd name="connsiteX44" fmla="*/ 2238615 w 2877498"/>
                  <a:gd name="connsiteY44" fmla="*/ 2467853 h 3071982"/>
                  <a:gd name="connsiteX45" fmla="*/ 2877497 w 2877498"/>
                  <a:gd name="connsiteY45" fmla="*/ 2471758 h 3071982"/>
                  <a:gd name="connsiteX46" fmla="*/ 2652364 w 2877498"/>
                  <a:gd name="connsiteY46" fmla="*/ 1873845 h 3071982"/>
                  <a:gd name="connsiteX47" fmla="*/ 2563099 w 2877498"/>
                  <a:gd name="connsiteY47" fmla="*/ 1873300 h 3071982"/>
                  <a:gd name="connsiteX48" fmla="*/ 2563099 w 2877498"/>
                  <a:gd name="connsiteY48" fmla="*/ 1198400 h 3071982"/>
                  <a:gd name="connsiteX49" fmla="*/ 2652365 w 2877498"/>
                  <a:gd name="connsiteY49" fmla="*/ 1197854 h 3071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877498" h="3071982">
                    <a:moveTo>
                      <a:pt x="2697249" y="717478"/>
                    </a:moveTo>
                    <a:lnTo>
                      <a:pt x="2566050" y="1065919"/>
                    </a:lnTo>
                    <a:lnTo>
                      <a:pt x="2430768" y="1066746"/>
                    </a:lnTo>
                    <a:lnTo>
                      <a:pt x="2435341" y="1988954"/>
                    </a:lnTo>
                    <a:lnTo>
                      <a:pt x="2566049" y="1989753"/>
                    </a:lnTo>
                    <a:lnTo>
                      <a:pt x="2697248" y="2338193"/>
                    </a:lnTo>
                    <a:lnTo>
                      <a:pt x="2324933" y="2335918"/>
                    </a:lnTo>
                    <a:lnTo>
                      <a:pt x="2282702" y="2223762"/>
                    </a:lnTo>
                    <a:lnTo>
                      <a:pt x="1421833" y="2460647"/>
                    </a:lnTo>
                    <a:lnTo>
                      <a:pt x="1474756" y="2610025"/>
                    </a:lnTo>
                    <a:lnTo>
                      <a:pt x="1191604" y="2851787"/>
                    </a:lnTo>
                    <a:lnTo>
                      <a:pt x="1067268" y="2500839"/>
                    </a:lnTo>
                    <a:lnTo>
                      <a:pt x="1205808" y="2382550"/>
                    </a:lnTo>
                    <a:lnTo>
                      <a:pt x="664585" y="1646004"/>
                    </a:lnTo>
                    <a:lnTo>
                      <a:pt x="526476" y="1740954"/>
                    </a:lnTo>
                    <a:lnTo>
                      <a:pt x="219667" y="1530023"/>
                    </a:lnTo>
                    <a:lnTo>
                      <a:pt x="526476" y="1319092"/>
                    </a:lnTo>
                    <a:lnTo>
                      <a:pt x="672445" y="1419446"/>
                    </a:lnTo>
                    <a:lnTo>
                      <a:pt x="1214926" y="681188"/>
                    </a:lnTo>
                    <a:lnTo>
                      <a:pt x="1067270" y="555115"/>
                    </a:lnTo>
                    <a:lnTo>
                      <a:pt x="1191606" y="204168"/>
                    </a:lnTo>
                    <a:lnTo>
                      <a:pt x="1474758" y="445929"/>
                    </a:lnTo>
                    <a:lnTo>
                      <a:pt x="1415030" y="614516"/>
                    </a:lnTo>
                    <a:lnTo>
                      <a:pt x="2273335" y="856792"/>
                    </a:lnTo>
                    <a:lnTo>
                      <a:pt x="2324934" y="719754"/>
                    </a:lnTo>
                    <a:close/>
                    <a:moveTo>
                      <a:pt x="2877498" y="599941"/>
                    </a:moveTo>
                    <a:lnTo>
                      <a:pt x="2238616" y="603846"/>
                    </a:lnTo>
                    <a:lnTo>
                      <a:pt x="2195758" y="717670"/>
                    </a:lnTo>
                    <a:lnTo>
                      <a:pt x="1572513" y="550672"/>
                    </a:lnTo>
                    <a:lnTo>
                      <a:pt x="1620631" y="414856"/>
                    </a:lnTo>
                    <a:lnTo>
                      <a:pt x="1134751" y="0"/>
                    </a:lnTo>
                    <a:lnTo>
                      <a:pt x="921395" y="602216"/>
                    </a:lnTo>
                    <a:lnTo>
                      <a:pt x="1052241" y="713935"/>
                    </a:lnTo>
                    <a:lnTo>
                      <a:pt x="633117" y="1249402"/>
                    </a:lnTo>
                    <a:lnTo>
                      <a:pt x="526475" y="1176086"/>
                    </a:lnTo>
                    <a:lnTo>
                      <a:pt x="0" y="1538037"/>
                    </a:lnTo>
                    <a:lnTo>
                      <a:pt x="526475" y="1899988"/>
                    </a:lnTo>
                    <a:lnTo>
                      <a:pt x="627309" y="1830665"/>
                    </a:lnTo>
                    <a:lnTo>
                      <a:pt x="1044966" y="2364256"/>
                    </a:lnTo>
                    <a:lnTo>
                      <a:pt x="921393" y="2469766"/>
                    </a:lnTo>
                    <a:lnTo>
                      <a:pt x="1134749" y="3071982"/>
                    </a:lnTo>
                    <a:lnTo>
                      <a:pt x="1620629" y="2657126"/>
                    </a:lnTo>
                    <a:lnTo>
                      <a:pt x="1576341" y="2532120"/>
                    </a:lnTo>
                    <a:lnTo>
                      <a:pt x="2199902" y="2365037"/>
                    </a:lnTo>
                    <a:lnTo>
                      <a:pt x="2238615" y="2467853"/>
                    </a:lnTo>
                    <a:lnTo>
                      <a:pt x="2877497" y="2471758"/>
                    </a:lnTo>
                    <a:lnTo>
                      <a:pt x="2652364" y="1873845"/>
                    </a:lnTo>
                    <a:lnTo>
                      <a:pt x="2563099" y="1873300"/>
                    </a:lnTo>
                    <a:lnTo>
                      <a:pt x="2563099" y="1198400"/>
                    </a:lnTo>
                    <a:lnTo>
                      <a:pt x="2652365" y="1197854"/>
                    </a:lnTo>
                    <a:close/>
                  </a:path>
                </a:pathLst>
              </a:cu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2" name="五角形 2051">
                <a:extLst>
                  <a:ext uri="{FF2B5EF4-FFF2-40B4-BE49-F238E27FC236}">
                    <a16:creationId xmlns:a16="http://schemas.microsoft.com/office/drawing/2014/main" id="{06ADB0F2-0620-4674-83B2-0E7F9C524789}"/>
                  </a:ext>
                </a:extLst>
              </p:cNvPr>
              <p:cNvSpPr/>
              <p:nvPr/>
            </p:nvSpPr>
            <p:spPr>
              <a:xfrm rot="10800000">
                <a:off x="3916211" y="2428736"/>
                <a:ext cx="756134" cy="720128"/>
              </a:xfrm>
              <a:prstGeom prst="pentagon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53" name="グループ化 2052">
                <a:extLst>
                  <a:ext uri="{FF2B5EF4-FFF2-40B4-BE49-F238E27FC236}">
                    <a16:creationId xmlns:a16="http://schemas.microsoft.com/office/drawing/2014/main" id="{1EC72608-DA9B-4C64-8470-743F72D11C52}"/>
                  </a:ext>
                </a:extLst>
              </p:cNvPr>
              <p:cNvGrpSpPr/>
              <p:nvPr/>
            </p:nvGrpSpPr>
            <p:grpSpPr>
              <a:xfrm>
                <a:off x="4106297" y="2652502"/>
                <a:ext cx="389504" cy="152644"/>
                <a:chOff x="2378075" y="2177172"/>
                <a:chExt cx="714064" cy="279839"/>
              </a:xfrm>
              <a:solidFill>
                <a:sysClr val="windowText" lastClr="000000">
                  <a:lumMod val="65000"/>
                  <a:lumOff val="35000"/>
                </a:sysClr>
              </a:solidFill>
            </p:grpSpPr>
            <p:sp>
              <p:nvSpPr>
                <p:cNvPr id="2054" name="正方形/長方形 2053">
                  <a:extLst>
                    <a:ext uri="{FF2B5EF4-FFF2-40B4-BE49-F238E27FC236}">
                      <a16:creationId xmlns:a16="http://schemas.microsoft.com/office/drawing/2014/main" id="{CCB49FE6-FE96-40D0-A086-A973EFB19CAD}"/>
                    </a:ext>
                  </a:extLst>
                </p:cNvPr>
                <p:cNvSpPr/>
                <p:nvPr/>
              </p:nvSpPr>
              <p:spPr>
                <a:xfrm>
                  <a:off x="2461157" y="2314771"/>
                  <a:ext cx="553506" cy="130175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5" name="正方形/長方形 2054">
                  <a:extLst>
                    <a:ext uri="{FF2B5EF4-FFF2-40B4-BE49-F238E27FC236}">
                      <a16:creationId xmlns:a16="http://schemas.microsoft.com/office/drawing/2014/main" id="{662E6547-25D2-4AAD-8973-B27755429B22}"/>
                    </a:ext>
                  </a:extLst>
                </p:cNvPr>
                <p:cNvSpPr/>
                <p:nvPr/>
              </p:nvSpPr>
              <p:spPr>
                <a:xfrm>
                  <a:off x="2432050" y="2291911"/>
                  <a:ext cx="594082" cy="50361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6" name="台形 2055">
                  <a:extLst>
                    <a:ext uri="{FF2B5EF4-FFF2-40B4-BE49-F238E27FC236}">
                      <a16:creationId xmlns:a16="http://schemas.microsoft.com/office/drawing/2014/main" id="{0142F425-FE72-458E-87F7-BE09200D57B9}"/>
                    </a:ext>
                  </a:extLst>
                </p:cNvPr>
                <p:cNvSpPr/>
                <p:nvPr/>
              </p:nvSpPr>
              <p:spPr>
                <a:xfrm>
                  <a:off x="2378075" y="2177172"/>
                  <a:ext cx="714064" cy="146928"/>
                </a:xfrm>
                <a:prstGeom prst="trapezoid">
                  <a:avLst>
                    <a:gd name="adj" fmla="val 786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7" name="正方形/長方形 2056">
                  <a:extLst>
                    <a:ext uri="{FF2B5EF4-FFF2-40B4-BE49-F238E27FC236}">
                      <a16:creationId xmlns:a16="http://schemas.microsoft.com/office/drawing/2014/main" id="{2EB6AF2F-6B27-4DC9-8247-2379C16C4AD4}"/>
                    </a:ext>
                  </a:extLst>
                </p:cNvPr>
                <p:cNvSpPr/>
                <p:nvPr/>
              </p:nvSpPr>
              <p:spPr>
                <a:xfrm>
                  <a:off x="2432050" y="2326836"/>
                  <a:ext cx="47823" cy="130175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8" name="正方形/長方形 2057">
                  <a:extLst>
                    <a:ext uri="{FF2B5EF4-FFF2-40B4-BE49-F238E27FC236}">
                      <a16:creationId xmlns:a16="http://schemas.microsoft.com/office/drawing/2014/main" id="{0E5628E4-09FA-44EF-9914-7AF1803AB9F1}"/>
                    </a:ext>
                  </a:extLst>
                </p:cNvPr>
                <p:cNvSpPr/>
                <p:nvPr/>
              </p:nvSpPr>
              <p:spPr>
                <a:xfrm>
                  <a:off x="2981362" y="2326836"/>
                  <a:ext cx="47823" cy="130175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9" name="正方形/長方形 2058">
                  <a:extLst>
                    <a:ext uri="{FF2B5EF4-FFF2-40B4-BE49-F238E27FC236}">
                      <a16:creationId xmlns:a16="http://schemas.microsoft.com/office/drawing/2014/main" id="{A3A462FF-AF13-49F4-9400-0344896AC3A0}"/>
                    </a:ext>
                  </a:extLst>
                </p:cNvPr>
                <p:cNvSpPr/>
                <p:nvPr/>
              </p:nvSpPr>
              <p:spPr>
                <a:xfrm>
                  <a:off x="2613827" y="2326836"/>
                  <a:ext cx="45719" cy="130175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0" name="正方形/長方形 2059">
                  <a:extLst>
                    <a:ext uri="{FF2B5EF4-FFF2-40B4-BE49-F238E27FC236}">
                      <a16:creationId xmlns:a16="http://schemas.microsoft.com/office/drawing/2014/main" id="{FEE5BB5E-AECC-49C2-A226-B1D752F65E21}"/>
                    </a:ext>
                  </a:extLst>
                </p:cNvPr>
                <p:cNvSpPr/>
                <p:nvPr/>
              </p:nvSpPr>
              <p:spPr>
                <a:xfrm>
                  <a:off x="2813852" y="2326836"/>
                  <a:ext cx="45719" cy="130175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1" name="台形 2060">
                  <a:extLst>
                    <a:ext uri="{FF2B5EF4-FFF2-40B4-BE49-F238E27FC236}">
                      <a16:creationId xmlns:a16="http://schemas.microsoft.com/office/drawing/2014/main" id="{E9945D11-98C8-4088-9C61-112722BABEC5}"/>
                    </a:ext>
                  </a:extLst>
                </p:cNvPr>
                <p:cNvSpPr/>
                <p:nvPr/>
              </p:nvSpPr>
              <p:spPr>
                <a:xfrm>
                  <a:off x="2628589" y="2241550"/>
                  <a:ext cx="213036" cy="100722"/>
                </a:xfrm>
                <a:prstGeom prst="trapezoid">
                  <a:avLst>
                    <a:gd name="adj" fmla="val 7865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2" name="正方形/長方形 2061">
                  <a:extLst>
                    <a:ext uri="{FF2B5EF4-FFF2-40B4-BE49-F238E27FC236}">
                      <a16:creationId xmlns:a16="http://schemas.microsoft.com/office/drawing/2014/main" id="{162C3CD1-4B52-43AD-9176-DA5BE04771B5}"/>
                    </a:ext>
                  </a:extLst>
                </p:cNvPr>
                <p:cNvSpPr/>
                <p:nvPr/>
              </p:nvSpPr>
              <p:spPr>
                <a:xfrm>
                  <a:off x="2615144" y="2326397"/>
                  <a:ext cx="245532" cy="4850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044" name="正方形/長方形 2043">
              <a:extLst>
                <a:ext uri="{FF2B5EF4-FFF2-40B4-BE49-F238E27FC236}">
                  <a16:creationId xmlns:a16="http://schemas.microsoft.com/office/drawing/2014/main" id="{B4728018-6892-4F10-B9B6-B6F70AB4F3C7}"/>
                </a:ext>
              </a:extLst>
            </p:cNvPr>
            <p:cNvSpPr/>
            <p:nvPr/>
          </p:nvSpPr>
          <p:spPr>
            <a:xfrm>
              <a:off x="1973671" y="1413840"/>
              <a:ext cx="101056" cy="201491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63" name="テキスト ボックス 2062">
            <a:extLst>
              <a:ext uri="{FF2B5EF4-FFF2-40B4-BE49-F238E27FC236}">
                <a16:creationId xmlns:a16="http://schemas.microsoft.com/office/drawing/2014/main" id="{571CFDAA-8B84-47F4-93C8-D386615552F3}"/>
              </a:ext>
            </a:extLst>
          </p:cNvPr>
          <p:cNvSpPr txBox="1"/>
          <p:nvPr/>
        </p:nvSpPr>
        <p:spPr>
          <a:xfrm>
            <a:off x="404468" y="598739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五稜郭公園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64" name="グループ化 2063">
            <a:extLst>
              <a:ext uri="{FF2B5EF4-FFF2-40B4-BE49-F238E27FC236}">
                <a16:creationId xmlns:a16="http://schemas.microsoft.com/office/drawing/2014/main" id="{EE13BA5B-D919-46A0-AD4F-ABE6A33A8087}"/>
              </a:ext>
            </a:extLst>
          </p:cNvPr>
          <p:cNvGrpSpPr/>
          <p:nvPr/>
        </p:nvGrpSpPr>
        <p:grpSpPr>
          <a:xfrm>
            <a:off x="6220064" y="1907331"/>
            <a:ext cx="1236280" cy="859376"/>
            <a:chOff x="3343035" y="2474713"/>
            <a:chExt cx="2238616" cy="1556130"/>
          </a:xfrm>
        </p:grpSpPr>
        <p:grpSp>
          <p:nvGrpSpPr>
            <p:cNvPr id="2065" name="グループ化 2064">
              <a:extLst>
                <a:ext uri="{FF2B5EF4-FFF2-40B4-BE49-F238E27FC236}">
                  <a16:creationId xmlns:a16="http://schemas.microsoft.com/office/drawing/2014/main" id="{39D84BE6-5B75-4EA1-973F-E15D3AE0F9E4}"/>
                </a:ext>
              </a:extLst>
            </p:cNvPr>
            <p:cNvGrpSpPr/>
            <p:nvPr/>
          </p:nvGrpSpPr>
          <p:grpSpPr>
            <a:xfrm>
              <a:off x="3343035" y="2474713"/>
              <a:ext cx="2238616" cy="1556130"/>
              <a:chOff x="3343035" y="2474713"/>
              <a:chExt cx="2238616" cy="1556130"/>
            </a:xfrm>
          </p:grpSpPr>
          <p:grpSp>
            <p:nvGrpSpPr>
              <p:cNvPr id="2070" name="グループ化 2069">
                <a:extLst>
                  <a:ext uri="{FF2B5EF4-FFF2-40B4-BE49-F238E27FC236}">
                    <a16:creationId xmlns:a16="http://schemas.microsoft.com/office/drawing/2014/main" id="{AF89086A-CD66-482A-B452-EFBCB120261B}"/>
                  </a:ext>
                </a:extLst>
              </p:cNvPr>
              <p:cNvGrpSpPr/>
              <p:nvPr/>
            </p:nvGrpSpPr>
            <p:grpSpPr>
              <a:xfrm>
                <a:off x="3998710" y="2557835"/>
                <a:ext cx="197031" cy="1281691"/>
                <a:chOff x="4686637" y="2860626"/>
                <a:chExt cx="193787" cy="912554"/>
              </a:xfrm>
            </p:grpSpPr>
            <p:sp>
              <p:nvSpPr>
                <p:cNvPr id="2107" name="正方形/長方形 2106">
                  <a:extLst>
                    <a:ext uri="{FF2B5EF4-FFF2-40B4-BE49-F238E27FC236}">
                      <a16:creationId xmlns:a16="http://schemas.microsoft.com/office/drawing/2014/main" id="{2445E93F-A245-4BAC-AEDB-A96A749AB1C4}"/>
                    </a:ext>
                  </a:extLst>
                </p:cNvPr>
                <p:cNvSpPr/>
                <p:nvPr/>
              </p:nvSpPr>
              <p:spPr>
                <a:xfrm>
                  <a:off x="4725616" y="3106073"/>
                  <a:ext cx="114004" cy="667107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8" name="五角形 2107">
                  <a:extLst>
                    <a:ext uri="{FF2B5EF4-FFF2-40B4-BE49-F238E27FC236}">
                      <a16:creationId xmlns:a16="http://schemas.microsoft.com/office/drawing/2014/main" id="{6B097FA7-6D35-449C-B6D9-D5101EF844A0}"/>
                    </a:ext>
                  </a:extLst>
                </p:cNvPr>
                <p:cNvSpPr/>
                <p:nvPr/>
              </p:nvSpPr>
              <p:spPr>
                <a:xfrm>
                  <a:off x="4686637" y="2860626"/>
                  <a:ext cx="193787" cy="244761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1" name="グループ化 2070">
                <a:extLst>
                  <a:ext uri="{FF2B5EF4-FFF2-40B4-BE49-F238E27FC236}">
                    <a16:creationId xmlns:a16="http://schemas.microsoft.com/office/drawing/2014/main" id="{8DBE6B0A-B4E6-4128-A45C-D496211FFEC8}"/>
                  </a:ext>
                </a:extLst>
              </p:cNvPr>
              <p:cNvGrpSpPr/>
              <p:nvPr/>
            </p:nvGrpSpPr>
            <p:grpSpPr>
              <a:xfrm>
                <a:off x="4503557" y="2474713"/>
                <a:ext cx="300873" cy="1416828"/>
                <a:chOff x="4686637" y="2860626"/>
                <a:chExt cx="193787" cy="912554"/>
              </a:xfrm>
            </p:grpSpPr>
            <p:sp>
              <p:nvSpPr>
                <p:cNvPr id="2105" name="正方形/長方形 2104">
                  <a:extLst>
                    <a:ext uri="{FF2B5EF4-FFF2-40B4-BE49-F238E27FC236}">
                      <a16:creationId xmlns:a16="http://schemas.microsoft.com/office/drawing/2014/main" id="{52D057FB-64E2-41BD-B48D-FBF99B7DA5E7}"/>
                    </a:ext>
                  </a:extLst>
                </p:cNvPr>
                <p:cNvSpPr/>
                <p:nvPr/>
              </p:nvSpPr>
              <p:spPr>
                <a:xfrm>
                  <a:off x="4725616" y="3106073"/>
                  <a:ext cx="114004" cy="667107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6" name="五角形 2105">
                  <a:extLst>
                    <a:ext uri="{FF2B5EF4-FFF2-40B4-BE49-F238E27FC236}">
                      <a16:creationId xmlns:a16="http://schemas.microsoft.com/office/drawing/2014/main" id="{4E9C9770-795E-401E-80E0-70E17E6683E8}"/>
                    </a:ext>
                  </a:extLst>
                </p:cNvPr>
                <p:cNvSpPr/>
                <p:nvPr/>
              </p:nvSpPr>
              <p:spPr>
                <a:xfrm>
                  <a:off x="4686637" y="2860626"/>
                  <a:ext cx="193787" cy="244761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72" name="四角形: 角を丸くする 2071">
                <a:extLst>
                  <a:ext uri="{FF2B5EF4-FFF2-40B4-BE49-F238E27FC236}">
                    <a16:creationId xmlns:a16="http://schemas.microsoft.com/office/drawing/2014/main" id="{2A0797B9-7264-4A09-B0C7-C6E788DBACFC}"/>
                  </a:ext>
                </a:extLst>
              </p:cNvPr>
              <p:cNvSpPr/>
              <p:nvPr/>
            </p:nvSpPr>
            <p:spPr>
              <a:xfrm>
                <a:off x="4000260" y="2999828"/>
                <a:ext cx="125712" cy="62602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3" name="四角形: 角を丸くする 2072">
                <a:extLst>
                  <a:ext uri="{FF2B5EF4-FFF2-40B4-BE49-F238E27FC236}">
                    <a16:creationId xmlns:a16="http://schemas.microsoft.com/office/drawing/2014/main" id="{A961A045-C5BA-4CDB-A1AC-07FD38E60F0B}"/>
                  </a:ext>
                </a:extLst>
              </p:cNvPr>
              <p:cNvSpPr/>
              <p:nvPr/>
            </p:nvSpPr>
            <p:spPr>
              <a:xfrm>
                <a:off x="3564553" y="3456045"/>
                <a:ext cx="343872" cy="131558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4" name="四角形: 角を丸くする 2073">
                <a:extLst>
                  <a:ext uri="{FF2B5EF4-FFF2-40B4-BE49-F238E27FC236}">
                    <a16:creationId xmlns:a16="http://schemas.microsoft.com/office/drawing/2014/main" id="{4D412B86-3998-4ED8-9B2E-C20D8C837411}"/>
                  </a:ext>
                </a:extLst>
              </p:cNvPr>
              <p:cNvSpPr/>
              <p:nvPr/>
            </p:nvSpPr>
            <p:spPr>
              <a:xfrm>
                <a:off x="3686790" y="2888456"/>
                <a:ext cx="99398" cy="19948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5" name="四角形: 角を丸くする 2074">
                <a:extLst>
                  <a:ext uri="{FF2B5EF4-FFF2-40B4-BE49-F238E27FC236}">
                    <a16:creationId xmlns:a16="http://schemas.microsoft.com/office/drawing/2014/main" id="{9BD8ED0F-5D4E-41A6-A01E-A30795879DEB}"/>
                  </a:ext>
                </a:extLst>
              </p:cNvPr>
              <p:cNvSpPr/>
              <p:nvPr/>
            </p:nvSpPr>
            <p:spPr>
              <a:xfrm>
                <a:off x="3470097" y="2999828"/>
                <a:ext cx="532784" cy="457748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6" name="フリーフォーム: 図形 2075">
                <a:extLst>
                  <a:ext uri="{FF2B5EF4-FFF2-40B4-BE49-F238E27FC236}">
                    <a16:creationId xmlns:a16="http://schemas.microsoft.com/office/drawing/2014/main" id="{A7F222A1-B348-4F2C-934F-CDEBF65F4ED3}"/>
                  </a:ext>
                </a:extLst>
              </p:cNvPr>
              <p:cNvSpPr/>
              <p:nvPr/>
            </p:nvSpPr>
            <p:spPr>
              <a:xfrm rot="10800000">
                <a:off x="4803005" y="2991566"/>
                <a:ext cx="778646" cy="1039276"/>
              </a:xfrm>
              <a:custGeom>
                <a:avLst/>
                <a:gdLst>
                  <a:gd name="connsiteX0" fmla="*/ 389323 w 778646"/>
                  <a:gd name="connsiteY0" fmla="*/ 1039276 h 1039276"/>
                  <a:gd name="connsiteX1" fmla="*/ 0 w 778646"/>
                  <a:gd name="connsiteY1" fmla="*/ 649953 h 1039276"/>
                  <a:gd name="connsiteX2" fmla="*/ 237781 w 778646"/>
                  <a:gd name="connsiteY2" fmla="*/ 291225 h 1039276"/>
                  <a:gd name="connsiteX3" fmla="*/ 245097 w 778646"/>
                  <a:gd name="connsiteY3" fmla="*/ 288954 h 1039276"/>
                  <a:gd name="connsiteX4" fmla="*/ 269811 w 778646"/>
                  <a:gd name="connsiteY4" fmla="*/ 0 h 1039276"/>
                  <a:gd name="connsiteX5" fmla="*/ 328354 w 778646"/>
                  <a:gd name="connsiteY5" fmla="*/ 0 h 1039276"/>
                  <a:gd name="connsiteX6" fmla="*/ 350975 w 778646"/>
                  <a:gd name="connsiteY6" fmla="*/ 264496 h 1039276"/>
                  <a:gd name="connsiteX7" fmla="*/ 389323 w 778646"/>
                  <a:gd name="connsiteY7" fmla="*/ 260630 h 1039276"/>
                  <a:gd name="connsiteX8" fmla="*/ 428208 w 778646"/>
                  <a:gd name="connsiteY8" fmla="*/ 264550 h 1039276"/>
                  <a:gd name="connsiteX9" fmla="*/ 450835 w 778646"/>
                  <a:gd name="connsiteY9" fmla="*/ 0 h 1039276"/>
                  <a:gd name="connsiteX10" fmla="*/ 509378 w 778646"/>
                  <a:gd name="connsiteY10" fmla="*/ 0 h 1039276"/>
                  <a:gd name="connsiteX11" fmla="*/ 534106 w 778646"/>
                  <a:gd name="connsiteY11" fmla="*/ 289127 h 1039276"/>
                  <a:gd name="connsiteX12" fmla="*/ 540865 w 778646"/>
                  <a:gd name="connsiteY12" fmla="*/ 291225 h 1039276"/>
                  <a:gd name="connsiteX13" fmla="*/ 778646 w 778646"/>
                  <a:gd name="connsiteY13" fmla="*/ 649953 h 1039276"/>
                  <a:gd name="connsiteX14" fmla="*/ 389323 w 778646"/>
                  <a:gd name="connsiteY14" fmla="*/ 1039276 h 103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8646" h="1039276">
                    <a:moveTo>
                      <a:pt x="389323" y="1039276"/>
                    </a:moveTo>
                    <a:cubicBezTo>
                      <a:pt x="174306" y="1039276"/>
                      <a:pt x="0" y="864970"/>
                      <a:pt x="0" y="649953"/>
                    </a:cubicBezTo>
                    <a:cubicBezTo>
                      <a:pt x="0" y="488690"/>
                      <a:pt x="98047" y="350328"/>
                      <a:pt x="237781" y="291225"/>
                    </a:cubicBezTo>
                    <a:lnTo>
                      <a:pt x="245097" y="288954"/>
                    </a:lnTo>
                    <a:lnTo>
                      <a:pt x="269811" y="0"/>
                    </a:lnTo>
                    <a:lnTo>
                      <a:pt x="328354" y="0"/>
                    </a:lnTo>
                    <a:lnTo>
                      <a:pt x="350975" y="264496"/>
                    </a:lnTo>
                    <a:lnTo>
                      <a:pt x="389323" y="260630"/>
                    </a:lnTo>
                    <a:lnTo>
                      <a:pt x="428208" y="264550"/>
                    </a:lnTo>
                    <a:lnTo>
                      <a:pt x="450835" y="0"/>
                    </a:lnTo>
                    <a:lnTo>
                      <a:pt x="509378" y="0"/>
                    </a:lnTo>
                    <a:lnTo>
                      <a:pt x="534106" y="289127"/>
                    </a:lnTo>
                    <a:lnTo>
                      <a:pt x="540865" y="291225"/>
                    </a:lnTo>
                    <a:cubicBezTo>
                      <a:pt x="680599" y="350328"/>
                      <a:pt x="778646" y="488690"/>
                      <a:pt x="778646" y="649953"/>
                    </a:cubicBezTo>
                    <a:cubicBezTo>
                      <a:pt x="778646" y="864970"/>
                      <a:pt x="604340" y="1039276"/>
                      <a:pt x="389323" y="103927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77" name="グループ化 2076">
                <a:extLst>
                  <a:ext uri="{FF2B5EF4-FFF2-40B4-BE49-F238E27FC236}">
                    <a16:creationId xmlns:a16="http://schemas.microsoft.com/office/drawing/2014/main" id="{68098EAB-6854-44E1-9FC9-27D924217AAB}"/>
                  </a:ext>
                </a:extLst>
              </p:cNvPr>
              <p:cNvGrpSpPr/>
              <p:nvPr/>
            </p:nvGrpSpPr>
            <p:grpSpPr>
              <a:xfrm>
                <a:off x="3747426" y="3025569"/>
                <a:ext cx="1191618" cy="1005274"/>
                <a:chOff x="3642321" y="3025569"/>
                <a:chExt cx="1191618" cy="1005274"/>
              </a:xfrm>
            </p:grpSpPr>
            <p:sp>
              <p:nvSpPr>
                <p:cNvPr id="2093" name="正方形/長方形 2092">
                  <a:extLst>
                    <a:ext uri="{FF2B5EF4-FFF2-40B4-BE49-F238E27FC236}">
                      <a16:creationId xmlns:a16="http://schemas.microsoft.com/office/drawing/2014/main" id="{9D20345D-B339-4790-82C1-3BA344F8F60B}"/>
                    </a:ext>
                  </a:extLst>
                </p:cNvPr>
                <p:cNvSpPr/>
                <p:nvPr/>
              </p:nvSpPr>
              <p:spPr>
                <a:xfrm>
                  <a:off x="3956647" y="3205650"/>
                  <a:ext cx="562966" cy="256479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4" name="正方形/長方形 2093">
                  <a:extLst>
                    <a:ext uri="{FF2B5EF4-FFF2-40B4-BE49-F238E27FC236}">
                      <a16:creationId xmlns:a16="http://schemas.microsoft.com/office/drawing/2014/main" id="{BD21A4AC-7F49-480F-B9F3-F667EE783FDB}"/>
                    </a:ext>
                  </a:extLst>
                </p:cNvPr>
                <p:cNvSpPr/>
                <p:nvPr/>
              </p:nvSpPr>
              <p:spPr>
                <a:xfrm>
                  <a:off x="3780435" y="3378380"/>
                  <a:ext cx="915390" cy="460196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5" name="正方形/長方形 2094">
                  <a:extLst>
                    <a:ext uri="{FF2B5EF4-FFF2-40B4-BE49-F238E27FC236}">
                      <a16:creationId xmlns:a16="http://schemas.microsoft.com/office/drawing/2014/main" id="{DE6D3C5E-D0CD-42EA-901B-993C38FD50F9}"/>
                    </a:ext>
                  </a:extLst>
                </p:cNvPr>
                <p:cNvSpPr/>
                <p:nvPr/>
              </p:nvSpPr>
              <p:spPr>
                <a:xfrm>
                  <a:off x="4620511" y="3344198"/>
                  <a:ext cx="114004" cy="667107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6" name="五角形 2095">
                  <a:extLst>
                    <a:ext uri="{FF2B5EF4-FFF2-40B4-BE49-F238E27FC236}">
                      <a16:creationId xmlns:a16="http://schemas.microsoft.com/office/drawing/2014/main" id="{7AE2E56C-8E38-4591-B961-3A42E24D466D}"/>
                    </a:ext>
                  </a:extLst>
                </p:cNvPr>
                <p:cNvSpPr/>
                <p:nvPr/>
              </p:nvSpPr>
              <p:spPr>
                <a:xfrm>
                  <a:off x="4581532" y="3098751"/>
                  <a:ext cx="193787" cy="244761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7" name="正方形/長方形 2096">
                  <a:extLst>
                    <a:ext uri="{FF2B5EF4-FFF2-40B4-BE49-F238E27FC236}">
                      <a16:creationId xmlns:a16="http://schemas.microsoft.com/office/drawing/2014/main" id="{42903F06-DF4A-420C-82FF-641E6CC81387}"/>
                    </a:ext>
                  </a:extLst>
                </p:cNvPr>
                <p:cNvSpPr/>
                <p:nvPr/>
              </p:nvSpPr>
              <p:spPr>
                <a:xfrm>
                  <a:off x="3743782" y="3344198"/>
                  <a:ext cx="114004" cy="667107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8" name="正方形/長方形 2097">
                  <a:extLst>
                    <a:ext uri="{FF2B5EF4-FFF2-40B4-BE49-F238E27FC236}">
                      <a16:creationId xmlns:a16="http://schemas.microsoft.com/office/drawing/2014/main" id="{83FB3007-262F-47DA-9F5F-4CC245A550A4}"/>
                    </a:ext>
                  </a:extLst>
                </p:cNvPr>
                <p:cNvSpPr/>
                <p:nvPr/>
              </p:nvSpPr>
              <p:spPr>
                <a:xfrm>
                  <a:off x="3642321" y="3557587"/>
                  <a:ext cx="1191618" cy="473255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9" name="正方形/長方形 2098">
                  <a:extLst>
                    <a:ext uri="{FF2B5EF4-FFF2-40B4-BE49-F238E27FC236}">
                      <a16:creationId xmlns:a16="http://schemas.microsoft.com/office/drawing/2014/main" id="{CCE1DCA0-5FD4-4306-B973-3FA04BE407C0}"/>
                    </a:ext>
                  </a:extLst>
                </p:cNvPr>
                <p:cNvSpPr/>
                <p:nvPr/>
              </p:nvSpPr>
              <p:spPr>
                <a:xfrm>
                  <a:off x="3801697" y="3490913"/>
                  <a:ext cx="140180" cy="539930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0" name="正方形/長方形 2099">
                  <a:extLst>
                    <a:ext uri="{FF2B5EF4-FFF2-40B4-BE49-F238E27FC236}">
                      <a16:creationId xmlns:a16="http://schemas.microsoft.com/office/drawing/2014/main" id="{5CC169B5-4DC1-4856-8DAC-B30F330893E1}"/>
                    </a:ext>
                  </a:extLst>
                </p:cNvPr>
                <p:cNvSpPr/>
                <p:nvPr/>
              </p:nvSpPr>
              <p:spPr>
                <a:xfrm>
                  <a:off x="4551267" y="3490913"/>
                  <a:ext cx="140180" cy="539930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1" name="五角形 2100">
                  <a:extLst>
                    <a:ext uri="{FF2B5EF4-FFF2-40B4-BE49-F238E27FC236}">
                      <a16:creationId xmlns:a16="http://schemas.microsoft.com/office/drawing/2014/main" id="{EA5BCF89-8E4F-4BF7-BF0A-17684EAFEEB1}"/>
                    </a:ext>
                  </a:extLst>
                </p:cNvPr>
                <p:cNvSpPr/>
                <p:nvPr/>
              </p:nvSpPr>
              <p:spPr>
                <a:xfrm>
                  <a:off x="3704803" y="3098751"/>
                  <a:ext cx="193787" cy="244761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2" name="五角形 2101">
                  <a:extLst>
                    <a:ext uri="{FF2B5EF4-FFF2-40B4-BE49-F238E27FC236}">
                      <a16:creationId xmlns:a16="http://schemas.microsoft.com/office/drawing/2014/main" id="{644AE5C4-8667-4737-BF93-60FBD3ABEB31}"/>
                    </a:ext>
                  </a:extLst>
                </p:cNvPr>
                <p:cNvSpPr/>
                <p:nvPr/>
              </p:nvSpPr>
              <p:spPr>
                <a:xfrm>
                  <a:off x="3969214" y="3025569"/>
                  <a:ext cx="148683" cy="180080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3" name="五角形 2102">
                  <a:extLst>
                    <a:ext uri="{FF2B5EF4-FFF2-40B4-BE49-F238E27FC236}">
                      <a16:creationId xmlns:a16="http://schemas.microsoft.com/office/drawing/2014/main" id="{D4CB5E13-325E-423D-850D-053F70970966}"/>
                    </a:ext>
                  </a:extLst>
                </p:cNvPr>
                <p:cNvSpPr/>
                <p:nvPr/>
              </p:nvSpPr>
              <p:spPr>
                <a:xfrm>
                  <a:off x="4350214" y="3025569"/>
                  <a:ext cx="148683" cy="180080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4" name="五角形 2103">
                  <a:extLst>
                    <a:ext uri="{FF2B5EF4-FFF2-40B4-BE49-F238E27FC236}">
                      <a16:creationId xmlns:a16="http://schemas.microsoft.com/office/drawing/2014/main" id="{2914B6C1-1E69-43B8-ABFB-DAE29AF1268E}"/>
                    </a:ext>
                  </a:extLst>
                </p:cNvPr>
                <p:cNvSpPr/>
                <p:nvPr/>
              </p:nvSpPr>
              <p:spPr>
                <a:xfrm>
                  <a:off x="4164476" y="3025569"/>
                  <a:ext cx="148683" cy="180080"/>
                </a:xfrm>
                <a:prstGeom prst="pentagon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rgbClr val="5B9BD5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78" name="楕円 2077">
                <a:extLst>
                  <a:ext uri="{FF2B5EF4-FFF2-40B4-BE49-F238E27FC236}">
                    <a16:creationId xmlns:a16="http://schemas.microsoft.com/office/drawing/2014/main" id="{7DF00185-08D7-4E2D-A569-B1C15ACF2B36}"/>
                  </a:ext>
                </a:extLst>
              </p:cNvPr>
              <p:cNvSpPr/>
              <p:nvPr/>
            </p:nvSpPr>
            <p:spPr>
              <a:xfrm>
                <a:off x="4980089" y="2629674"/>
                <a:ext cx="424478" cy="42447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9" name="四角形: 上の 2 つの角を丸める 2078">
                <a:extLst>
                  <a:ext uri="{FF2B5EF4-FFF2-40B4-BE49-F238E27FC236}">
                    <a16:creationId xmlns:a16="http://schemas.microsoft.com/office/drawing/2014/main" id="{A92C0F65-8008-43AA-8252-332FBE9C6E80}"/>
                  </a:ext>
                </a:extLst>
              </p:cNvPr>
              <p:cNvSpPr/>
              <p:nvPr/>
            </p:nvSpPr>
            <p:spPr>
              <a:xfrm>
                <a:off x="5046815" y="2486816"/>
                <a:ext cx="279605" cy="182608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0" name="楕円 2079">
                <a:extLst>
                  <a:ext uri="{FF2B5EF4-FFF2-40B4-BE49-F238E27FC236}">
                    <a16:creationId xmlns:a16="http://schemas.microsoft.com/office/drawing/2014/main" id="{11EF603D-C095-4571-84C5-7C7C483C1C55}"/>
                  </a:ext>
                </a:extLst>
              </p:cNvPr>
              <p:cNvSpPr/>
              <p:nvPr/>
            </p:nvSpPr>
            <p:spPr>
              <a:xfrm>
                <a:off x="5046815" y="2755598"/>
                <a:ext cx="90082" cy="90082"/>
              </a:xfrm>
              <a:prstGeom prst="ellips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1" name="楕円 2080">
                <a:extLst>
                  <a:ext uri="{FF2B5EF4-FFF2-40B4-BE49-F238E27FC236}">
                    <a16:creationId xmlns:a16="http://schemas.microsoft.com/office/drawing/2014/main" id="{72897E53-2945-4EF1-81B4-F684CD65CF77}"/>
                  </a:ext>
                </a:extLst>
              </p:cNvPr>
              <p:cNvSpPr/>
              <p:nvPr/>
            </p:nvSpPr>
            <p:spPr>
              <a:xfrm>
                <a:off x="5253983" y="2755598"/>
                <a:ext cx="90082" cy="90082"/>
              </a:xfrm>
              <a:prstGeom prst="ellips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2" name="四角形: 上の 2 つの角を丸める 2081">
                <a:extLst>
                  <a:ext uri="{FF2B5EF4-FFF2-40B4-BE49-F238E27FC236}">
                    <a16:creationId xmlns:a16="http://schemas.microsoft.com/office/drawing/2014/main" id="{D1B00AA6-E9DB-4980-8FA3-EB22FF856B34}"/>
                  </a:ext>
                </a:extLst>
              </p:cNvPr>
              <p:cNvSpPr/>
              <p:nvPr/>
            </p:nvSpPr>
            <p:spPr>
              <a:xfrm>
                <a:off x="4235671" y="3827643"/>
                <a:ext cx="215125" cy="203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3" name="四角形: 上の 2 つの角を丸める 2082">
                <a:extLst>
                  <a:ext uri="{FF2B5EF4-FFF2-40B4-BE49-F238E27FC236}">
                    <a16:creationId xmlns:a16="http://schemas.microsoft.com/office/drawing/2014/main" id="{C0E51C8A-D7CC-4CF7-98F4-A3AE402CA8BD}"/>
                  </a:ext>
                </a:extLst>
              </p:cNvPr>
              <p:cNvSpPr/>
              <p:nvPr/>
            </p:nvSpPr>
            <p:spPr>
              <a:xfrm>
                <a:off x="4966958" y="3929243"/>
                <a:ext cx="201203" cy="101599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4" name="四角形: 上の 2 つの角を丸める 2083">
                <a:extLst>
                  <a:ext uri="{FF2B5EF4-FFF2-40B4-BE49-F238E27FC236}">
                    <a16:creationId xmlns:a16="http://schemas.microsoft.com/office/drawing/2014/main" id="{5363D7B1-1FB8-4317-AA8A-822F1D99A262}"/>
                  </a:ext>
                </a:extLst>
              </p:cNvPr>
              <p:cNvSpPr/>
              <p:nvPr/>
            </p:nvSpPr>
            <p:spPr>
              <a:xfrm>
                <a:off x="5205694" y="3929243"/>
                <a:ext cx="201203" cy="101599"/>
              </a:xfrm>
              <a:prstGeom prst="round2Same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5" name="四角形: 角を丸くする 2084">
                <a:extLst>
                  <a:ext uri="{FF2B5EF4-FFF2-40B4-BE49-F238E27FC236}">
                    <a16:creationId xmlns:a16="http://schemas.microsoft.com/office/drawing/2014/main" id="{2055A2C3-0A6D-4A07-AEE8-4CD2A47089B9}"/>
                  </a:ext>
                </a:extLst>
              </p:cNvPr>
              <p:cNvSpPr/>
              <p:nvPr/>
            </p:nvSpPr>
            <p:spPr>
              <a:xfrm>
                <a:off x="3524250" y="2578120"/>
                <a:ext cx="424478" cy="37357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6" name="四角形: 角を丸くする 2085">
                <a:extLst>
                  <a:ext uri="{FF2B5EF4-FFF2-40B4-BE49-F238E27FC236}">
                    <a16:creationId xmlns:a16="http://schemas.microsoft.com/office/drawing/2014/main" id="{C49B28E2-174C-4650-AA6A-EDB23967842A}"/>
                  </a:ext>
                </a:extLst>
              </p:cNvPr>
              <p:cNvSpPr/>
              <p:nvPr/>
            </p:nvSpPr>
            <p:spPr>
              <a:xfrm>
                <a:off x="3599478" y="2863850"/>
                <a:ext cx="274022" cy="56110"/>
              </a:xfrm>
              <a:prstGeom prst="round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7" name="楕円 2086">
                <a:extLst>
                  <a:ext uri="{FF2B5EF4-FFF2-40B4-BE49-F238E27FC236}">
                    <a16:creationId xmlns:a16="http://schemas.microsoft.com/office/drawing/2014/main" id="{AAB5BC92-5648-4B73-9639-3F953F408763}"/>
                  </a:ext>
                </a:extLst>
              </p:cNvPr>
              <p:cNvSpPr/>
              <p:nvPr/>
            </p:nvSpPr>
            <p:spPr>
              <a:xfrm>
                <a:off x="3594253" y="2681779"/>
                <a:ext cx="90082" cy="90082"/>
              </a:xfrm>
              <a:prstGeom prst="ellips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8" name="楕円 2087">
                <a:extLst>
                  <a:ext uri="{FF2B5EF4-FFF2-40B4-BE49-F238E27FC236}">
                    <a16:creationId xmlns:a16="http://schemas.microsoft.com/office/drawing/2014/main" id="{DE14BCFF-FBD5-4378-A1C0-11CCAE5FF938}"/>
                  </a:ext>
                </a:extLst>
              </p:cNvPr>
              <p:cNvSpPr/>
              <p:nvPr/>
            </p:nvSpPr>
            <p:spPr>
              <a:xfrm>
                <a:off x="3794278" y="2681779"/>
                <a:ext cx="90082" cy="90082"/>
              </a:xfrm>
              <a:prstGeom prst="ellips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9" name="四角形: 角を丸くする 2088">
                <a:extLst>
                  <a:ext uri="{FF2B5EF4-FFF2-40B4-BE49-F238E27FC236}">
                    <a16:creationId xmlns:a16="http://schemas.microsoft.com/office/drawing/2014/main" id="{406E5C7B-2B9C-46C2-84F2-648EF9A95D37}"/>
                  </a:ext>
                </a:extLst>
              </p:cNvPr>
              <p:cNvSpPr/>
              <p:nvPr/>
            </p:nvSpPr>
            <p:spPr>
              <a:xfrm>
                <a:off x="3511635" y="3566356"/>
                <a:ext cx="177463" cy="36195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0" name="四角形: 角を丸くする 2089">
                <a:extLst>
                  <a:ext uri="{FF2B5EF4-FFF2-40B4-BE49-F238E27FC236}">
                    <a16:creationId xmlns:a16="http://schemas.microsoft.com/office/drawing/2014/main" id="{F0C2AFBE-B54B-4765-ABD7-5D6B0BA8950C}"/>
                  </a:ext>
                </a:extLst>
              </p:cNvPr>
              <p:cNvSpPr/>
              <p:nvPr/>
            </p:nvSpPr>
            <p:spPr>
              <a:xfrm>
                <a:off x="3482808" y="3926120"/>
                <a:ext cx="235118" cy="83328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1" name="四角形: 角を丸くする 2090">
                <a:extLst>
                  <a:ext uri="{FF2B5EF4-FFF2-40B4-BE49-F238E27FC236}">
                    <a16:creationId xmlns:a16="http://schemas.microsoft.com/office/drawing/2014/main" id="{7AACACAB-6706-4E41-BC1A-F1E940929D67}"/>
                  </a:ext>
                </a:extLst>
              </p:cNvPr>
              <p:cNvSpPr/>
              <p:nvPr/>
            </p:nvSpPr>
            <p:spPr>
              <a:xfrm>
                <a:off x="3343035" y="2999828"/>
                <a:ext cx="125712" cy="62602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2" name="四角形: 角を丸くする 2091">
                <a:extLst>
                  <a:ext uri="{FF2B5EF4-FFF2-40B4-BE49-F238E27FC236}">
                    <a16:creationId xmlns:a16="http://schemas.microsoft.com/office/drawing/2014/main" id="{8E325132-3EA3-4BE9-818F-79945BCFE714}"/>
                  </a:ext>
                </a:extLst>
              </p:cNvPr>
              <p:cNvSpPr/>
              <p:nvPr/>
            </p:nvSpPr>
            <p:spPr>
              <a:xfrm>
                <a:off x="3376042" y="3620941"/>
                <a:ext cx="56264" cy="162072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rgbClr val="5B9BD5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66" name="四角形: 角を丸くする 2065">
              <a:extLst>
                <a:ext uri="{FF2B5EF4-FFF2-40B4-BE49-F238E27FC236}">
                  <a16:creationId xmlns:a16="http://schemas.microsoft.com/office/drawing/2014/main" id="{FDC501CA-DF24-4E10-845C-79FD55FB9C91}"/>
                </a:ext>
              </a:extLst>
            </p:cNvPr>
            <p:cNvSpPr/>
            <p:nvPr/>
          </p:nvSpPr>
          <p:spPr>
            <a:xfrm rot="998221">
              <a:off x="5342269" y="3176132"/>
              <a:ext cx="57151" cy="41191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rgbClr val="5B9BD5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7" name="四角形: 角を丸くする 2066">
              <a:extLst>
                <a:ext uri="{FF2B5EF4-FFF2-40B4-BE49-F238E27FC236}">
                  <a16:creationId xmlns:a16="http://schemas.microsoft.com/office/drawing/2014/main" id="{95F62E96-F766-4556-AD33-FD0758E7AFCD}"/>
                </a:ext>
              </a:extLst>
            </p:cNvPr>
            <p:cNvSpPr/>
            <p:nvPr/>
          </p:nvSpPr>
          <p:spPr>
            <a:xfrm rot="20601779" flipH="1">
              <a:off x="5012020" y="3176132"/>
              <a:ext cx="57151" cy="41191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rgbClr val="5B9BD5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8" name="フリーフォーム: 図形 2067">
              <a:extLst>
                <a:ext uri="{FF2B5EF4-FFF2-40B4-BE49-F238E27FC236}">
                  <a16:creationId xmlns:a16="http://schemas.microsoft.com/office/drawing/2014/main" id="{3D7FE46E-99EE-4440-B476-6F75D8D980CE}"/>
                </a:ext>
              </a:extLst>
            </p:cNvPr>
            <p:cNvSpPr/>
            <p:nvPr/>
          </p:nvSpPr>
          <p:spPr>
            <a:xfrm rot="3600000" flipV="1">
              <a:off x="5230515" y="3448873"/>
              <a:ext cx="182648" cy="182650"/>
            </a:xfrm>
            <a:custGeom>
              <a:avLst/>
              <a:gdLst>
                <a:gd name="connsiteX0" fmla="*/ 251551 w 277472"/>
                <a:gd name="connsiteY0" fmla="*/ 25921 h 277473"/>
                <a:gd name="connsiteX1" fmla="*/ 251551 w 277472"/>
                <a:gd name="connsiteY1" fmla="*/ 151081 h 277473"/>
                <a:gd name="connsiteX2" fmla="*/ 125159 w 277472"/>
                <a:gd name="connsiteY2" fmla="*/ 277473 h 277473"/>
                <a:gd name="connsiteX3" fmla="*/ 0 w 277472"/>
                <a:gd name="connsiteY3" fmla="*/ 152314 h 277473"/>
                <a:gd name="connsiteX4" fmla="*/ 5167 w 277472"/>
                <a:gd name="connsiteY4" fmla="*/ 147146 h 277473"/>
                <a:gd name="connsiteX5" fmla="*/ 5167 w 277472"/>
                <a:gd name="connsiteY5" fmla="*/ 49020 h 277473"/>
                <a:gd name="connsiteX6" fmla="*/ 40821 w 277472"/>
                <a:gd name="connsiteY6" fmla="*/ 13366 h 277473"/>
                <a:gd name="connsiteX7" fmla="*/ 76475 w 277472"/>
                <a:gd name="connsiteY7" fmla="*/ 49020 h 277473"/>
                <a:gd name="connsiteX8" fmla="*/ 76475 w 277472"/>
                <a:gd name="connsiteY8" fmla="*/ 75839 h 277473"/>
                <a:gd name="connsiteX9" fmla="*/ 126392 w 277472"/>
                <a:gd name="connsiteY9" fmla="*/ 25921 h 277473"/>
                <a:gd name="connsiteX10" fmla="*/ 251551 w 277472"/>
                <a:gd name="connsiteY10" fmla="*/ 25921 h 277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472" h="277473">
                  <a:moveTo>
                    <a:pt x="251551" y="25921"/>
                  </a:moveTo>
                  <a:cubicBezTo>
                    <a:pt x="286113" y="60483"/>
                    <a:pt x="286113" y="116519"/>
                    <a:pt x="251551" y="151081"/>
                  </a:cubicBezTo>
                  <a:lnTo>
                    <a:pt x="125159" y="277473"/>
                  </a:lnTo>
                  <a:lnTo>
                    <a:pt x="0" y="152314"/>
                  </a:lnTo>
                  <a:lnTo>
                    <a:pt x="5167" y="147146"/>
                  </a:lnTo>
                  <a:lnTo>
                    <a:pt x="5167" y="49020"/>
                  </a:lnTo>
                  <a:cubicBezTo>
                    <a:pt x="5167" y="29329"/>
                    <a:pt x="21130" y="13366"/>
                    <a:pt x="40821" y="13366"/>
                  </a:cubicBezTo>
                  <a:cubicBezTo>
                    <a:pt x="60512" y="13366"/>
                    <a:pt x="76475" y="29329"/>
                    <a:pt x="76475" y="49020"/>
                  </a:cubicBezTo>
                  <a:lnTo>
                    <a:pt x="76475" y="75839"/>
                  </a:lnTo>
                  <a:lnTo>
                    <a:pt x="126392" y="25921"/>
                  </a:lnTo>
                  <a:cubicBezTo>
                    <a:pt x="160954" y="-8641"/>
                    <a:pt x="216989" y="-8641"/>
                    <a:pt x="251551" y="25921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9" name="フリーフォーム: 図形 2068">
              <a:extLst>
                <a:ext uri="{FF2B5EF4-FFF2-40B4-BE49-F238E27FC236}">
                  <a16:creationId xmlns:a16="http://schemas.microsoft.com/office/drawing/2014/main" id="{981B2190-E816-45EF-8989-D1F5523A90A5}"/>
                </a:ext>
              </a:extLst>
            </p:cNvPr>
            <p:cNvSpPr/>
            <p:nvPr/>
          </p:nvSpPr>
          <p:spPr>
            <a:xfrm rot="18000000" flipH="1" flipV="1">
              <a:off x="4991081" y="3448873"/>
              <a:ext cx="182648" cy="182650"/>
            </a:xfrm>
            <a:custGeom>
              <a:avLst/>
              <a:gdLst>
                <a:gd name="connsiteX0" fmla="*/ 251551 w 277472"/>
                <a:gd name="connsiteY0" fmla="*/ 25921 h 277473"/>
                <a:gd name="connsiteX1" fmla="*/ 251551 w 277472"/>
                <a:gd name="connsiteY1" fmla="*/ 151081 h 277473"/>
                <a:gd name="connsiteX2" fmla="*/ 125159 w 277472"/>
                <a:gd name="connsiteY2" fmla="*/ 277473 h 277473"/>
                <a:gd name="connsiteX3" fmla="*/ 0 w 277472"/>
                <a:gd name="connsiteY3" fmla="*/ 152314 h 277473"/>
                <a:gd name="connsiteX4" fmla="*/ 5167 w 277472"/>
                <a:gd name="connsiteY4" fmla="*/ 147146 h 277473"/>
                <a:gd name="connsiteX5" fmla="*/ 5167 w 277472"/>
                <a:gd name="connsiteY5" fmla="*/ 49020 h 277473"/>
                <a:gd name="connsiteX6" fmla="*/ 40821 w 277472"/>
                <a:gd name="connsiteY6" fmla="*/ 13366 h 277473"/>
                <a:gd name="connsiteX7" fmla="*/ 76475 w 277472"/>
                <a:gd name="connsiteY7" fmla="*/ 49020 h 277473"/>
                <a:gd name="connsiteX8" fmla="*/ 76475 w 277472"/>
                <a:gd name="connsiteY8" fmla="*/ 75839 h 277473"/>
                <a:gd name="connsiteX9" fmla="*/ 126392 w 277472"/>
                <a:gd name="connsiteY9" fmla="*/ 25921 h 277473"/>
                <a:gd name="connsiteX10" fmla="*/ 251551 w 277472"/>
                <a:gd name="connsiteY10" fmla="*/ 25921 h 277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472" h="277473">
                  <a:moveTo>
                    <a:pt x="251551" y="25921"/>
                  </a:moveTo>
                  <a:cubicBezTo>
                    <a:pt x="286113" y="60483"/>
                    <a:pt x="286113" y="116519"/>
                    <a:pt x="251551" y="151081"/>
                  </a:cubicBezTo>
                  <a:lnTo>
                    <a:pt x="125159" y="277473"/>
                  </a:lnTo>
                  <a:lnTo>
                    <a:pt x="0" y="152314"/>
                  </a:lnTo>
                  <a:lnTo>
                    <a:pt x="5167" y="147146"/>
                  </a:lnTo>
                  <a:lnTo>
                    <a:pt x="5167" y="49020"/>
                  </a:lnTo>
                  <a:cubicBezTo>
                    <a:pt x="5167" y="29329"/>
                    <a:pt x="21130" y="13366"/>
                    <a:pt x="40821" y="13366"/>
                  </a:cubicBezTo>
                  <a:cubicBezTo>
                    <a:pt x="60512" y="13366"/>
                    <a:pt x="76475" y="29329"/>
                    <a:pt x="76475" y="49020"/>
                  </a:cubicBezTo>
                  <a:lnTo>
                    <a:pt x="76475" y="75839"/>
                  </a:lnTo>
                  <a:lnTo>
                    <a:pt x="126392" y="25921"/>
                  </a:lnTo>
                  <a:cubicBezTo>
                    <a:pt x="160954" y="-8641"/>
                    <a:pt x="216989" y="-8641"/>
                    <a:pt x="251551" y="25921"/>
                  </a:cubicBez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109" name="テキスト ボックス 2108">
            <a:extLst>
              <a:ext uri="{FF2B5EF4-FFF2-40B4-BE49-F238E27FC236}">
                <a16:creationId xmlns:a16="http://schemas.microsoft.com/office/drawing/2014/main" id="{7D8F714A-CE3A-49BA-AA23-FFC7DA11979E}"/>
              </a:ext>
            </a:extLst>
          </p:cNvPr>
          <p:cNvSpPr txBox="1"/>
          <p:nvPr/>
        </p:nvSpPr>
        <p:spPr>
          <a:xfrm>
            <a:off x="6176178" y="158178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札幌雪まつり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10" name="グループ化 2109">
            <a:extLst>
              <a:ext uri="{FF2B5EF4-FFF2-40B4-BE49-F238E27FC236}">
                <a16:creationId xmlns:a16="http://schemas.microsoft.com/office/drawing/2014/main" id="{DE2D074C-AFB9-4ACF-A234-1BFD34D68EF5}"/>
              </a:ext>
            </a:extLst>
          </p:cNvPr>
          <p:cNvGrpSpPr/>
          <p:nvPr/>
        </p:nvGrpSpPr>
        <p:grpSpPr>
          <a:xfrm>
            <a:off x="3072590" y="5398822"/>
            <a:ext cx="1042971" cy="1007047"/>
            <a:chOff x="3882328" y="1871501"/>
            <a:chExt cx="3414072" cy="3296477"/>
          </a:xfrm>
        </p:grpSpPr>
        <p:grpSp>
          <p:nvGrpSpPr>
            <p:cNvPr id="2111" name="グループ化 2110">
              <a:extLst>
                <a:ext uri="{FF2B5EF4-FFF2-40B4-BE49-F238E27FC236}">
                  <a16:creationId xmlns:a16="http://schemas.microsoft.com/office/drawing/2014/main" id="{9BBD6D4B-47B1-41CC-A7E4-CBEC2133D7FC}"/>
                </a:ext>
              </a:extLst>
            </p:cNvPr>
            <p:cNvGrpSpPr/>
            <p:nvPr/>
          </p:nvGrpSpPr>
          <p:grpSpPr>
            <a:xfrm>
              <a:off x="3882328" y="2146912"/>
              <a:ext cx="3321170" cy="3021066"/>
              <a:chOff x="1587152" y="1138806"/>
              <a:chExt cx="3321170" cy="3021066"/>
            </a:xfrm>
          </p:grpSpPr>
          <p:sp>
            <p:nvSpPr>
              <p:cNvPr id="2185" name="楕円 3">
                <a:extLst>
                  <a:ext uri="{FF2B5EF4-FFF2-40B4-BE49-F238E27FC236}">
                    <a16:creationId xmlns:a16="http://schemas.microsoft.com/office/drawing/2014/main" id="{5CFD28C3-85E5-44A5-80B2-C917E20D8223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6" name="楕円 3">
                <a:extLst>
                  <a:ext uri="{FF2B5EF4-FFF2-40B4-BE49-F238E27FC236}">
                    <a16:creationId xmlns:a16="http://schemas.microsoft.com/office/drawing/2014/main" id="{EAC15B26-ADEB-4045-A6B8-1CA2E31673F1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ysClr val="windowText" lastClr="00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7" name="楕円 2186">
                <a:extLst>
                  <a:ext uri="{FF2B5EF4-FFF2-40B4-BE49-F238E27FC236}">
                    <a16:creationId xmlns:a16="http://schemas.microsoft.com/office/drawing/2014/main" id="{1C62FE6D-0241-48AC-BC69-79C4C082833B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8" name="フリーフォーム: 図形 2187">
                <a:extLst>
                  <a:ext uri="{FF2B5EF4-FFF2-40B4-BE49-F238E27FC236}">
                    <a16:creationId xmlns:a16="http://schemas.microsoft.com/office/drawing/2014/main" id="{9240F2E2-CBA0-4598-81E9-5442177BEC8B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89" name="グループ化 2188">
                <a:extLst>
                  <a:ext uri="{FF2B5EF4-FFF2-40B4-BE49-F238E27FC236}">
                    <a16:creationId xmlns:a16="http://schemas.microsoft.com/office/drawing/2014/main" id="{24EEE78C-FC5E-461D-B6CD-E0D9AFFE58FB}"/>
                  </a:ext>
                </a:extLst>
              </p:cNvPr>
              <p:cNvGrpSpPr/>
              <p:nvPr/>
            </p:nvGrpSpPr>
            <p:grpSpPr>
              <a:xfrm>
                <a:off x="1899063" y="1581873"/>
                <a:ext cx="2705464" cy="1310686"/>
                <a:chOff x="5774653" y="1480033"/>
                <a:chExt cx="2748453" cy="1495242"/>
              </a:xfrm>
            </p:grpSpPr>
            <p:grpSp>
              <p:nvGrpSpPr>
                <p:cNvPr id="2190" name="グループ化 2189">
                  <a:extLst>
                    <a:ext uri="{FF2B5EF4-FFF2-40B4-BE49-F238E27FC236}">
                      <a16:creationId xmlns:a16="http://schemas.microsoft.com/office/drawing/2014/main" id="{67B9FD6B-D433-4D57-9DDC-224D1E41345E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2212" name="円: 塗りつぶしなし 2211">
                    <a:extLst>
                      <a:ext uri="{FF2B5EF4-FFF2-40B4-BE49-F238E27FC236}">
                        <a16:creationId xmlns:a16="http://schemas.microsoft.com/office/drawing/2014/main" id="{DCEF847D-B05A-4F76-A553-EC22C46FDBC7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3" name="円: 塗りつぶしなし 2212">
                    <a:extLst>
                      <a:ext uri="{FF2B5EF4-FFF2-40B4-BE49-F238E27FC236}">
                        <a16:creationId xmlns:a16="http://schemas.microsoft.com/office/drawing/2014/main" id="{3BEF799C-89D0-4221-AC7F-C45B252AC803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4" name="円: 塗りつぶしなし 2213">
                    <a:extLst>
                      <a:ext uri="{FF2B5EF4-FFF2-40B4-BE49-F238E27FC236}">
                        <a16:creationId xmlns:a16="http://schemas.microsoft.com/office/drawing/2014/main" id="{9DBEA533-6948-4715-BC45-9046D7D697FF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5" name="円: 塗りつぶしなし 2214">
                    <a:extLst>
                      <a:ext uri="{FF2B5EF4-FFF2-40B4-BE49-F238E27FC236}">
                        <a16:creationId xmlns:a16="http://schemas.microsoft.com/office/drawing/2014/main" id="{8FE6BD8D-1E13-43F9-84EF-742B70C64532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6" name="円: 塗りつぶしなし 2215">
                    <a:extLst>
                      <a:ext uri="{FF2B5EF4-FFF2-40B4-BE49-F238E27FC236}">
                        <a16:creationId xmlns:a16="http://schemas.microsoft.com/office/drawing/2014/main" id="{59DA98F5-32C1-4371-BDAC-7A90EF901BD6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7" name="円: 塗りつぶしなし 2216">
                    <a:extLst>
                      <a:ext uri="{FF2B5EF4-FFF2-40B4-BE49-F238E27FC236}">
                        <a16:creationId xmlns:a16="http://schemas.microsoft.com/office/drawing/2014/main" id="{9CFFEF6F-F39C-4D73-B217-CC59ADDE0D2B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8" name="円: 塗りつぶしなし 2217">
                    <a:extLst>
                      <a:ext uri="{FF2B5EF4-FFF2-40B4-BE49-F238E27FC236}">
                        <a16:creationId xmlns:a16="http://schemas.microsoft.com/office/drawing/2014/main" id="{497F46D4-215D-4A17-A6AB-0804B17DB357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9" name="円: 塗りつぶしなし 2218">
                    <a:extLst>
                      <a:ext uri="{FF2B5EF4-FFF2-40B4-BE49-F238E27FC236}">
                        <a16:creationId xmlns:a16="http://schemas.microsoft.com/office/drawing/2014/main" id="{71D80FD3-55F3-475F-AEB1-A09AE9A9685C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0" name="円: 塗りつぶしなし 2219">
                    <a:extLst>
                      <a:ext uri="{FF2B5EF4-FFF2-40B4-BE49-F238E27FC236}">
                        <a16:creationId xmlns:a16="http://schemas.microsoft.com/office/drawing/2014/main" id="{9719D830-05DE-4444-AB57-773BB3F19D35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1" name="円: 塗りつぶしなし 2220">
                    <a:extLst>
                      <a:ext uri="{FF2B5EF4-FFF2-40B4-BE49-F238E27FC236}">
                        <a16:creationId xmlns:a16="http://schemas.microsoft.com/office/drawing/2014/main" id="{9E34105A-690A-40B5-8A45-1682BA198269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2" name="円: 塗りつぶしなし 2221">
                    <a:extLst>
                      <a:ext uri="{FF2B5EF4-FFF2-40B4-BE49-F238E27FC236}">
                        <a16:creationId xmlns:a16="http://schemas.microsoft.com/office/drawing/2014/main" id="{CD66EFBA-CA83-4C1D-B7BB-4B7012D5EFA6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3" name="円: 塗りつぶしなし 2222">
                    <a:extLst>
                      <a:ext uri="{FF2B5EF4-FFF2-40B4-BE49-F238E27FC236}">
                        <a16:creationId xmlns:a16="http://schemas.microsoft.com/office/drawing/2014/main" id="{B59FCE1F-9004-4FC1-A729-667DB8782858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4" name="円: 塗りつぶしなし 2223">
                    <a:extLst>
                      <a:ext uri="{FF2B5EF4-FFF2-40B4-BE49-F238E27FC236}">
                        <a16:creationId xmlns:a16="http://schemas.microsoft.com/office/drawing/2014/main" id="{AD89D043-B97B-4601-9ED5-FDB42CFC2A72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5" name="円: 塗りつぶしなし 2224">
                    <a:extLst>
                      <a:ext uri="{FF2B5EF4-FFF2-40B4-BE49-F238E27FC236}">
                        <a16:creationId xmlns:a16="http://schemas.microsoft.com/office/drawing/2014/main" id="{9C2C9D7E-A31B-4961-BAAF-DF458EA89561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6" name="円: 塗りつぶしなし 2225">
                    <a:extLst>
                      <a:ext uri="{FF2B5EF4-FFF2-40B4-BE49-F238E27FC236}">
                        <a16:creationId xmlns:a16="http://schemas.microsoft.com/office/drawing/2014/main" id="{391962C4-1FA7-4545-AF99-839155197BFD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7" name="円: 塗りつぶしなし 2226">
                    <a:extLst>
                      <a:ext uri="{FF2B5EF4-FFF2-40B4-BE49-F238E27FC236}">
                        <a16:creationId xmlns:a16="http://schemas.microsoft.com/office/drawing/2014/main" id="{4E93A1CF-0087-4B0F-8BA2-58EAAEB4C0F1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8" name="円: 塗りつぶしなし 2227">
                    <a:extLst>
                      <a:ext uri="{FF2B5EF4-FFF2-40B4-BE49-F238E27FC236}">
                        <a16:creationId xmlns:a16="http://schemas.microsoft.com/office/drawing/2014/main" id="{90140723-5B5F-47D1-BCA3-2BD215214772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9" name="円: 塗りつぶしなし 2228">
                    <a:extLst>
                      <a:ext uri="{FF2B5EF4-FFF2-40B4-BE49-F238E27FC236}">
                        <a16:creationId xmlns:a16="http://schemas.microsoft.com/office/drawing/2014/main" id="{92AF9CB0-9AD4-45F6-8B6B-1DE281C2F035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0" name="円: 塗りつぶしなし 2229">
                    <a:extLst>
                      <a:ext uri="{FF2B5EF4-FFF2-40B4-BE49-F238E27FC236}">
                        <a16:creationId xmlns:a16="http://schemas.microsoft.com/office/drawing/2014/main" id="{85FBBF0B-250C-479F-AA4F-A18818551196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1" name="円: 塗りつぶしなし 2230">
                    <a:extLst>
                      <a:ext uri="{FF2B5EF4-FFF2-40B4-BE49-F238E27FC236}">
                        <a16:creationId xmlns:a16="http://schemas.microsoft.com/office/drawing/2014/main" id="{15F2419A-0072-4490-A03E-61C211F8EA0D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91" name="グループ化 2190">
                  <a:extLst>
                    <a:ext uri="{FF2B5EF4-FFF2-40B4-BE49-F238E27FC236}">
                      <a16:creationId xmlns:a16="http://schemas.microsoft.com/office/drawing/2014/main" id="{CA275C32-A18A-43EB-B018-54F8B50A35A4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2192" name="円: 塗りつぶしなし 2191">
                    <a:extLst>
                      <a:ext uri="{FF2B5EF4-FFF2-40B4-BE49-F238E27FC236}">
                        <a16:creationId xmlns:a16="http://schemas.microsoft.com/office/drawing/2014/main" id="{125D2252-205E-4A60-930D-86C18A23AA6F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3" name="円: 塗りつぶしなし 2192">
                    <a:extLst>
                      <a:ext uri="{FF2B5EF4-FFF2-40B4-BE49-F238E27FC236}">
                        <a16:creationId xmlns:a16="http://schemas.microsoft.com/office/drawing/2014/main" id="{E4AE416D-1713-4697-B420-4ACD64BDF741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4" name="円: 塗りつぶしなし 2193">
                    <a:extLst>
                      <a:ext uri="{FF2B5EF4-FFF2-40B4-BE49-F238E27FC236}">
                        <a16:creationId xmlns:a16="http://schemas.microsoft.com/office/drawing/2014/main" id="{97DF8304-1CFA-41C7-AE92-EA939DCC549E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5" name="円: 塗りつぶしなし 2194">
                    <a:extLst>
                      <a:ext uri="{FF2B5EF4-FFF2-40B4-BE49-F238E27FC236}">
                        <a16:creationId xmlns:a16="http://schemas.microsoft.com/office/drawing/2014/main" id="{324EF060-86CB-4091-9083-7DE30227F861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6" name="円: 塗りつぶしなし 2195">
                    <a:extLst>
                      <a:ext uri="{FF2B5EF4-FFF2-40B4-BE49-F238E27FC236}">
                        <a16:creationId xmlns:a16="http://schemas.microsoft.com/office/drawing/2014/main" id="{5786F66F-23CF-49E8-9558-D33124DC83CD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7" name="円: 塗りつぶしなし 2196">
                    <a:extLst>
                      <a:ext uri="{FF2B5EF4-FFF2-40B4-BE49-F238E27FC236}">
                        <a16:creationId xmlns:a16="http://schemas.microsoft.com/office/drawing/2014/main" id="{75CAB8C1-1B70-48C9-B340-8E9A0F6E575F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8" name="円: 塗りつぶしなし 2197">
                    <a:extLst>
                      <a:ext uri="{FF2B5EF4-FFF2-40B4-BE49-F238E27FC236}">
                        <a16:creationId xmlns:a16="http://schemas.microsoft.com/office/drawing/2014/main" id="{A022C99D-AB45-4D05-AA97-49FE5C4EDE03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9" name="円: 塗りつぶしなし 2198">
                    <a:extLst>
                      <a:ext uri="{FF2B5EF4-FFF2-40B4-BE49-F238E27FC236}">
                        <a16:creationId xmlns:a16="http://schemas.microsoft.com/office/drawing/2014/main" id="{715BEAC7-0B4D-4085-BE79-D6B273E40A5C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0" name="円: 塗りつぶしなし 2199">
                    <a:extLst>
                      <a:ext uri="{FF2B5EF4-FFF2-40B4-BE49-F238E27FC236}">
                        <a16:creationId xmlns:a16="http://schemas.microsoft.com/office/drawing/2014/main" id="{B1A43B6B-899D-4887-A1E2-CE520B1C57CB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1" name="円: 塗りつぶしなし 2200">
                    <a:extLst>
                      <a:ext uri="{FF2B5EF4-FFF2-40B4-BE49-F238E27FC236}">
                        <a16:creationId xmlns:a16="http://schemas.microsoft.com/office/drawing/2014/main" id="{EBA0FBC1-F9EF-4523-9F2E-064FF191D885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2" name="円: 塗りつぶしなし 2201">
                    <a:extLst>
                      <a:ext uri="{FF2B5EF4-FFF2-40B4-BE49-F238E27FC236}">
                        <a16:creationId xmlns:a16="http://schemas.microsoft.com/office/drawing/2014/main" id="{5AD30D91-D099-4F88-9D56-2F942942AF88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3" name="円: 塗りつぶしなし 2202">
                    <a:extLst>
                      <a:ext uri="{FF2B5EF4-FFF2-40B4-BE49-F238E27FC236}">
                        <a16:creationId xmlns:a16="http://schemas.microsoft.com/office/drawing/2014/main" id="{3D53D88E-F443-4F7D-B6F1-39D2BB99DAD9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4" name="円: 塗りつぶしなし 2203">
                    <a:extLst>
                      <a:ext uri="{FF2B5EF4-FFF2-40B4-BE49-F238E27FC236}">
                        <a16:creationId xmlns:a16="http://schemas.microsoft.com/office/drawing/2014/main" id="{9891C5F0-EA0A-452D-B89C-0E5695B1A0AF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5" name="円: 塗りつぶしなし 2204">
                    <a:extLst>
                      <a:ext uri="{FF2B5EF4-FFF2-40B4-BE49-F238E27FC236}">
                        <a16:creationId xmlns:a16="http://schemas.microsoft.com/office/drawing/2014/main" id="{F02266BC-B3C2-4F49-A5E5-38C5144DD054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6" name="円: 塗りつぶしなし 2205">
                    <a:extLst>
                      <a:ext uri="{FF2B5EF4-FFF2-40B4-BE49-F238E27FC236}">
                        <a16:creationId xmlns:a16="http://schemas.microsoft.com/office/drawing/2014/main" id="{4A01C2CA-977E-4047-A3B3-20DAADC534D1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7" name="円: 塗りつぶしなし 2206">
                    <a:extLst>
                      <a:ext uri="{FF2B5EF4-FFF2-40B4-BE49-F238E27FC236}">
                        <a16:creationId xmlns:a16="http://schemas.microsoft.com/office/drawing/2014/main" id="{A83C0731-4395-4544-958D-D5F971F5671C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8" name="円: 塗りつぶしなし 2207">
                    <a:extLst>
                      <a:ext uri="{FF2B5EF4-FFF2-40B4-BE49-F238E27FC236}">
                        <a16:creationId xmlns:a16="http://schemas.microsoft.com/office/drawing/2014/main" id="{69D88529-50C3-4169-BDDB-3003EFFB8480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9" name="円: 塗りつぶしなし 2208">
                    <a:extLst>
                      <a:ext uri="{FF2B5EF4-FFF2-40B4-BE49-F238E27FC236}">
                        <a16:creationId xmlns:a16="http://schemas.microsoft.com/office/drawing/2014/main" id="{0BE9F658-38E1-4F14-87B1-4FF0BC0546FE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0" name="円: 塗りつぶしなし 2209">
                    <a:extLst>
                      <a:ext uri="{FF2B5EF4-FFF2-40B4-BE49-F238E27FC236}">
                        <a16:creationId xmlns:a16="http://schemas.microsoft.com/office/drawing/2014/main" id="{75631B50-3F2C-419F-A6E6-C2C0B8B4B6A0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1" name="円: 塗りつぶしなし 2210">
                    <a:extLst>
                      <a:ext uri="{FF2B5EF4-FFF2-40B4-BE49-F238E27FC236}">
                        <a16:creationId xmlns:a16="http://schemas.microsoft.com/office/drawing/2014/main" id="{4C8B8801-266C-43E9-8E9C-2C50CA1695C2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12" name="グループ化 2111">
              <a:extLst>
                <a:ext uri="{FF2B5EF4-FFF2-40B4-BE49-F238E27FC236}">
                  <a16:creationId xmlns:a16="http://schemas.microsoft.com/office/drawing/2014/main" id="{FF745DCF-3A0D-43CF-B2CE-8C04515F0ED1}"/>
                </a:ext>
              </a:extLst>
            </p:cNvPr>
            <p:cNvGrpSpPr/>
            <p:nvPr/>
          </p:nvGrpSpPr>
          <p:grpSpPr>
            <a:xfrm>
              <a:off x="4423391" y="2538800"/>
              <a:ext cx="812827" cy="617247"/>
              <a:chOff x="2408268" y="4908430"/>
              <a:chExt cx="2192435" cy="1664898"/>
            </a:xfrm>
          </p:grpSpPr>
          <p:sp>
            <p:nvSpPr>
              <p:cNvPr id="2182" name="フリーフォーム: 図形 2181">
                <a:extLst>
                  <a:ext uri="{FF2B5EF4-FFF2-40B4-BE49-F238E27FC236}">
                    <a16:creationId xmlns:a16="http://schemas.microsoft.com/office/drawing/2014/main" id="{B540027A-AC16-40E0-AFB1-A22380610DE9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3" name="星: 12 pt 2182">
                <a:extLst>
                  <a:ext uri="{FF2B5EF4-FFF2-40B4-BE49-F238E27FC236}">
                    <a16:creationId xmlns:a16="http://schemas.microsoft.com/office/drawing/2014/main" id="{349AD181-EDCB-478E-BC35-5C7D7906663A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4" name="フリーフォーム: 図形 2183">
                <a:extLst>
                  <a:ext uri="{FF2B5EF4-FFF2-40B4-BE49-F238E27FC236}">
                    <a16:creationId xmlns:a16="http://schemas.microsoft.com/office/drawing/2014/main" id="{ABF8E2C0-77E3-4CC3-B8DA-5239208452E9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3" name="グループ化 2112">
              <a:extLst>
                <a:ext uri="{FF2B5EF4-FFF2-40B4-BE49-F238E27FC236}">
                  <a16:creationId xmlns:a16="http://schemas.microsoft.com/office/drawing/2014/main" id="{A0F224B6-A15D-4130-BD20-2F3AFF81DC47}"/>
                </a:ext>
              </a:extLst>
            </p:cNvPr>
            <p:cNvGrpSpPr/>
            <p:nvPr/>
          </p:nvGrpSpPr>
          <p:grpSpPr>
            <a:xfrm>
              <a:off x="5093386" y="3369846"/>
              <a:ext cx="1205855" cy="578508"/>
              <a:chOff x="9200208" y="4776279"/>
              <a:chExt cx="1205855" cy="578508"/>
            </a:xfrm>
          </p:grpSpPr>
          <p:grpSp>
            <p:nvGrpSpPr>
              <p:cNvPr id="2174" name="グループ化 2173">
                <a:extLst>
                  <a:ext uri="{FF2B5EF4-FFF2-40B4-BE49-F238E27FC236}">
                    <a16:creationId xmlns:a16="http://schemas.microsoft.com/office/drawing/2014/main" id="{96F4F380-0C6D-4A27-8770-6F39310B0A4E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2178" name="フリーフォーム: 図形 2177">
                  <a:extLst>
                    <a:ext uri="{FF2B5EF4-FFF2-40B4-BE49-F238E27FC236}">
                      <a16:creationId xmlns:a16="http://schemas.microsoft.com/office/drawing/2014/main" id="{E421A8A8-7537-4FF1-B180-27C571CB92D6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9" name="楕円 2178">
                  <a:extLst>
                    <a:ext uri="{FF2B5EF4-FFF2-40B4-BE49-F238E27FC236}">
                      <a16:creationId xmlns:a16="http://schemas.microsoft.com/office/drawing/2014/main" id="{A000C6F8-786B-479F-8BC8-DC8239B0505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0" name="楕円 2179">
                  <a:extLst>
                    <a:ext uri="{FF2B5EF4-FFF2-40B4-BE49-F238E27FC236}">
                      <a16:creationId xmlns:a16="http://schemas.microsoft.com/office/drawing/2014/main" id="{885B79EF-710B-41BD-8C14-16B89C90BC06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1" name="楕円 2180">
                  <a:extLst>
                    <a:ext uri="{FF2B5EF4-FFF2-40B4-BE49-F238E27FC236}">
                      <a16:creationId xmlns:a16="http://schemas.microsoft.com/office/drawing/2014/main" id="{1AF30757-79B2-410E-9197-EF1A9BB1A14F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75" name="楕円 519">
                <a:extLst>
                  <a:ext uri="{FF2B5EF4-FFF2-40B4-BE49-F238E27FC236}">
                    <a16:creationId xmlns:a16="http://schemas.microsoft.com/office/drawing/2014/main" id="{B0050EDE-3ED3-4054-931B-F39A526CE6AA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6" name="楕円 10">
                <a:extLst>
                  <a:ext uri="{FF2B5EF4-FFF2-40B4-BE49-F238E27FC236}">
                    <a16:creationId xmlns:a16="http://schemas.microsoft.com/office/drawing/2014/main" id="{DC9F78B1-C90B-4105-8DD1-F93660B380A6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7" name="楕円 2176">
                <a:extLst>
                  <a:ext uri="{FF2B5EF4-FFF2-40B4-BE49-F238E27FC236}">
                    <a16:creationId xmlns:a16="http://schemas.microsoft.com/office/drawing/2014/main" id="{C264DCBE-A8A5-4C65-967D-1C92F3B7C677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4" name="グループ化 2113">
              <a:extLst>
                <a:ext uri="{FF2B5EF4-FFF2-40B4-BE49-F238E27FC236}">
                  <a16:creationId xmlns:a16="http://schemas.microsoft.com/office/drawing/2014/main" id="{7475CCCA-6287-4D16-BA2A-5D2450D76D03}"/>
                </a:ext>
              </a:extLst>
            </p:cNvPr>
            <p:cNvGrpSpPr/>
            <p:nvPr/>
          </p:nvGrpSpPr>
          <p:grpSpPr>
            <a:xfrm>
              <a:off x="4731077" y="3257702"/>
              <a:ext cx="1205855" cy="578508"/>
              <a:chOff x="9200208" y="4776279"/>
              <a:chExt cx="1205855" cy="578508"/>
            </a:xfrm>
          </p:grpSpPr>
          <p:grpSp>
            <p:nvGrpSpPr>
              <p:cNvPr id="2166" name="グループ化 2165">
                <a:extLst>
                  <a:ext uri="{FF2B5EF4-FFF2-40B4-BE49-F238E27FC236}">
                    <a16:creationId xmlns:a16="http://schemas.microsoft.com/office/drawing/2014/main" id="{BA14E7D0-7146-46AD-B862-C0B9F3FFE042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2170" name="フリーフォーム: 図形 2169">
                  <a:extLst>
                    <a:ext uri="{FF2B5EF4-FFF2-40B4-BE49-F238E27FC236}">
                      <a16:creationId xmlns:a16="http://schemas.microsoft.com/office/drawing/2014/main" id="{35F6CF52-D898-43EC-A6BE-652544828BA4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1" name="楕円 2170">
                  <a:extLst>
                    <a:ext uri="{FF2B5EF4-FFF2-40B4-BE49-F238E27FC236}">
                      <a16:creationId xmlns:a16="http://schemas.microsoft.com/office/drawing/2014/main" id="{29882F02-2CA5-4298-9C64-D57198C9B587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2" name="楕円 2171">
                  <a:extLst>
                    <a:ext uri="{FF2B5EF4-FFF2-40B4-BE49-F238E27FC236}">
                      <a16:creationId xmlns:a16="http://schemas.microsoft.com/office/drawing/2014/main" id="{67FFEAB6-7965-49C0-A076-A0D35F277DA3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73" name="楕円 2172">
                  <a:extLst>
                    <a:ext uri="{FF2B5EF4-FFF2-40B4-BE49-F238E27FC236}">
                      <a16:creationId xmlns:a16="http://schemas.microsoft.com/office/drawing/2014/main" id="{AB4A12DC-955E-4DC5-A06B-B3F287E0B539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67" name="楕円 519">
                <a:extLst>
                  <a:ext uri="{FF2B5EF4-FFF2-40B4-BE49-F238E27FC236}">
                    <a16:creationId xmlns:a16="http://schemas.microsoft.com/office/drawing/2014/main" id="{29682F76-6FA0-4239-AA37-A9895C9C418A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8" name="楕円 10">
                <a:extLst>
                  <a:ext uri="{FF2B5EF4-FFF2-40B4-BE49-F238E27FC236}">
                    <a16:creationId xmlns:a16="http://schemas.microsoft.com/office/drawing/2014/main" id="{013646B6-9DE0-4BC5-B4D7-4335A4256138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9" name="楕円 2168">
                <a:extLst>
                  <a:ext uri="{FF2B5EF4-FFF2-40B4-BE49-F238E27FC236}">
                    <a16:creationId xmlns:a16="http://schemas.microsoft.com/office/drawing/2014/main" id="{39C2C8C2-078F-4FE9-A51A-B3985C549CB4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5" name="グループ化 2114">
              <a:extLst>
                <a:ext uri="{FF2B5EF4-FFF2-40B4-BE49-F238E27FC236}">
                  <a16:creationId xmlns:a16="http://schemas.microsoft.com/office/drawing/2014/main" id="{C613303C-F29D-4B06-959F-F983C0288973}"/>
                </a:ext>
              </a:extLst>
            </p:cNvPr>
            <p:cNvGrpSpPr/>
            <p:nvPr/>
          </p:nvGrpSpPr>
          <p:grpSpPr>
            <a:xfrm>
              <a:off x="5835560" y="1871501"/>
              <a:ext cx="1460840" cy="1940453"/>
              <a:chOff x="4630866" y="3190358"/>
              <a:chExt cx="1643222" cy="2182713"/>
            </a:xfrm>
          </p:grpSpPr>
          <p:sp>
            <p:nvSpPr>
              <p:cNvPr id="2161" name="四角形: 上の 2 つの角を丸める 2160">
                <a:extLst>
                  <a:ext uri="{FF2B5EF4-FFF2-40B4-BE49-F238E27FC236}">
                    <a16:creationId xmlns:a16="http://schemas.microsoft.com/office/drawing/2014/main" id="{328C8D5E-4D57-4EBF-98E4-658932E53E42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2" name="四角形: 上の 2 つの角を丸める 2161">
                <a:extLst>
                  <a:ext uri="{FF2B5EF4-FFF2-40B4-BE49-F238E27FC236}">
                    <a16:creationId xmlns:a16="http://schemas.microsoft.com/office/drawing/2014/main" id="{8838FAA4-045A-470B-AAD1-73AA776C55E4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3" name="楕円 193">
                <a:extLst>
                  <a:ext uri="{FF2B5EF4-FFF2-40B4-BE49-F238E27FC236}">
                    <a16:creationId xmlns:a16="http://schemas.microsoft.com/office/drawing/2014/main" id="{9E0F678E-F4FB-4F75-B1A3-819EC49FED86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4" name="楕円 2163">
                <a:extLst>
                  <a:ext uri="{FF2B5EF4-FFF2-40B4-BE49-F238E27FC236}">
                    <a16:creationId xmlns:a16="http://schemas.microsoft.com/office/drawing/2014/main" id="{85E912DC-193D-4F90-846C-87957BA6E897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5" name="フリーフォーム: 図形 2164">
                <a:extLst>
                  <a:ext uri="{FF2B5EF4-FFF2-40B4-BE49-F238E27FC236}">
                    <a16:creationId xmlns:a16="http://schemas.microsoft.com/office/drawing/2014/main" id="{9A52454F-CC77-4701-BE3D-600FEFFF50F9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6" name="グループ化 2115">
              <a:extLst>
                <a:ext uri="{FF2B5EF4-FFF2-40B4-BE49-F238E27FC236}">
                  <a16:creationId xmlns:a16="http://schemas.microsoft.com/office/drawing/2014/main" id="{9E87BE14-F0D3-4F02-ACD4-B125DB8A766E}"/>
                </a:ext>
              </a:extLst>
            </p:cNvPr>
            <p:cNvGrpSpPr/>
            <p:nvPr/>
          </p:nvGrpSpPr>
          <p:grpSpPr>
            <a:xfrm>
              <a:off x="4882104" y="2994108"/>
              <a:ext cx="659725" cy="357520"/>
              <a:chOff x="1525180" y="6076461"/>
              <a:chExt cx="1536800" cy="832827"/>
            </a:xfrm>
          </p:grpSpPr>
          <p:sp>
            <p:nvSpPr>
              <p:cNvPr id="2139" name="円: 塗りつぶしなし 2138">
                <a:extLst>
                  <a:ext uri="{FF2B5EF4-FFF2-40B4-BE49-F238E27FC236}">
                    <a16:creationId xmlns:a16="http://schemas.microsoft.com/office/drawing/2014/main" id="{61C7D652-95C7-46DF-81CD-62108E6A6FC8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0" name="円: 塗りつぶしなし 2139">
                <a:extLst>
                  <a:ext uri="{FF2B5EF4-FFF2-40B4-BE49-F238E27FC236}">
                    <a16:creationId xmlns:a16="http://schemas.microsoft.com/office/drawing/2014/main" id="{686F4D63-5C58-4083-864D-08FA4B3832C5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1" name="円: 塗りつぶしなし 2140">
                <a:extLst>
                  <a:ext uri="{FF2B5EF4-FFF2-40B4-BE49-F238E27FC236}">
                    <a16:creationId xmlns:a16="http://schemas.microsoft.com/office/drawing/2014/main" id="{C9DC7DA9-AF58-45DC-AF1B-307130F00F8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2" name="円: 塗りつぶしなし 2141">
                <a:extLst>
                  <a:ext uri="{FF2B5EF4-FFF2-40B4-BE49-F238E27FC236}">
                    <a16:creationId xmlns:a16="http://schemas.microsoft.com/office/drawing/2014/main" id="{D55DA879-0111-4A47-9E57-55A7CA86D4E7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3" name="円: 塗りつぶしなし 2142">
                <a:extLst>
                  <a:ext uri="{FF2B5EF4-FFF2-40B4-BE49-F238E27FC236}">
                    <a16:creationId xmlns:a16="http://schemas.microsoft.com/office/drawing/2014/main" id="{7A74F7C4-C03A-4E19-8A05-E15491A5E54B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4" name="円: 塗りつぶしなし 2143">
                <a:extLst>
                  <a:ext uri="{FF2B5EF4-FFF2-40B4-BE49-F238E27FC236}">
                    <a16:creationId xmlns:a16="http://schemas.microsoft.com/office/drawing/2014/main" id="{F7084CE8-CC1E-4B50-80A8-DF155C2FABC2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5" name="円: 塗りつぶしなし 2144">
                <a:extLst>
                  <a:ext uri="{FF2B5EF4-FFF2-40B4-BE49-F238E27FC236}">
                    <a16:creationId xmlns:a16="http://schemas.microsoft.com/office/drawing/2014/main" id="{2BAAEFAC-3996-449C-B0CB-59ECE4A1CFFF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6" name="円: 塗りつぶしなし 2145">
                <a:extLst>
                  <a:ext uri="{FF2B5EF4-FFF2-40B4-BE49-F238E27FC236}">
                    <a16:creationId xmlns:a16="http://schemas.microsoft.com/office/drawing/2014/main" id="{F51F8BCD-DA0F-4A94-81FE-E2AC8BF46267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7" name="円: 塗りつぶしなし 2146">
                <a:extLst>
                  <a:ext uri="{FF2B5EF4-FFF2-40B4-BE49-F238E27FC236}">
                    <a16:creationId xmlns:a16="http://schemas.microsoft.com/office/drawing/2014/main" id="{4B3F5A78-BA41-4C85-8DDA-DDB4BEEC0824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8" name="円: 塗りつぶしなし 2147">
                <a:extLst>
                  <a:ext uri="{FF2B5EF4-FFF2-40B4-BE49-F238E27FC236}">
                    <a16:creationId xmlns:a16="http://schemas.microsoft.com/office/drawing/2014/main" id="{A776E9FA-37A1-4407-9372-1C295A9689A8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9" name="円: 塗りつぶしなし 2148">
                <a:extLst>
                  <a:ext uri="{FF2B5EF4-FFF2-40B4-BE49-F238E27FC236}">
                    <a16:creationId xmlns:a16="http://schemas.microsoft.com/office/drawing/2014/main" id="{8EB3E88C-CD81-434A-BD1A-80EC656C82C8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0" name="円: 塗りつぶしなし 2149">
                <a:extLst>
                  <a:ext uri="{FF2B5EF4-FFF2-40B4-BE49-F238E27FC236}">
                    <a16:creationId xmlns:a16="http://schemas.microsoft.com/office/drawing/2014/main" id="{8741DDF9-6BF0-4195-B0EB-2A73F299B525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1" name="円: 塗りつぶしなし 2150">
                <a:extLst>
                  <a:ext uri="{FF2B5EF4-FFF2-40B4-BE49-F238E27FC236}">
                    <a16:creationId xmlns:a16="http://schemas.microsoft.com/office/drawing/2014/main" id="{A098C6AB-CD9C-47EA-9464-A11C6623F0BA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2" name="円: 塗りつぶしなし 2151">
                <a:extLst>
                  <a:ext uri="{FF2B5EF4-FFF2-40B4-BE49-F238E27FC236}">
                    <a16:creationId xmlns:a16="http://schemas.microsoft.com/office/drawing/2014/main" id="{398FCF7B-9003-4EF0-9647-9DB4789565C1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3" name="円: 塗りつぶしなし 2152">
                <a:extLst>
                  <a:ext uri="{FF2B5EF4-FFF2-40B4-BE49-F238E27FC236}">
                    <a16:creationId xmlns:a16="http://schemas.microsoft.com/office/drawing/2014/main" id="{2739FFEB-4EFE-4DB9-98C3-7B2A8847C0E5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4" name="円: 塗りつぶしなし 2153">
                <a:extLst>
                  <a:ext uri="{FF2B5EF4-FFF2-40B4-BE49-F238E27FC236}">
                    <a16:creationId xmlns:a16="http://schemas.microsoft.com/office/drawing/2014/main" id="{77592AD6-A7DA-42C6-AEE1-1841D0B6B633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5" name="円: 塗りつぶしなし 2154">
                <a:extLst>
                  <a:ext uri="{FF2B5EF4-FFF2-40B4-BE49-F238E27FC236}">
                    <a16:creationId xmlns:a16="http://schemas.microsoft.com/office/drawing/2014/main" id="{1FA5408B-8261-47E1-897C-F2C1FC45ABC7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6" name="円: 塗りつぶしなし 2155">
                <a:extLst>
                  <a:ext uri="{FF2B5EF4-FFF2-40B4-BE49-F238E27FC236}">
                    <a16:creationId xmlns:a16="http://schemas.microsoft.com/office/drawing/2014/main" id="{F468C8A2-16A8-434B-9412-930351040C87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7" name="円: 塗りつぶしなし 2156">
                <a:extLst>
                  <a:ext uri="{FF2B5EF4-FFF2-40B4-BE49-F238E27FC236}">
                    <a16:creationId xmlns:a16="http://schemas.microsoft.com/office/drawing/2014/main" id="{2E12E02E-4386-4E62-9287-088F5937985F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8" name="円: 塗りつぶしなし 2157">
                <a:extLst>
                  <a:ext uri="{FF2B5EF4-FFF2-40B4-BE49-F238E27FC236}">
                    <a16:creationId xmlns:a16="http://schemas.microsoft.com/office/drawing/2014/main" id="{78B187C4-8488-4DC3-B653-C59D762DE76B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9" name="円: 塗りつぶしなし 2158">
                <a:extLst>
                  <a:ext uri="{FF2B5EF4-FFF2-40B4-BE49-F238E27FC236}">
                    <a16:creationId xmlns:a16="http://schemas.microsoft.com/office/drawing/2014/main" id="{57844B3D-03FD-40B6-B312-3DD30058808C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0" name="円: 塗りつぶしなし 2159">
                <a:extLst>
                  <a:ext uri="{FF2B5EF4-FFF2-40B4-BE49-F238E27FC236}">
                    <a16:creationId xmlns:a16="http://schemas.microsoft.com/office/drawing/2014/main" id="{E40AE25D-DD39-46E4-8525-C6D2463F2564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7" name="グループ化 2116">
              <a:extLst>
                <a:ext uri="{FF2B5EF4-FFF2-40B4-BE49-F238E27FC236}">
                  <a16:creationId xmlns:a16="http://schemas.microsoft.com/office/drawing/2014/main" id="{528D2794-EED6-4C50-A3F2-A3379837AC72}"/>
                </a:ext>
              </a:extLst>
            </p:cNvPr>
            <p:cNvGrpSpPr/>
            <p:nvPr/>
          </p:nvGrpSpPr>
          <p:grpSpPr>
            <a:xfrm>
              <a:off x="5205859" y="2528183"/>
              <a:ext cx="1331816" cy="585396"/>
              <a:chOff x="2412996" y="5374747"/>
              <a:chExt cx="1331816" cy="585396"/>
            </a:xfrm>
          </p:grpSpPr>
          <p:grpSp>
            <p:nvGrpSpPr>
              <p:cNvPr id="2118" name="グループ化 2117">
                <a:extLst>
                  <a:ext uri="{FF2B5EF4-FFF2-40B4-BE49-F238E27FC236}">
                    <a16:creationId xmlns:a16="http://schemas.microsoft.com/office/drawing/2014/main" id="{3022FF2D-4332-4FBE-A269-9EC3C4B0C324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37" name="フリーフォーム: 図形 2136">
                  <a:extLst>
                    <a:ext uri="{FF2B5EF4-FFF2-40B4-BE49-F238E27FC236}">
                      <a16:creationId xmlns:a16="http://schemas.microsoft.com/office/drawing/2014/main" id="{358BDA8D-1CCE-4546-BA3B-4D0B9E9EEE0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8" name="波線 2137">
                  <a:extLst>
                    <a:ext uri="{FF2B5EF4-FFF2-40B4-BE49-F238E27FC236}">
                      <a16:creationId xmlns:a16="http://schemas.microsoft.com/office/drawing/2014/main" id="{E840B24C-3759-4E7B-BED9-9BBE198F335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9" name="グループ化 2118">
                <a:extLst>
                  <a:ext uri="{FF2B5EF4-FFF2-40B4-BE49-F238E27FC236}">
                    <a16:creationId xmlns:a16="http://schemas.microsoft.com/office/drawing/2014/main" id="{A080B0AC-B96C-4D24-A0CE-084889C2EA6E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35" name="フリーフォーム: 図形 2134">
                  <a:extLst>
                    <a:ext uri="{FF2B5EF4-FFF2-40B4-BE49-F238E27FC236}">
                      <a16:creationId xmlns:a16="http://schemas.microsoft.com/office/drawing/2014/main" id="{4137E0E1-2ADC-4DC5-B786-54D80ED88D9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6" name="波線 2135">
                  <a:extLst>
                    <a:ext uri="{FF2B5EF4-FFF2-40B4-BE49-F238E27FC236}">
                      <a16:creationId xmlns:a16="http://schemas.microsoft.com/office/drawing/2014/main" id="{F2940B67-5C71-4931-B7A6-00176524AF2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0" name="グループ化 2119">
                <a:extLst>
                  <a:ext uri="{FF2B5EF4-FFF2-40B4-BE49-F238E27FC236}">
                    <a16:creationId xmlns:a16="http://schemas.microsoft.com/office/drawing/2014/main" id="{7E2C8C56-C4EA-456F-BE02-6055803C9AC3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33" name="フリーフォーム: 図形 2132">
                  <a:extLst>
                    <a:ext uri="{FF2B5EF4-FFF2-40B4-BE49-F238E27FC236}">
                      <a16:creationId xmlns:a16="http://schemas.microsoft.com/office/drawing/2014/main" id="{49029FCF-72E9-4DA9-862A-BD65391E89D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4" name="波線 2133">
                  <a:extLst>
                    <a:ext uri="{FF2B5EF4-FFF2-40B4-BE49-F238E27FC236}">
                      <a16:creationId xmlns:a16="http://schemas.microsoft.com/office/drawing/2014/main" id="{AB9AE92B-0A21-4ADA-A492-82830531676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1" name="グループ化 2120">
                <a:extLst>
                  <a:ext uri="{FF2B5EF4-FFF2-40B4-BE49-F238E27FC236}">
                    <a16:creationId xmlns:a16="http://schemas.microsoft.com/office/drawing/2014/main" id="{F5FE9449-193C-49E7-9FDF-9324656BFB39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31" name="フリーフォーム: 図形 2130">
                  <a:extLst>
                    <a:ext uri="{FF2B5EF4-FFF2-40B4-BE49-F238E27FC236}">
                      <a16:creationId xmlns:a16="http://schemas.microsoft.com/office/drawing/2014/main" id="{ADC1C8BB-6609-49A8-A427-EF3E88BBEC3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2" name="波線 2131">
                  <a:extLst>
                    <a:ext uri="{FF2B5EF4-FFF2-40B4-BE49-F238E27FC236}">
                      <a16:creationId xmlns:a16="http://schemas.microsoft.com/office/drawing/2014/main" id="{7DFA5AE8-080E-4EBC-9B3C-82DEAB8D43F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2" name="グループ化 2121">
                <a:extLst>
                  <a:ext uri="{FF2B5EF4-FFF2-40B4-BE49-F238E27FC236}">
                    <a16:creationId xmlns:a16="http://schemas.microsoft.com/office/drawing/2014/main" id="{70FF5C99-5B76-464A-B922-1FAC85D77A75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29" name="フリーフォーム: 図形 2128">
                  <a:extLst>
                    <a:ext uri="{FF2B5EF4-FFF2-40B4-BE49-F238E27FC236}">
                      <a16:creationId xmlns:a16="http://schemas.microsoft.com/office/drawing/2014/main" id="{64F66364-97BE-4FF6-9977-C723BED1C57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0" name="波線 2129">
                  <a:extLst>
                    <a:ext uri="{FF2B5EF4-FFF2-40B4-BE49-F238E27FC236}">
                      <a16:creationId xmlns:a16="http://schemas.microsoft.com/office/drawing/2014/main" id="{7AD285F7-BBB4-48CE-8E7B-85FE524AB44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3" name="グループ化 2122">
                <a:extLst>
                  <a:ext uri="{FF2B5EF4-FFF2-40B4-BE49-F238E27FC236}">
                    <a16:creationId xmlns:a16="http://schemas.microsoft.com/office/drawing/2014/main" id="{A2BD5E7E-F75F-4037-9B68-9E67AEBC776E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27" name="フリーフォーム: 図形 2126">
                  <a:extLst>
                    <a:ext uri="{FF2B5EF4-FFF2-40B4-BE49-F238E27FC236}">
                      <a16:creationId xmlns:a16="http://schemas.microsoft.com/office/drawing/2014/main" id="{0D967FF5-1F38-4264-A1CE-8786EE4CD98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8" name="波線 2127">
                  <a:extLst>
                    <a:ext uri="{FF2B5EF4-FFF2-40B4-BE49-F238E27FC236}">
                      <a16:creationId xmlns:a16="http://schemas.microsoft.com/office/drawing/2014/main" id="{78864BD7-BAB9-4E0F-9E16-1204F490A5A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4" name="グループ化 2123">
                <a:extLst>
                  <a:ext uri="{FF2B5EF4-FFF2-40B4-BE49-F238E27FC236}">
                    <a16:creationId xmlns:a16="http://schemas.microsoft.com/office/drawing/2014/main" id="{B633186B-2614-4CED-9A7D-B59C59FC205C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125" name="フリーフォーム: 図形 2124">
                  <a:extLst>
                    <a:ext uri="{FF2B5EF4-FFF2-40B4-BE49-F238E27FC236}">
                      <a16:creationId xmlns:a16="http://schemas.microsoft.com/office/drawing/2014/main" id="{2D1B2753-CAD5-4686-91BF-4F500886174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6" name="波線 2125">
                  <a:extLst>
                    <a:ext uri="{FF2B5EF4-FFF2-40B4-BE49-F238E27FC236}">
                      <a16:creationId xmlns:a16="http://schemas.microsoft.com/office/drawing/2014/main" id="{43533265-9BF5-475E-9627-DD6DE003ED9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2232" name="テキスト ボックス 2231">
            <a:extLst>
              <a:ext uri="{FF2B5EF4-FFF2-40B4-BE49-F238E27FC236}">
                <a16:creationId xmlns:a16="http://schemas.microsoft.com/office/drawing/2014/main" id="{15C08F05-52B8-488E-B499-6D1A66F9E4B6}"/>
              </a:ext>
            </a:extLst>
          </p:cNvPr>
          <p:cNvSpPr txBox="1"/>
          <p:nvPr/>
        </p:nvSpPr>
        <p:spPr>
          <a:xfrm>
            <a:off x="2876674" y="64444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札幌ラーメン</a:t>
            </a:r>
          </a:p>
        </p:txBody>
      </p:sp>
    </p:spTree>
    <p:extLst>
      <p:ext uri="{BB962C8B-B14F-4D97-AF65-F5344CB8AC3E}">
        <p14:creationId xmlns:p14="http://schemas.microsoft.com/office/powerpoint/2010/main" val="364710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BD4FBB92-778B-49A8-A087-49CC928D9E3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北海道と言えば・・・</a:t>
            </a:r>
          </a:p>
        </p:txBody>
      </p: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E53E3193-7264-437C-8E0E-931D702C455F}"/>
              </a:ext>
            </a:extLst>
          </p:cNvPr>
          <p:cNvGrpSpPr/>
          <p:nvPr/>
        </p:nvGrpSpPr>
        <p:grpSpPr>
          <a:xfrm>
            <a:off x="1311215" y="1276350"/>
            <a:ext cx="1500996" cy="2009241"/>
            <a:chOff x="1311215" y="1276350"/>
            <a:chExt cx="1500996" cy="2009241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12DE1184-697D-49B2-8960-C36150764D99}"/>
                </a:ext>
              </a:extLst>
            </p:cNvPr>
            <p:cNvGrpSpPr/>
            <p:nvPr/>
          </p:nvGrpSpPr>
          <p:grpSpPr>
            <a:xfrm>
              <a:off x="1311215" y="1276350"/>
              <a:ext cx="1500996" cy="2009241"/>
              <a:chOff x="1311215" y="1276350"/>
              <a:chExt cx="1500996" cy="2009241"/>
            </a:xfrm>
          </p:grpSpPr>
          <p:sp>
            <p:nvSpPr>
              <p:cNvPr id="167" name="四角形: 上の 2 つの角を丸める 166">
                <a:extLst>
                  <a:ext uri="{FF2B5EF4-FFF2-40B4-BE49-F238E27FC236}">
                    <a16:creationId xmlns:a16="http://schemas.microsoft.com/office/drawing/2014/main" id="{D595218F-1591-4FF4-AD81-1529FAF03CF8}"/>
                  </a:ext>
                </a:extLst>
              </p:cNvPr>
              <p:cNvSpPr/>
              <p:nvPr/>
            </p:nvSpPr>
            <p:spPr>
              <a:xfrm rot="10800000">
                <a:off x="1311215" y="1509622"/>
                <a:ext cx="1500996" cy="1768415"/>
              </a:xfrm>
              <a:prstGeom prst="round2SameRect">
                <a:avLst>
                  <a:gd name="adj1" fmla="val 13358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67EA236-A1FB-4378-AD48-30470093B959}"/>
                  </a:ext>
                </a:extLst>
              </p:cNvPr>
              <p:cNvSpPr/>
              <p:nvPr/>
            </p:nvSpPr>
            <p:spPr>
              <a:xfrm rot="10800000">
                <a:off x="1311215" y="3070147"/>
                <a:ext cx="1500996" cy="215444"/>
              </a:xfrm>
              <a:custGeom>
                <a:avLst/>
                <a:gdLst>
                  <a:gd name="connsiteX0" fmla="*/ 1500996 w 1500996"/>
                  <a:gd name="connsiteY0" fmla="*/ 215444 h 215444"/>
                  <a:gd name="connsiteX1" fmla="*/ 0 w 1500996"/>
                  <a:gd name="connsiteY1" fmla="*/ 215444 h 215444"/>
                  <a:gd name="connsiteX2" fmla="*/ 0 w 1500996"/>
                  <a:gd name="connsiteY2" fmla="*/ 200503 h 215444"/>
                  <a:gd name="connsiteX3" fmla="*/ 200503 w 1500996"/>
                  <a:gd name="connsiteY3" fmla="*/ 0 h 215444"/>
                  <a:gd name="connsiteX4" fmla="*/ 1300493 w 1500996"/>
                  <a:gd name="connsiteY4" fmla="*/ 0 h 215444"/>
                  <a:gd name="connsiteX5" fmla="*/ 1500996 w 1500996"/>
                  <a:gd name="connsiteY5" fmla="*/ 200503 h 215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0996" h="215444">
                    <a:moveTo>
                      <a:pt x="1500996" y="215444"/>
                    </a:moveTo>
                    <a:lnTo>
                      <a:pt x="0" y="215444"/>
                    </a:lnTo>
                    <a:lnTo>
                      <a:pt x="0" y="200503"/>
                    </a:lnTo>
                    <a:cubicBezTo>
                      <a:pt x="0" y="89768"/>
                      <a:pt x="89768" y="0"/>
                      <a:pt x="200503" y="0"/>
                    </a:cubicBezTo>
                    <a:lnTo>
                      <a:pt x="1300493" y="0"/>
                    </a:lnTo>
                    <a:cubicBezTo>
                      <a:pt x="1411228" y="0"/>
                      <a:pt x="1500996" y="89768"/>
                      <a:pt x="1500996" y="20050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873492C-7B57-4B09-877C-0AF28F5F4B44}"/>
                  </a:ext>
                </a:extLst>
              </p:cNvPr>
              <p:cNvSpPr/>
              <p:nvPr/>
            </p:nvSpPr>
            <p:spPr>
              <a:xfrm rot="10800000">
                <a:off x="1311215" y="3002250"/>
                <a:ext cx="1500996" cy="278156"/>
              </a:xfrm>
              <a:custGeom>
                <a:avLst/>
                <a:gdLst>
                  <a:gd name="connsiteX0" fmla="*/ 1156446 w 1500996"/>
                  <a:gd name="connsiteY0" fmla="*/ 27674 h 278156"/>
                  <a:gd name="connsiteX1" fmla="*/ 1103955 w 1500996"/>
                  <a:gd name="connsiteY1" fmla="*/ 8446 h 278156"/>
                  <a:gd name="connsiteX2" fmla="*/ 1100869 w 1500996"/>
                  <a:gd name="connsiteY2" fmla="*/ 0 h 278156"/>
                  <a:gd name="connsiteX3" fmla="*/ 1212023 w 1500996"/>
                  <a:gd name="connsiteY3" fmla="*/ 0 h 278156"/>
                  <a:gd name="connsiteX4" fmla="*/ 1208937 w 1500996"/>
                  <a:gd name="connsiteY4" fmla="*/ 8446 h 278156"/>
                  <a:gd name="connsiteX5" fmla="*/ 1156446 w 1500996"/>
                  <a:gd name="connsiteY5" fmla="*/ 27674 h 278156"/>
                  <a:gd name="connsiteX6" fmla="*/ 944514 w 1500996"/>
                  <a:gd name="connsiteY6" fmla="*/ 34817 h 278156"/>
                  <a:gd name="connsiteX7" fmla="*/ 887546 w 1500996"/>
                  <a:gd name="connsiteY7" fmla="*/ 3335 h 278156"/>
                  <a:gd name="connsiteX8" fmla="*/ 888764 w 1500996"/>
                  <a:gd name="connsiteY8" fmla="*/ 0 h 278156"/>
                  <a:gd name="connsiteX9" fmla="*/ 1000264 w 1500996"/>
                  <a:gd name="connsiteY9" fmla="*/ 0 h 278156"/>
                  <a:gd name="connsiteX10" fmla="*/ 1001482 w 1500996"/>
                  <a:gd name="connsiteY10" fmla="*/ 3335 h 278156"/>
                  <a:gd name="connsiteX11" fmla="*/ 944514 w 1500996"/>
                  <a:gd name="connsiteY11" fmla="*/ 34817 h 278156"/>
                  <a:gd name="connsiteX12" fmla="*/ 746871 w 1500996"/>
                  <a:gd name="connsiteY12" fmla="*/ 37199 h 278156"/>
                  <a:gd name="connsiteX13" fmla="*/ 689903 w 1500996"/>
                  <a:gd name="connsiteY13" fmla="*/ 5717 h 278156"/>
                  <a:gd name="connsiteX14" fmla="*/ 691992 w 1500996"/>
                  <a:gd name="connsiteY14" fmla="*/ 0 h 278156"/>
                  <a:gd name="connsiteX15" fmla="*/ 801750 w 1500996"/>
                  <a:gd name="connsiteY15" fmla="*/ 0 h 278156"/>
                  <a:gd name="connsiteX16" fmla="*/ 803839 w 1500996"/>
                  <a:gd name="connsiteY16" fmla="*/ 5717 h 278156"/>
                  <a:gd name="connsiteX17" fmla="*/ 746871 w 1500996"/>
                  <a:gd name="connsiteY17" fmla="*/ 37199 h 278156"/>
                  <a:gd name="connsiteX18" fmla="*/ 500018 w 1500996"/>
                  <a:gd name="connsiteY18" fmla="*/ 39580 h 278156"/>
                  <a:gd name="connsiteX19" fmla="*/ 423223 w 1500996"/>
                  <a:gd name="connsiteY19" fmla="*/ 11450 h 278156"/>
                  <a:gd name="connsiteX20" fmla="*/ 419040 w 1500996"/>
                  <a:gd name="connsiteY20" fmla="*/ 0 h 278156"/>
                  <a:gd name="connsiteX21" fmla="*/ 580996 w 1500996"/>
                  <a:gd name="connsiteY21" fmla="*/ 0 h 278156"/>
                  <a:gd name="connsiteX22" fmla="*/ 576813 w 1500996"/>
                  <a:gd name="connsiteY22" fmla="*/ 11450 h 278156"/>
                  <a:gd name="connsiteX23" fmla="*/ 500018 w 1500996"/>
                  <a:gd name="connsiteY23" fmla="*/ 39580 h 278156"/>
                  <a:gd name="connsiteX24" fmla="*/ 253952 w 1500996"/>
                  <a:gd name="connsiteY24" fmla="*/ 46724 h 278156"/>
                  <a:gd name="connsiteX25" fmla="*/ 196984 w 1500996"/>
                  <a:gd name="connsiteY25" fmla="*/ 15242 h 278156"/>
                  <a:gd name="connsiteX26" fmla="*/ 201461 w 1500996"/>
                  <a:gd name="connsiteY26" fmla="*/ 2988 h 278156"/>
                  <a:gd name="connsiteX27" fmla="*/ 205106 w 1500996"/>
                  <a:gd name="connsiteY27" fmla="*/ 0 h 278156"/>
                  <a:gd name="connsiteX28" fmla="*/ 302798 w 1500996"/>
                  <a:gd name="connsiteY28" fmla="*/ 0 h 278156"/>
                  <a:gd name="connsiteX29" fmla="*/ 306443 w 1500996"/>
                  <a:gd name="connsiteY29" fmla="*/ 2988 h 278156"/>
                  <a:gd name="connsiteX30" fmla="*/ 310920 w 1500996"/>
                  <a:gd name="connsiteY30" fmla="*/ 15242 h 278156"/>
                  <a:gd name="connsiteX31" fmla="*/ 253952 w 1500996"/>
                  <a:gd name="connsiteY31" fmla="*/ 46724 h 278156"/>
                  <a:gd name="connsiteX32" fmla="*/ 645274 w 1500996"/>
                  <a:gd name="connsiteY32" fmla="*/ 113850 h 278156"/>
                  <a:gd name="connsiteX33" fmla="*/ 561929 w 1500996"/>
                  <a:gd name="connsiteY33" fmla="*/ 67791 h 278156"/>
                  <a:gd name="connsiteX34" fmla="*/ 645274 w 1500996"/>
                  <a:gd name="connsiteY34" fmla="*/ 21732 h 278156"/>
                  <a:gd name="connsiteX35" fmla="*/ 728619 w 1500996"/>
                  <a:gd name="connsiteY35" fmla="*/ 67791 h 278156"/>
                  <a:gd name="connsiteX36" fmla="*/ 645274 w 1500996"/>
                  <a:gd name="connsiteY36" fmla="*/ 113850 h 278156"/>
                  <a:gd name="connsiteX37" fmla="*/ 1462042 w 1500996"/>
                  <a:gd name="connsiteY37" fmla="*/ 115779 h 278156"/>
                  <a:gd name="connsiteX38" fmla="*/ 1378698 w 1500996"/>
                  <a:gd name="connsiteY38" fmla="*/ 69720 h 278156"/>
                  <a:gd name="connsiteX39" fmla="*/ 1403109 w 1500996"/>
                  <a:gd name="connsiteY39" fmla="*/ 37151 h 278156"/>
                  <a:gd name="connsiteX40" fmla="*/ 1407722 w 1500996"/>
                  <a:gd name="connsiteY40" fmla="*/ 35433 h 278156"/>
                  <a:gd name="connsiteX41" fmla="*/ 1442270 w 1500996"/>
                  <a:gd name="connsiteY41" fmla="*/ 58726 h 278156"/>
                  <a:gd name="connsiteX42" fmla="*/ 1479429 w 1500996"/>
                  <a:gd name="connsiteY42" fmla="*/ 113839 h 278156"/>
                  <a:gd name="connsiteX43" fmla="*/ 1262016 w 1500996"/>
                  <a:gd name="connsiteY43" fmla="*/ 115780 h 278156"/>
                  <a:gd name="connsiteX44" fmla="*/ 1178671 w 1500996"/>
                  <a:gd name="connsiteY44" fmla="*/ 69721 h 278156"/>
                  <a:gd name="connsiteX45" fmla="*/ 1262016 w 1500996"/>
                  <a:gd name="connsiteY45" fmla="*/ 23662 h 278156"/>
                  <a:gd name="connsiteX46" fmla="*/ 1345361 w 1500996"/>
                  <a:gd name="connsiteY46" fmla="*/ 69721 h 278156"/>
                  <a:gd name="connsiteX47" fmla="*/ 1262016 w 1500996"/>
                  <a:gd name="connsiteY47" fmla="*/ 115780 h 278156"/>
                  <a:gd name="connsiteX48" fmla="*/ 1064373 w 1500996"/>
                  <a:gd name="connsiteY48" fmla="*/ 118162 h 278156"/>
                  <a:gd name="connsiteX49" fmla="*/ 981028 w 1500996"/>
                  <a:gd name="connsiteY49" fmla="*/ 72103 h 278156"/>
                  <a:gd name="connsiteX50" fmla="*/ 1064373 w 1500996"/>
                  <a:gd name="connsiteY50" fmla="*/ 26044 h 278156"/>
                  <a:gd name="connsiteX51" fmla="*/ 1147718 w 1500996"/>
                  <a:gd name="connsiteY51" fmla="*/ 72103 h 278156"/>
                  <a:gd name="connsiteX52" fmla="*/ 1064373 w 1500996"/>
                  <a:gd name="connsiteY52" fmla="*/ 118162 h 278156"/>
                  <a:gd name="connsiteX53" fmla="*/ 866730 w 1500996"/>
                  <a:gd name="connsiteY53" fmla="*/ 120543 h 278156"/>
                  <a:gd name="connsiteX54" fmla="*/ 783385 w 1500996"/>
                  <a:gd name="connsiteY54" fmla="*/ 74484 h 278156"/>
                  <a:gd name="connsiteX55" fmla="*/ 866730 w 1500996"/>
                  <a:gd name="connsiteY55" fmla="*/ 28425 h 278156"/>
                  <a:gd name="connsiteX56" fmla="*/ 950075 w 1500996"/>
                  <a:gd name="connsiteY56" fmla="*/ 74484 h 278156"/>
                  <a:gd name="connsiteX57" fmla="*/ 866730 w 1500996"/>
                  <a:gd name="connsiteY57" fmla="*/ 120543 h 278156"/>
                  <a:gd name="connsiteX58" fmla="*/ 515192 w 1500996"/>
                  <a:gd name="connsiteY58" fmla="*/ 128138 h 278156"/>
                  <a:gd name="connsiteX59" fmla="*/ 473827 w 1500996"/>
                  <a:gd name="connsiteY59" fmla="*/ 105278 h 278156"/>
                  <a:gd name="connsiteX60" fmla="*/ 515192 w 1500996"/>
                  <a:gd name="connsiteY60" fmla="*/ 82418 h 278156"/>
                  <a:gd name="connsiteX61" fmla="*/ 556557 w 1500996"/>
                  <a:gd name="connsiteY61" fmla="*/ 105278 h 278156"/>
                  <a:gd name="connsiteX62" fmla="*/ 515192 w 1500996"/>
                  <a:gd name="connsiteY62" fmla="*/ 128138 h 278156"/>
                  <a:gd name="connsiteX63" fmla="*/ 383336 w 1500996"/>
                  <a:gd name="connsiteY63" fmla="*/ 130068 h 278156"/>
                  <a:gd name="connsiteX64" fmla="*/ 299991 w 1500996"/>
                  <a:gd name="connsiteY64" fmla="*/ 84009 h 278156"/>
                  <a:gd name="connsiteX65" fmla="*/ 383336 w 1500996"/>
                  <a:gd name="connsiteY65" fmla="*/ 37950 h 278156"/>
                  <a:gd name="connsiteX66" fmla="*/ 466681 w 1500996"/>
                  <a:gd name="connsiteY66" fmla="*/ 84009 h 278156"/>
                  <a:gd name="connsiteX67" fmla="*/ 383336 w 1500996"/>
                  <a:gd name="connsiteY67" fmla="*/ 130068 h 278156"/>
                  <a:gd name="connsiteX68" fmla="*/ 161880 w 1500996"/>
                  <a:gd name="connsiteY68" fmla="*/ 144356 h 278156"/>
                  <a:gd name="connsiteX69" fmla="*/ 78535 w 1500996"/>
                  <a:gd name="connsiteY69" fmla="*/ 98297 h 278156"/>
                  <a:gd name="connsiteX70" fmla="*/ 161880 w 1500996"/>
                  <a:gd name="connsiteY70" fmla="*/ 52238 h 278156"/>
                  <a:gd name="connsiteX71" fmla="*/ 245225 w 1500996"/>
                  <a:gd name="connsiteY71" fmla="*/ 98297 h 278156"/>
                  <a:gd name="connsiteX72" fmla="*/ 161880 w 1500996"/>
                  <a:gd name="connsiteY72" fmla="*/ 144356 h 278156"/>
                  <a:gd name="connsiteX73" fmla="*/ 636636 w 1500996"/>
                  <a:gd name="connsiteY73" fmla="*/ 180525 h 278156"/>
                  <a:gd name="connsiteX74" fmla="*/ 595271 w 1500996"/>
                  <a:gd name="connsiteY74" fmla="*/ 157665 h 278156"/>
                  <a:gd name="connsiteX75" fmla="*/ 636636 w 1500996"/>
                  <a:gd name="connsiteY75" fmla="*/ 134805 h 278156"/>
                  <a:gd name="connsiteX76" fmla="*/ 678001 w 1500996"/>
                  <a:gd name="connsiteY76" fmla="*/ 157665 h 278156"/>
                  <a:gd name="connsiteX77" fmla="*/ 636636 w 1500996"/>
                  <a:gd name="connsiteY77" fmla="*/ 180525 h 278156"/>
                  <a:gd name="connsiteX78" fmla="*/ 155620 w 1500996"/>
                  <a:gd name="connsiteY78" fmla="*/ 211825 h 278156"/>
                  <a:gd name="connsiteX79" fmla="*/ 114255 w 1500996"/>
                  <a:gd name="connsiteY79" fmla="*/ 188965 h 278156"/>
                  <a:gd name="connsiteX80" fmla="*/ 155620 w 1500996"/>
                  <a:gd name="connsiteY80" fmla="*/ 166105 h 278156"/>
                  <a:gd name="connsiteX81" fmla="*/ 196985 w 1500996"/>
                  <a:gd name="connsiteY81" fmla="*/ 188965 h 278156"/>
                  <a:gd name="connsiteX82" fmla="*/ 155620 w 1500996"/>
                  <a:gd name="connsiteY82" fmla="*/ 211825 h 278156"/>
                  <a:gd name="connsiteX83" fmla="*/ 778623 w 1500996"/>
                  <a:gd name="connsiteY83" fmla="*/ 227699 h 278156"/>
                  <a:gd name="connsiteX84" fmla="*/ 695278 w 1500996"/>
                  <a:gd name="connsiteY84" fmla="*/ 181640 h 278156"/>
                  <a:gd name="connsiteX85" fmla="*/ 778623 w 1500996"/>
                  <a:gd name="connsiteY85" fmla="*/ 135581 h 278156"/>
                  <a:gd name="connsiteX86" fmla="*/ 861968 w 1500996"/>
                  <a:gd name="connsiteY86" fmla="*/ 181640 h 278156"/>
                  <a:gd name="connsiteX87" fmla="*/ 778623 w 1500996"/>
                  <a:gd name="connsiteY87" fmla="*/ 227699 h 278156"/>
                  <a:gd name="connsiteX88" fmla="*/ 1007223 w 1500996"/>
                  <a:gd name="connsiteY88" fmla="*/ 227699 h 278156"/>
                  <a:gd name="connsiteX89" fmla="*/ 923878 w 1500996"/>
                  <a:gd name="connsiteY89" fmla="*/ 181640 h 278156"/>
                  <a:gd name="connsiteX90" fmla="*/ 1007223 w 1500996"/>
                  <a:gd name="connsiteY90" fmla="*/ 135581 h 278156"/>
                  <a:gd name="connsiteX91" fmla="*/ 1090568 w 1500996"/>
                  <a:gd name="connsiteY91" fmla="*/ 181640 h 278156"/>
                  <a:gd name="connsiteX92" fmla="*/ 1007223 w 1500996"/>
                  <a:gd name="connsiteY92" fmla="*/ 227699 h 278156"/>
                  <a:gd name="connsiteX93" fmla="*/ 1223916 w 1500996"/>
                  <a:gd name="connsiteY93" fmla="*/ 227699 h 278156"/>
                  <a:gd name="connsiteX94" fmla="*/ 1140571 w 1500996"/>
                  <a:gd name="connsiteY94" fmla="*/ 181640 h 278156"/>
                  <a:gd name="connsiteX95" fmla="*/ 1223916 w 1500996"/>
                  <a:gd name="connsiteY95" fmla="*/ 135581 h 278156"/>
                  <a:gd name="connsiteX96" fmla="*/ 1307261 w 1500996"/>
                  <a:gd name="connsiteY96" fmla="*/ 181640 h 278156"/>
                  <a:gd name="connsiteX97" fmla="*/ 1223916 w 1500996"/>
                  <a:gd name="connsiteY97" fmla="*/ 227699 h 278156"/>
                  <a:gd name="connsiteX98" fmla="*/ 492873 w 1500996"/>
                  <a:gd name="connsiteY98" fmla="*/ 241987 h 278156"/>
                  <a:gd name="connsiteX99" fmla="*/ 409528 w 1500996"/>
                  <a:gd name="connsiteY99" fmla="*/ 195928 h 278156"/>
                  <a:gd name="connsiteX100" fmla="*/ 492873 w 1500996"/>
                  <a:gd name="connsiteY100" fmla="*/ 149869 h 278156"/>
                  <a:gd name="connsiteX101" fmla="*/ 576218 w 1500996"/>
                  <a:gd name="connsiteY101" fmla="*/ 195928 h 278156"/>
                  <a:gd name="connsiteX102" fmla="*/ 492873 w 1500996"/>
                  <a:gd name="connsiteY102" fmla="*/ 241987 h 278156"/>
                  <a:gd name="connsiteX103" fmla="*/ 297521 w 1500996"/>
                  <a:gd name="connsiteY103" fmla="*/ 243993 h 278156"/>
                  <a:gd name="connsiteX104" fmla="*/ 214176 w 1500996"/>
                  <a:gd name="connsiteY104" fmla="*/ 197934 h 278156"/>
                  <a:gd name="connsiteX105" fmla="*/ 297521 w 1500996"/>
                  <a:gd name="connsiteY105" fmla="*/ 151875 h 278156"/>
                  <a:gd name="connsiteX106" fmla="*/ 380866 w 1500996"/>
                  <a:gd name="connsiteY106" fmla="*/ 197934 h 278156"/>
                  <a:gd name="connsiteX107" fmla="*/ 297521 w 1500996"/>
                  <a:gd name="connsiteY107" fmla="*/ 243993 h 278156"/>
                  <a:gd name="connsiteX108" fmla="*/ 1445373 w 1500996"/>
                  <a:gd name="connsiteY108" fmla="*/ 249981 h 278156"/>
                  <a:gd name="connsiteX109" fmla="*/ 1345360 w 1500996"/>
                  <a:gd name="connsiteY109" fmla="*/ 194711 h 278156"/>
                  <a:gd name="connsiteX110" fmla="*/ 1445373 w 1500996"/>
                  <a:gd name="connsiteY110" fmla="*/ 139441 h 278156"/>
                  <a:gd name="connsiteX111" fmla="*/ 1484303 w 1500996"/>
                  <a:gd name="connsiteY111" fmla="*/ 143784 h 278156"/>
                  <a:gd name="connsiteX112" fmla="*/ 1492848 w 1500996"/>
                  <a:gd name="connsiteY112" fmla="*/ 146968 h 278156"/>
                  <a:gd name="connsiteX113" fmla="*/ 1496923 w 1500996"/>
                  <a:gd name="connsiteY113" fmla="*/ 160095 h 278156"/>
                  <a:gd name="connsiteX114" fmla="*/ 1500996 w 1500996"/>
                  <a:gd name="connsiteY114" fmla="*/ 200503 h 278156"/>
                  <a:gd name="connsiteX115" fmla="*/ 1500996 w 1500996"/>
                  <a:gd name="connsiteY115" fmla="*/ 239418 h 278156"/>
                  <a:gd name="connsiteX116" fmla="*/ 1484303 w 1500996"/>
                  <a:gd name="connsiteY116" fmla="*/ 245638 h 278156"/>
                  <a:gd name="connsiteX117" fmla="*/ 1445373 w 1500996"/>
                  <a:gd name="connsiteY117" fmla="*/ 249981 h 278156"/>
                  <a:gd name="connsiteX118" fmla="*/ 25292 w 1500996"/>
                  <a:gd name="connsiteY118" fmla="*/ 251512 h 278156"/>
                  <a:gd name="connsiteX119" fmla="*/ 0 w 1500996"/>
                  <a:gd name="connsiteY119" fmla="*/ 248690 h 278156"/>
                  <a:gd name="connsiteX120" fmla="*/ 0 w 1500996"/>
                  <a:gd name="connsiteY120" fmla="*/ 200503 h 278156"/>
                  <a:gd name="connsiteX121" fmla="*/ 3904 w 1500996"/>
                  <a:gd name="connsiteY121" fmla="*/ 161780 h 278156"/>
                  <a:gd name="connsiteX122" fmla="*/ 25292 w 1500996"/>
                  <a:gd name="connsiteY122" fmla="*/ 159394 h 278156"/>
                  <a:gd name="connsiteX123" fmla="*/ 108637 w 1500996"/>
                  <a:gd name="connsiteY123" fmla="*/ 205453 h 278156"/>
                  <a:gd name="connsiteX124" fmla="*/ 25292 w 1500996"/>
                  <a:gd name="connsiteY124" fmla="*/ 251512 h 278156"/>
                  <a:gd name="connsiteX125" fmla="*/ 1103361 w 1500996"/>
                  <a:gd name="connsiteY125" fmla="*/ 261488 h 278156"/>
                  <a:gd name="connsiteX126" fmla="*/ 1061996 w 1500996"/>
                  <a:gd name="connsiteY126" fmla="*/ 238628 h 278156"/>
                  <a:gd name="connsiteX127" fmla="*/ 1103361 w 1500996"/>
                  <a:gd name="connsiteY127" fmla="*/ 215768 h 278156"/>
                  <a:gd name="connsiteX128" fmla="*/ 1144726 w 1500996"/>
                  <a:gd name="connsiteY128" fmla="*/ 238628 h 278156"/>
                  <a:gd name="connsiteX129" fmla="*/ 1103361 w 1500996"/>
                  <a:gd name="connsiteY129" fmla="*/ 261488 h 278156"/>
                  <a:gd name="connsiteX130" fmla="*/ 874758 w 1500996"/>
                  <a:gd name="connsiteY130" fmla="*/ 261831 h 278156"/>
                  <a:gd name="connsiteX131" fmla="*/ 833393 w 1500996"/>
                  <a:gd name="connsiteY131" fmla="*/ 238971 h 278156"/>
                  <a:gd name="connsiteX132" fmla="*/ 874758 w 1500996"/>
                  <a:gd name="connsiteY132" fmla="*/ 216111 h 278156"/>
                  <a:gd name="connsiteX133" fmla="*/ 916123 w 1500996"/>
                  <a:gd name="connsiteY133" fmla="*/ 238971 h 278156"/>
                  <a:gd name="connsiteX134" fmla="*/ 874758 w 1500996"/>
                  <a:gd name="connsiteY134" fmla="*/ 261831 h 278156"/>
                  <a:gd name="connsiteX135" fmla="*/ 177055 w 1500996"/>
                  <a:gd name="connsiteY135" fmla="*/ 263868 h 278156"/>
                  <a:gd name="connsiteX136" fmla="*/ 135690 w 1500996"/>
                  <a:gd name="connsiteY136" fmla="*/ 241008 h 278156"/>
                  <a:gd name="connsiteX137" fmla="*/ 177055 w 1500996"/>
                  <a:gd name="connsiteY137" fmla="*/ 218148 h 278156"/>
                  <a:gd name="connsiteX138" fmla="*/ 218420 w 1500996"/>
                  <a:gd name="connsiteY138" fmla="*/ 241008 h 278156"/>
                  <a:gd name="connsiteX139" fmla="*/ 177055 w 1500996"/>
                  <a:gd name="connsiteY139" fmla="*/ 263868 h 278156"/>
                  <a:gd name="connsiteX140" fmla="*/ 1308148 w 1500996"/>
                  <a:gd name="connsiteY140" fmla="*/ 278156 h 278156"/>
                  <a:gd name="connsiteX141" fmla="*/ 1266783 w 1500996"/>
                  <a:gd name="connsiteY141" fmla="*/ 255296 h 278156"/>
                  <a:gd name="connsiteX142" fmla="*/ 1308148 w 1500996"/>
                  <a:gd name="connsiteY142" fmla="*/ 232436 h 278156"/>
                  <a:gd name="connsiteX143" fmla="*/ 1349513 w 1500996"/>
                  <a:gd name="connsiteY143" fmla="*/ 255296 h 278156"/>
                  <a:gd name="connsiteX144" fmla="*/ 1308148 w 1500996"/>
                  <a:gd name="connsiteY144" fmla="*/ 278156 h 27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1500996" h="278156">
                    <a:moveTo>
                      <a:pt x="1156446" y="27674"/>
                    </a:moveTo>
                    <a:cubicBezTo>
                      <a:pt x="1132849" y="27674"/>
                      <a:pt x="1112603" y="19746"/>
                      <a:pt x="1103955" y="8446"/>
                    </a:cubicBezTo>
                    <a:lnTo>
                      <a:pt x="1100869" y="0"/>
                    </a:lnTo>
                    <a:lnTo>
                      <a:pt x="1212023" y="0"/>
                    </a:lnTo>
                    <a:lnTo>
                      <a:pt x="1208937" y="8446"/>
                    </a:lnTo>
                    <a:cubicBezTo>
                      <a:pt x="1200289" y="19746"/>
                      <a:pt x="1180043" y="27674"/>
                      <a:pt x="1156446" y="27674"/>
                    </a:cubicBezTo>
                    <a:close/>
                    <a:moveTo>
                      <a:pt x="944514" y="34817"/>
                    </a:moveTo>
                    <a:cubicBezTo>
                      <a:pt x="913051" y="34817"/>
                      <a:pt x="887546" y="20722"/>
                      <a:pt x="887546" y="3335"/>
                    </a:cubicBezTo>
                    <a:lnTo>
                      <a:pt x="888764" y="0"/>
                    </a:lnTo>
                    <a:lnTo>
                      <a:pt x="1000264" y="0"/>
                    </a:lnTo>
                    <a:lnTo>
                      <a:pt x="1001482" y="3335"/>
                    </a:lnTo>
                    <a:cubicBezTo>
                      <a:pt x="1001482" y="20722"/>
                      <a:pt x="975977" y="34817"/>
                      <a:pt x="944514" y="34817"/>
                    </a:cubicBezTo>
                    <a:close/>
                    <a:moveTo>
                      <a:pt x="746871" y="37199"/>
                    </a:moveTo>
                    <a:cubicBezTo>
                      <a:pt x="715408" y="37199"/>
                      <a:pt x="689903" y="23104"/>
                      <a:pt x="689903" y="5717"/>
                    </a:cubicBezTo>
                    <a:lnTo>
                      <a:pt x="691992" y="0"/>
                    </a:lnTo>
                    <a:lnTo>
                      <a:pt x="801750" y="0"/>
                    </a:lnTo>
                    <a:lnTo>
                      <a:pt x="803839" y="5717"/>
                    </a:lnTo>
                    <a:cubicBezTo>
                      <a:pt x="803839" y="23104"/>
                      <a:pt x="778334" y="37199"/>
                      <a:pt x="746871" y="37199"/>
                    </a:cubicBezTo>
                    <a:close/>
                    <a:moveTo>
                      <a:pt x="500018" y="39580"/>
                    </a:moveTo>
                    <a:cubicBezTo>
                      <a:pt x="465496" y="39580"/>
                      <a:pt x="435875" y="27981"/>
                      <a:pt x="423223" y="11450"/>
                    </a:cubicBezTo>
                    <a:lnTo>
                      <a:pt x="419040" y="0"/>
                    </a:lnTo>
                    <a:lnTo>
                      <a:pt x="580996" y="0"/>
                    </a:lnTo>
                    <a:lnTo>
                      <a:pt x="576813" y="11450"/>
                    </a:lnTo>
                    <a:cubicBezTo>
                      <a:pt x="564161" y="27981"/>
                      <a:pt x="534541" y="39580"/>
                      <a:pt x="500018" y="39580"/>
                    </a:cubicBezTo>
                    <a:close/>
                    <a:moveTo>
                      <a:pt x="253952" y="46724"/>
                    </a:moveTo>
                    <a:cubicBezTo>
                      <a:pt x="222489" y="46724"/>
                      <a:pt x="196984" y="32629"/>
                      <a:pt x="196984" y="15242"/>
                    </a:cubicBezTo>
                    <a:cubicBezTo>
                      <a:pt x="196984" y="10895"/>
                      <a:pt x="198578" y="6754"/>
                      <a:pt x="201461" y="2988"/>
                    </a:cubicBezTo>
                    <a:lnTo>
                      <a:pt x="205106" y="0"/>
                    </a:lnTo>
                    <a:lnTo>
                      <a:pt x="302798" y="0"/>
                    </a:lnTo>
                    <a:lnTo>
                      <a:pt x="306443" y="2988"/>
                    </a:lnTo>
                    <a:cubicBezTo>
                      <a:pt x="309326" y="6754"/>
                      <a:pt x="310920" y="10895"/>
                      <a:pt x="310920" y="15242"/>
                    </a:cubicBezTo>
                    <a:cubicBezTo>
                      <a:pt x="310920" y="32629"/>
                      <a:pt x="285415" y="46724"/>
                      <a:pt x="253952" y="46724"/>
                    </a:cubicBezTo>
                    <a:close/>
                    <a:moveTo>
                      <a:pt x="645274" y="113850"/>
                    </a:moveTo>
                    <a:cubicBezTo>
                      <a:pt x="599244" y="113850"/>
                      <a:pt x="561929" y="93229"/>
                      <a:pt x="561929" y="67791"/>
                    </a:cubicBezTo>
                    <a:cubicBezTo>
                      <a:pt x="561929" y="42353"/>
                      <a:pt x="599244" y="21732"/>
                      <a:pt x="645274" y="21732"/>
                    </a:cubicBezTo>
                    <a:cubicBezTo>
                      <a:pt x="691304" y="21732"/>
                      <a:pt x="728619" y="42353"/>
                      <a:pt x="728619" y="67791"/>
                    </a:cubicBezTo>
                    <a:cubicBezTo>
                      <a:pt x="728619" y="93229"/>
                      <a:pt x="691304" y="113850"/>
                      <a:pt x="645274" y="113850"/>
                    </a:cubicBezTo>
                    <a:close/>
                    <a:moveTo>
                      <a:pt x="1462042" y="115779"/>
                    </a:moveTo>
                    <a:cubicBezTo>
                      <a:pt x="1416012" y="115779"/>
                      <a:pt x="1378698" y="95158"/>
                      <a:pt x="1378698" y="69720"/>
                    </a:cubicBezTo>
                    <a:cubicBezTo>
                      <a:pt x="1378698" y="57001"/>
                      <a:pt x="1388027" y="45486"/>
                      <a:pt x="1403109" y="37151"/>
                    </a:cubicBezTo>
                    <a:lnTo>
                      <a:pt x="1407722" y="35433"/>
                    </a:lnTo>
                    <a:lnTo>
                      <a:pt x="1442270" y="58726"/>
                    </a:lnTo>
                    <a:lnTo>
                      <a:pt x="1479429" y="113839"/>
                    </a:lnTo>
                    <a:close/>
                    <a:moveTo>
                      <a:pt x="1262016" y="115780"/>
                    </a:moveTo>
                    <a:cubicBezTo>
                      <a:pt x="1215986" y="115780"/>
                      <a:pt x="1178671" y="95159"/>
                      <a:pt x="1178671" y="69721"/>
                    </a:cubicBezTo>
                    <a:cubicBezTo>
                      <a:pt x="1178671" y="44283"/>
                      <a:pt x="1215986" y="23662"/>
                      <a:pt x="1262016" y="23662"/>
                    </a:cubicBezTo>
                    <a:cubicBezTo>
                      <a:pt x="1308046" y="23662"/>
                      <a:pt x="1345361" y="44283"/>
                      <a:pt x="1345361" y="69721"/>
                    </a:cubicBezTo>
                    <a:cubicBezTo>
                      <a:pt x="1345361" y="95159"/>
                      <a:pt x="1308046" y="115780"/>
                      <a:pt x="1262016" y="115780"/>
                    </a:cubicBezTo>
                    <a:close/>
                    <a:moveTo>
                      <a:pt x="1064373" y="118162"/>
                    </a:moveTo>
                    <a:cubicBezTo>
                      <a:pt x="1018343" y="118162"/>
                      <a:pt x="981028" y="97541"/>
                      <a:pt x="981028" y="72103"/>
                    </a:cubicBezTo>
                    <a:cubicBezTo>
                      <a:pt x="981028" y="46665"/>
                      <a:pt x="1018343" y="26044"/>
                      <a:pt x="1064373" y="26044"/>
                    </a:cubicBezTo>
                    <a:cubicBezTo>
                      <a:pt x="1110403" y="26044"/>
                      <a:pt x="1147718" y="46665"/>
                      <a:pt x="1147718" y="72103"/>
                    </a:cubicBezTo>
                    <a:cubicBezTo>
                      <a:pt x="1147718" y="97541"/>
                      <a:pt x="1110403" y="118162"/>
                      <a:pt x="1064373" y="118162"/>
                    </a:cubicBezTo>
                    <a:close/>
                    <a:moveTo>
                      <a:pt x="866730" y="120543"/>
                    </a:moveTo>
                    <a:cubicBezTo>
                      <a:pt x="820700" y="120543"/>
                      <a:pt x="783385" y="99922"/>
                      <a:pt x="783385" y="74484"/>
                    </a:cubicBezTo>
                    <a:cubicBezTo>
                      <a:pt x="783385" y="49046"/>
                      <a:pt x="820700" y="28425"/>
                      <a:pt x="866730" y="28425"/>
                    </a:cubicBezTo>
                    <a:cubicBezTo>
                      <a:pt x="912760" y="28425"/>
                      <a:pt x="950075" y="49046"/>
                      <a:pt x="950075" y="74484"/>
                    </a:cubicBezTo>
                    <a:cubicBezTo>
                      <a:pt x="950075" y="99922"/>
                      <a:pt x="912760" y="120543"/>
                      <a:pt x="866730" y="120543"/>
                    </a:cubicBezTo>
                    <a:close/>
                    <a:moveTo>
                      <a:pt x="515192" y="128138"/>
                    </a:moveTo>
                    <a:cubicBezTo>
                      <a:pt x="492347" y="128138"/>
                      <a:pt x="473827" y="117903"/>
                      <a:pt x="473827" y="105278"/>
                    </a:cubicBezTo>
                    <a:cubicBezTo>
                      <a:pt x="473827" y="92653"/>
                      <a:pt x="492347" y="82418"/>
                      <a:pt x="515192" y="82418"/>
                    </a:cubicBezTo>
                    <a:cubicBezTo>
                      <a:pt x="538037" y="82418"/>
                      <a:pt x="556557" y="92653"/>
                      <a:pt x="556557" y="105278"/>
                    </a:cubicBezTo>
                    <a:cubicBezTo>
                      <a:pt x="556557" y="117903"/>
                      <a:pt x="538037" y="128138"/>
                      <a:pt x="515192" y="128138"/>
                    </a:cubicBezTo>
                    <a:close/>
                    <a:moveTo>
                      <a:pt x="383336" y="130068"/>
                    </a:moveTo>
                    <a:cubicBezTo>
                      <a:pt x="337306" y="130068"/>
                      <a:pt x="299991" y="109447"/>
                      <a:pt x="299991" y="84009"/>
                    </a:cubicBezTo>
                    <a:cubicBezTo>
                      <a:pt x="299991" y="58571"/>
                      <a:pt x="337306" y="37950"/>
                      <a:pt x="383336" y="37950"/>
                    </a:cubicBezTo>
                    <a:cubicBezTo>
                      <a:pt x="429366" y="37950"/>
                      <a:pt x="466681" y="58571"/>
                      <a:pt x="466681" y="84009"/>
                    </a:cubicBezTo>
                    <a:cubicBezTo>
                      <a:pt x="466681" y="109447"/>
                      <a:pt x="429366" y="130068"/>
                      <a:pt x="383336" y="130068"/>
                    </a:cubicBezTo>
                    <a:close/>
                    <a:moveTo>
                      <a:pt x="161880" y="144356"/>
                    </a:moveTo>
                    <a:cubicBezTo>
                      <a:pt x="115850" y="144356"/>
                      <a:pt x="78535" y="123735"/>
                      <a:pt x="78535" y="98297"/>
                    </a:cubicBezTo>
                    <a:cubicBezTo>
                      <a:pt x="78535" y="72859"/>
                      <a:pt x="115850" y="52238"/>
                      <a:pt x="161880" y="52238"/>
                    </a:cubicBezTo>
                    <a:cubicBezTo>
                      <a:pt x="207910" y="52238"/>
                      <a:pt x="245225" y="72859"/>
                      <a:pt x="245225" y="98297"/>
                    </a:cubicBezTo>
                    <a:cubicBezTo>
                      <a:pt x="245225" y="123735"/>
                      <a:pt x="207910" y="144356"/>
                      <a:pt x="161880" y="144356"/>
                    </a:cubicBezTo>
                    <a:close/>
                    <a:moveTo>
                      <a:pt x="636636" y="180525"/>
                    </a:moveTo>
                    <a:cubicBezTo>
                      <a:pt x="613791" y="180525"/>
                      <a:pt x="595271" y="170290"/>
                      <a:pt x="595271" y="157665"/>
                    </a:cubicBezTo>
                    <a:cubicBezTo>
                      <a:pt x="595271" y="145040"/>
                      <a:pt x="613791" y="134805"/>
                      <a:pt x="636636" y="134805"/>
                    </a:cubicBezTo>
                    <a:cubicBezTo>
                      <a:pt x="659481" y="134805"/>
                      <a:pt x="678001" y="145040"/>
                      <a:pt x="678001" y="157665"/>
                    </a:cubicBezTo>
                    <a:cubicBezTo>
                      <a:pt x="678001" y="170290"/>
                      <a:pt x="659481" y="180525"/>
                      <a:pt x="636636" y="180525"/>
                    </a:cubicBezTo>
                    <a:close/>
                    <a:moveTo>
                      <a:pt x="155620" y="211825"/>
                    </a:moveTo>
                    <a:cubicBezTo>
                      <a:pt x="132775" y="211825"/>
                      <a:pt x="114255" y="201590"/>
                      <a:pt x="114255" y="188965"/>
                    </a:cubicBezTo>
                    <a:cubicBezTo>
                      <a:pt x="114255" y="176340"/>
                      <a:pt x="132775" y="166105"/>
                      <a:pt x="155620" y="166105"/>
                    </a:cubicBezTo>
                    <a:cubicBezTo>
                      <a:pt x="178465" y="166105"/>
                      <a:pt x="196985" y="176340"/>
                      <a:pt x="196985" y="188965"/>
                    </a:cubicBezTo>
                    <a:cubicBezTo>
                      <a:pt x="196985" y="201590"/>
                      <a:pt x="178465" y="211825"/>
                      <a:pt x="155620" y="211825"/>
                    </a:cubicBezTo>
                    <a:close/>
                    <a:moveTo>
                      <a:pt x="778623" y="227699"/>
                    </a:moveTo>
                    <a:cubicBezTo>
                      <a:pt x="732593" y="227699"/>
                      <a:pt x="695278" y="207078"/>
                      <a:pt x="695278" y="181640"/>
                    </a:cubicBezTo>
                    <a:cubicBezTo>
                      <a:pt x="695278" y="156202"/>
                      <a:pt x="732593" y="135581"/>
                      <a:pt x="778623" y="135581"/>
                    </a:cubicBezTo>
                    <a:cubicBezTo>
                      <a:pt x="824653" y="135581"/>
                      <a:pt x="861968" y="156202"/>
                      <a:pt x="861968" y="181640"/>
                    </a:cubicBezTo>
                    <a:cubicBezTo>
                      <a:pt x="861968" y="207078"/>
                      <a:pt x="824653" y="227699"/>
                      <a:pt x="778623" y="227699"/>
                    </a:cubicBezTo>
                    <a:close/>
                    <a:moveTo>
                      <a:pt x="1007223" y="227699"/>
                    </a:moveTo>
                    <a:cubicBezTo>
                      <a:pt x="961193" y="227699"/>
                      <a:pt x="923878" y="207078"/>
                      <a:pt x="923878" y="181640"/>
                    </a:cubicBezTo>
                    <a:cubicBezTo>
                      <a:pt x="923878" y="156202"/>
                      <a:pt x="961193" y="135581"/>
                      <a:pt x="1007223" y="135581"/>
                    </a:cubicBezTo>
                    <a:cubicBezTo>
                      <a:pt x="1053253" y="135581"/>
                      <a:pt x="1090568" y="156202"/>
                      <a:pt x="1090568" y="181640"/>
                    </a:cubicBezTo>
                    <a:cubicBezTo>
                      <a:pt x="1090568" y="207078"/>
                      <a:pt x="1053253" y="227699"/>
                      <a:pt x="1007223" y="227699"/>
                    </a:cubicBezTo>
                    <a:close/>
                    <a:moveTo>
                      <a:pt x="1223916" y="227699"/>
                    </a:moveTo>
                    <a:cubicBezTo>
                      <a:pt x="1177886" y="227699"/>
                      <a:pt x="1140571" y="207078"/>
                      <a:pt x="1140571" y="181640"/>
                    </a:cubicBezTo>
                    <a:cubicBezTo>
                      <a:pt x="1140571" y="156202"/>
                      <a:pt x="1177886" y="135581"/>
                      <a:pt x="1223916" y="135581"/>
                    </a:cubicBezTo>
                    <a:cubicBezTo>
                      <a:pt x="1269946" y="135581"/>
                      <a:pt x="1307261" y="156202"/>
                      <a:pt x="1307261" y="181640"/>
                    </a:cubicBezTo>
                    <a:cubicBezTo>
                      <a:pt x="1307261" y="207078"/>
                      <a:pt x="1269946" y="227699"/>
                      <a:pt x="1223916" y="227699"/>
                    </a:cubicBezTo>
                    <a:close/>
                    <a:moveTo>
                      <a:pt x="492873" y="241987"/>
                    </a:moveTo>
                    <a:cubicBezTo>
                      <a:pt x="446843" y="241987"/>
                      <a:pt x="409528" y="221366"/>
                      <a:pt x="409528" y="195928"/>
                    </a:cubicBezTo>
                    <a:cubicBezTo>
                      <a:pt x="409528" y="170490"/>
                      <a:pt x="446843" y="149869"/>
                      <a:pt x="492873" y="149869"/>
                    </a:cubicBezTo>
                    <a:cubicBezTo>
                      <a:pt x="538903" y="149869"/>
                      <a:pt x="576218" y="170490"/>
                      <a:pt x="576218" y="195928"/>
                    </a:cubicBezTo>
                    <a:cubicBezTo>
                      <a:pt x="576218" y="221366"/>
                      <a:pt x="538903" y="241987"/>
                      <a:pt x="492873" y="241987"/>
                    </a:cubicBezTo>
                    <a:close/>
                    <a:moveTo>
                      <a:pt x="297521" y="243993"/>
                    </a:moveTo>
                    <a:cubicBezTo>
                      <a:pt x="251491" y="243993"/>
                      <a:pt x="214176" y="223372"/>
                      <a:pt x="214176" y="197934"/>
                    </a:cubicBezTo>
                    <a:cubicBezTo>
                      <a:pt x="214176" y="172496"/>
                      <a:pt x="251491" y="151875"/>
                      <a:pt x="297521" y="151875"/>
                    </a:cubicBezTo>
                    <a:cubicBezTo>
                      <a:pt x="343551" y="151875"/>
                      <a:pt x="380866" y="172496"/>
                      <a:pt x="380866" y="197934"/>
                    </a:cubicBezTo>
                    <a:cubicBezTo>
                      <a:pt x="380866" y="223372"/>
                      <a:pt x="343551" y="243993"/>
                      <a:pt x="297521" y="243993"/>
                    </a:cubicBezTo>
                    <a:close/>
                    <a:moveTo>
                      <a:pt x="1445373" y="249981"/>
                    </a:moveTo>
                    <a:cubicBezTo>
                      <a:pt x="1390137" y="249981"/>
                      <a:pt x="1345360" y="225236"/>
                      <a:pt x="1345360" y="194711"/>
                    </a:cubicBezTo>
                    <a:cubicBezTo>
                      <a:pt x="1345360" y="164186"/>
                      <a:pt x="1390137" y="139441"/>
                      <a:pt x="1445373" y="139441"/>
                    </a:cubicBezTo>
                    <a:cubicBezTo>
                      <a:pt x="1459182" y="139441"/>
                      <a:pt x="1472337" y="140988"/>
                      <a:pt x="1484303" y="143784"/>
                    </a:cubicBezTo>
                    <a:lnTo>
                      <a:pt x="1492848" y="146968"/>
                    </a:lnTo>
                    <a:lnTo>
                      <a:pt x="1496923" y="160095"/>
                    </a:lnTo>
                    <a:cubicBezTo>
                      <a:pt x="1499593" y="173147"/>
                      <a:pt x="1500996" y="186661"/>
                      <a:pt x="1500996" y="200503"/>
                    </a:cubicBezTo>
                    <a:lnTo>
                      <a:pt x="1500996" y="239418"/>
                    </a:lnTo>
                    <a:lnTo>
                      <a:pt x="1484303" y="245638"/>
                    </a:lnTo>
                    <a:cubicBezTo>
                      <a:pt x="1472337" y="248435"/>
                      <a:pt x="1459182" y="249981"/>
                      <a:pt x="1445373" y="249981"/>
                    </a:cubicBezTo>
                    <a:close/>
                    <a:moveTo>
                      <a:pt x="25292" y="251512"/>
                    </a:moveTo>
                    <a:lnTo>
                      <a:pt x="0" y="248690"/>
                    </a:lnTo>
                    <a:lnTo>
                      <a:pt x="0" y="200503"/>
                    </a:lnTo>
                    <a:lnTo>
                      <a:pt x="3904" y="161780"/>
                    </a:lnTo>
                    <a:lnTo>
                      <a:pt x="25292" y="159394"/>
                    </a:lnTo>
                    <a:cubicBezTo>
                      <a:pt x="71322" y="159394"/>
                      <a:pt x="108637" y="180015"/>
                      <a:pt x="108637" y="205453"/>
                    </a:cubicBezTo>
                    <a:cubicBezTo>
                      <a:pt x="108637" y="230891"/>
                      <a:pt x="71322" y="251512"/>
                      <a:pt x="25292" y="251512"/>
                    </a:cubicBezTo>
                    <a:close/>
                    <a:moveTo>
                      <a:pt x="1103361" y="261488"/>
                    </a:moveTo>
                    <a:cubicBezTo>
                      <a:pt x="1080516" y="261488"/>
                      <a:pt x="1061996" y="251253"/>
                      <a:pt x="1061996" y="238628"/>
                    </a:cubicBezTo>
                    <a:cubicBezTo>
                      <a:pt x="1061996" y="226003"/>
                      <a:pt x="1080516" y="215768"/>
                      <a:pt x="1103361" y="215768"/>
                    </a:cubicBezTo>
                    <a:cubicBezTo>
                      <a:pt x="1126206" y="215768"/>
                      <a:pt x="1144726" y="226003"/>
                      <a:pt x="1144726" y="238628"/>
                    </a:cubicBezTo>
                    <a:cubicBezTo>
                      <a:pt x="1144726" y="251253"/>
                      <a:pt x="1126206" y="261488"/>
                      <a:pt x="1103361" y="261488"/>
                    </a:cubicBezTo>
                    <a:close/>
                    <a:moveTo>
                      <a:pt x="874758" y="261831"/>
                    </a:moveTo>
                    <a:cubicBezTo>
                      <a:pt x="851913" y="261831"/>
                      <a:pt x="833393" y="251596"/>
                      <a:pt x="833393" y="238971"/>
                    </a:cubicBezTo>
                    <a:cubicBezTo>
                      <a:pt x="833393" y="226346"/>
                      <a:pt x="851913" y="216111"/>
                      <a:pt x="874758" y="216111"/>
                    </a:cubicBezTo>
                    <a:cubicBezTo>
                      <a:pt x="897603" y="216111"/>
                      <a:pt x="916123" y="226346"/>
                      <a:pt x="916123" y="238971"/>
                    </a:cubicBezTo>
                    <a:cubicBezTo>
                      <a:pt x="916123" y="251596"/>
                      <a:pt x="897603" y="261831"/>
                      <a:pt x="874758" y="261831"/>
                    </a:cubicBezTo>
                    <a:close/>
                    <a:moveTo>
                      <a:pt x="177055" y="263868"/>
                    </a:moveTo>
                    <a:cubicBezTo>
                      <a:pt x="154210" y="263868"/>
                      <a:pt x="135690" y="253633"/>
                      <a:pt x="135690" y="241008"/>
                    </a:cubicBezTo>
                    <a:cubicBezTo>
                      <a:pt x="135690" y="228383"/>
                      <a:pt x="154210" y="218148"/>
                      <a:pt x="177055" y="218148"/>
                    </a:cubicBezTo>
                    <a:cubicBezTo>
                      <a:pt x="199900" y="218148"/>
                      <a:pt x="218420" y="228383"/>
                      <a:pt x="218420" y="241008"/>
                    </a:cubicBezTo>
                    <a:cubicBezTo>
                      <a:pt x="218420" y="253633"/>
                      <a:pt x="199900" y="263868"/>
                      <a:pt x="177055" y="263868"/>
                    </a:cubicBezTo>
                    <a:close/>
                    <a:moveTo>
                      <a:pt x="1308148" y="278156"/>
                    </a:moveTo>
                    <a:cubicBezTo>
                      <a:pt x="1285303" y="278156"/>
                      <a:pt x="1266783" y="267921"/>
                      <a:pt x="1266783" y="255296"/>
                    </a:cubicBezTo>
                    <a:cubicBezTo>
                      <a:pt x="1266783" y="242671"/>
                      <a:pt x="1285303" y="232436"/>
                      <a:pt x="1308148" y="232436"/>
                    </a:cubicBezTo>
                    <a:cubicBezTo>
                      <a:pt x="1330993" y="232436"/>
                      <a:pt x="1349513" y="242671"/>
                      <a:pt x="1349513" y="255296"/>
                    </a:cubicBezTo>
                    <a:cubicBezTo>
                      <a:pt x="1349513" y="267921"/>
                      <a:pt x="1330993" y="278156"/>
                      <a:pt x="1308148" y="27815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08ADBCB7-0D23-4130-AB86-4F62C78BE2E3}"/>
                  </a:ext>
                </a:extLst>
              </p:cNvPr>
              <p:cNvSpPr/>
              <p:nvPr/>
            </p:nvSpPr>
            <p:spPr>
              <a:xfrm>
                <a:off x="1398387" y="3114489"/>
                <a:ext cx="114688" cy="6338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218E230E-69DF-428A-83D7-9B6EAB856827}"/>
                  </a:ext>
                </a:extLst>
              </p:cNvPr>
              <p:cNvSpPr/>
              <p:nvPr/>
            </p:nvSpPr>
            <p:spPr>
              <a:xfrm>
                <a:off x="2014982" y="3200818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0FB8B10B-B068-49B7-9839-536B7A9D81F0}"/>
                  </a:ext>
                </a:extLst>
              </p:cNvPr>
              <p:cNvSpPr/>
              <p:nvPr/>
            </p:nvSpPr>
            <p:spPr>
              <a:xfrm>
                <a:off x="1830280" y="3131946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F7E7358-FF0F-44A0-ACB1-F39433B04007}"/>
                  </a:ext>
                </a:extLst>
              </p:cNvPr>
              <p:cNvSpPr/>
              <p:nvPr/>
            </p:nvSpPr>
            <p:spPr>
              <a:xfrm>
                <a:off x="2058880" y="3131946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6B61E773-20EB-4861-B9EA-4E4093F4F56E}"/>
                  </a:ext>
                </a:extLst>
              </p:cNvPr>
              <p:cNvSpPr/>
              <p:nvPr/>
            </p:nvSpPr>
            <p:spPr>
              <a:xfrm>
                <a:off x="2344630" y="3117658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618ACFE7-EDE8-47F9-96EA-BD06FDD531E0}"/>
                  </a:ext>
                </a:extLst>
              </p:cNvPr>
              <p:cNvSpPr/>
              <p:nvPr/>
            </p:nvSpPr>
            <p:spPr>
              <a:xfrm>
                <a:off x="2539982" y="311565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E324A69E-56FE-4215-BAF3-ACF2291C0650}"/>
                  </a:ext>
                </a:extLst>
              </p:cNvPr>
              <p:cNvSpPr/>
              <p:nvPr/>
            </p:nvSpPr>
            <p:spPr>
              <a:xfrm>
                <a:off x="2136543" y="3026519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FD6C97A7-22A3-43B1-98F3-8DB9015DF7E0}"/>
                  </a:ext>
                </a:extLst>
              </p:cNvPr>
              <p:cNvSpPr/>
              <p:nvPr/>
            </p:nvSpPr>
            <p:spPr>
              <a:xfrm>
                <a:off x="2391095" y="305402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F179B8C6-7A5F-4A30-AA2D-4422AC1C84CA}"/>
                  </a:ext>
                </a:extLst>
              </p:cNvPr>
              <p:cNvSpPr/>
              <p:nvPr/>
            </p:nvSpPr>
            <p:spPr>
              <a:xfrm>
                <a:off x="2004725" y="3078918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2DDB5A69-3348-4DCF-967B-0838BC68DA05}"/>
                  </a:ext>
                </a:extLst>
              </p:cNvPr>
              <p:cNvSpPr/>
              <p:nvPr/>
            </p:nvSpPr>
            <p:spPr>
              <a:xfrm>
                <a:off x="2364291" y="321261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203C92A3-0E04-4F08-87EB-7486A17D9848}"/>
                  </a:ext>
                </a:extLst>
              </p:cNvPr>
              <p:cNvSpPr/>
              <p:nvPr/>
            </p:nvSpPr>
            <p:spPr>
              <a:xfrm>
                <a:off x="2242847" y="3160224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CD50252-A76D-4E3B-96FD-F9081DE91F5F}"/>
                  </a:ext>
                </a:extLst>
              </p:cNvPr>
              <p:cNvSpPr/>
              <p:nvPr/>
            </p:nvSpPr>
            <p:spPr>
              <a:xfrm>
                <a:off x="1776122" y="307926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268AE6EA-0FAB-4AD4-A5E2-F7984A612C10}"/>
                  </a:ext>
                </a:extLst>
              </p:cNvPr>
              <p:cNvSpPr/>
              <p:nvPr/>
            </p:nvSpPr>
            <p:spPr>
              <a:xfrm>
                <a:off x="1571335" y="3062593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F5224C74-8152-4774-841B-0C3CEDBA2B44}"/>
                  </a:ext>
                </a:extLst>
              </p:cNvPr>
              <p:cNvSpPr/>
              <p:nvPr/>
            </p:nvSpPr>
            <p:spPr>
              <a:xfrm>
                <a:off x="2702428" y="3076881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3F600FA8-6950-444F-B6AB-9C0BF3DF9E3A}"/>
                  </a:ext>
                </a:extLst>
              </p:cNvPr>
              <p:cNvSpPr/>
              <p:nvPr/>
            </p:nvSpPr>
            <p:spPr>
              <a:xfrm>
                <a:off x="1757683" y="319213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AAF2731F-AF70-41B9-AE10-1BCCE3D0DC02}"/>
                  </a:ext>
                </a:extLst>
              </p:cNvPr>
              <p:cNvSpPr/>
              <p:nvPr/>
            </p:nvSpPr>
            <p:spPr>
              <a:xfrm>
                <a:off x="1443358" y="321118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BDDBCBE1-9604-4AB2-8D6A-1636C3D2D872}"/>
                  </a:ext>
                </a:extLst>
              </p:cNvPr>
              <p:cNvSpPr/>
              <p:nvPr/>
            </p:nvSpPr>
            <p:spPr>
              <a:xfrm>
                <a:off x="1429071" y="3027828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F2374DE-6D39-4B38-9A8D-3C79F251535E}"/>
                  </a:ext>
                </a:extLst>
              </p:cNvPr>
              <p:cNvSpPr/>
              <p:nvPr/>
            </p:nvSpPr>
            <p:spPr>
              <a:xfrm>
                <a:off x="1841027" y="302068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7D269507-C8FA-4F10-A86C-B20AEC385713}"/>
                  </a:ext>
                </a:extLst>
              </p:cNvPr>
              <p:cNvSpPr/>
              <p:nvPr/>
            </p:nvSpPr>
            <p:spPr>
              <a:xfrm>
                <a:off x="2545877" y="3039734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D524272C-D164-46BB-B444-0560EABFB215}"/>
                  </a:ext>
                </a:extLst>
              </p:cNvPr>
              <p:cNvSpPr/>
              <p:nvPr/>
            </p:nvSpPr>
            <p:spPr>
              <a:xfrm>
                <a:off x="2510158" y="3196896"/>
                <a:ext cx="82730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065EB0CE-A2C3-4877-916E-AFFD8C152EA6}"/>
                  </a:ext>
                </a:extLst>
              </p:cNvPr>
              <p:cNvSpPr/>
              <p:nvPr/>
            </p:nvSpPr>
            <p:spPr>
              <a:xfrm>
                <a:off x="1875524" y="3065271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25467A71-9D01-45C7-A6AA-1C7BA7D7D14C}"/>
                  </a:ext>
                </a:extLst>
              </p:cNvPr>
              <p:cNvSpPr/>
              <p:nvPr/>
            </p:nvSpPr>
            <p:spPr>
              <a:xfrm>
                <a:off x="1751607" y="3138912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69B5DF7C-B787-4EED-AB2E-A016CA38441E}"/>
                  </a:ext>
                </a:extLst>
              </p:cNvPr>
              <p:cNvSpPr/>
              <p:nvPr/>
            </p:nvSpPr>
            <p:spPr>
              <a:xfrm>
                <a:off x="1958868" y="314385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16D74E0-931E-4210-9EA2-1E6866815E35}"/>
                  </a:ext>
                </a:extLst>
              </p:cNvPr>
              <p:cNvSpPr/>
              <p:nvPr/>
            </p:nvSpPr>
            <p:spPr>
              <a:xfrm>
                <a:off x="2444643" y="3124802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54EF8478-70E8-42B1-A61A-AD7F78ECDFB6}"/>
                  </a:ext>
                </a:extLst>
              </p:cNvPr>
              <p:cNvSpPr/>
              <p:nvPr/>
            </p:nvSpPr>
            <p:spPr>
              <a:xfrm>
                <a:off x="2539893" y="3193858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763269BC-1EE5-4F3E-B3CE-1DDF0988A3A3}"/>
                  </a:ext>
                </a:extLst>
              </p:cNvPr>
              <p:cNvSpPr/>
              <p:nvPr/>
            </p:nvSpPr>
            <p:spPr>
              <a:xfrm>
                <a:off x="2670862" y="3108133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C34F2C8C-DA2A-4AD2-9BE4-454882E7ACAE}"/>
                  </a:ext>
                </a:extLst>
              </p:cNvPr>
              <p:cNvSpPr/>
              <p:nvPr/>
            </p:nvSpPr>
            <p:spPr>
              <a:xfrm>
                <a:off x="1518337" y="3141470"/>
                <a:ext cx="132495" cy="73221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83A37623-025D-4CD9-AA45-925D9D8FD45A}"/>
                  </a:ext>
                </a:extLst>
              </p:cNvPr>
              <p:cNvSpPr/>
              <p:nvPr/>
            </p:nvSpPr>
            <p:spPr>
              <a:xfrm>
                <a:off x="1671348" y="3110218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7CE85E87-7A0F-4854-8BCD-962CDFD0BBDD}"/>
                  </a:ext>
                </a:extLst>
              </p:cNvPr>
              <p:cNvSpPr/>
              <p:nvPr/>
            </p:nvSpPr>
            <p:spPr>
              <a:xfrm>
                <a:off x="2447635" y="3217374"/>
                <a:ext cx="82730" cy="45719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EDF72EF0-C675-4EF7-9785-8A4CDBC6E3EE}"/>
                  </a:ext>
                </a:extLst>
              </p:cNvPr>
              <p:cNvSpPr/>
              <p:nvPr/>
            </p:nvSpPr>
            <p:spPr>
              <a:xfrm>
                <a:off x="2169881" y="3114625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B264F142-1403-40CA-AE1C-78F2DCADC885}"/>
                  </a:ext>
                </a:extLst>
              </p:cNvPr>
              <p:cNvSpPr/>
              <p:nvPr/>
            </p:nvSpPr>
            <p:spPr>
              <a:xfrm>
                <a:off x="1898418" y="3202731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68769FC5-E558-40DB-9654-A9FD46920B17}"/>
                  </a:ext>
                </a:extLst>
              </p:cNvPr>
              <p:cNvSpPr/>
              <p:nvPr/>
            </p:nvSpPr>
            <p:spPr>
              <a:xfrm>
                <a:off x="1610286" y="3186063"/>
                <a:ext cx="132495" cy="732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0067A7A9-7EEF-4DED-8801-C0C8A2962688}"/>
                  </a:ext>
                </a:extLst>
              </p:cNvPr>
              <p:cNvSpPr/>
              <p:nvPr/>
            </p:nvSpPr>
            <p:spPr>
              <a:xfrm>
                <a:off x="1532748" y="2402527"/>
                <a:ext cx="686878" cy="685471"/>
              </a:xfrm>
              <a:custGeom>
                <a:avLst/>
                <a:gdLst>
                  <a:gd name="connsiteX0" fmla="*/ 392129 w 782654"/>
                  <a:gd name="connsiteY0" fmla="*/ 0 h 781051"/>
                  <a:gd name="connsiteX1" fmla="*/ 408037 w 782654"/>
                  <a:gd name="connsiteY1" fmla="*/ 5885 h 781051"/>
                  <a:gd name="connsiteX2" fmla="*/ 423957 w 782654"/>
                  <a:gd name="connsiteY2" fmla="*/ 1572 h 781051"/>
                  <a:gd name="connsiteX3" fmla="*/ 444424 w 782654"/>
                  <a:gd name="connsiteY3" fmla="*/ 11309 h 781051"/>
                  <a:gd name="connsiteX4" fmla="*/ 468316 w 782654"/>
                  <a:gd name="connsiteY4" fmla="*/ 7502 h 781051"/>
                  <a:gd name="connsiteX5" fmla="*/ 483673 w 782654"/>
                  <a:gd name="connsiteY5" fmla="*/ 16932 h 781051"/>
                  <a:gd name="connsiteX6" fmla="*/ 499165 w 782654"/>
                  <a:gd name="connsiteY6" fmla="*/ 15873 h 781051"/>
                  <a:gd name="connsiteX7" fmla="*/ 516461 w 782654"/>
                  <a:gd name="connsiteY7" fmla="*/ 28762 h 781051"/>
                  <a:gd name="connsiteX8" fmla="*/ 541575 w 782654"/>
                  <a:gd name="connsiteY8" fmla="*/ 29727 h 781051"/>
                  <a:gd name="connsiteX9" fmla="*/ 555585 w 782654"/>
                  <a:gd name="connsiteY9" fmla="*/ 42699 h 781051"/>
                  <a:gd name="connsiteX10" fmla="*/ 570137 w 782654"/>
                  <a:gd name="connsiteY10" fmla="*/ 44574 h 781051"/>
                  <a:gd name="connsiteX11" fmla="*/ 583858 w 782654"/>
                  <a:gd name="connsiteY11" fmla="*/ 59779 h 781051"/>
                  <a:gd name="connsiteX12" fmla="*/ 609093 w 782654"/>
                  <a:gd name="connsiteY12" fmla="*/ 65815 h 781051"/>
                  <a:gd name="connsiteX13" fmla="*/ 620915 w 782654"/>
                  <a:gd name="connsiteY13" fmla="*/ 82117 h 781051"/>
                  <a:gd name="connsiteX14" fmla="*/ 634149 w 782654"/>
                  <a:gd name="connsiteY14" fmla="*/ 86569 h 781051"/>
                  <a:gd name="connsiteX15" fmla="*/ 644106 w 782654"/>
                  <a:gd name="connsiteY15" fmla="*/ 103267 h 781051"/>
                  <a:gd name="connsiteX16" fmla="*/ 668272 w 782654"/>
                  <a:gd name="connsiteY16" fmla="*/ 114382 h 781051"/>
                  <a:gd name="connsiteX17" fmla="*/ 677096 w 782654"/>
                  <a:gd name="connsiteY17" fmla="*/ 133566 h 781051"/>
                  <a:gd name="connsiteX18" fmla="*/ 688737 w 782654"/>
                  <a:gd name="connsiteY18" fmla="*/ 140245 h 781051"/>
                  <a:gd name="connsiteX19" fmla="*/ 694927 w 782654"/>
                  <a:gd name="connsiteY19" fmla="*/ 157670 h 781051"/>
                  <a:gd name="connsiteX20" fmla="*/ 716839 w 782654"/>
                  <a:gd name="connsiteY20" fmla="*/ 173561 h 781051"/>
                  <a:gd name="connsiteX21" fmla="*/ 721954 w 782654"/>
                  <a:gd name="connsiteY21" fmla="*/ 194949 h 781051"/>
                  <a:gd name="connsiteX22" fmla="*/ 731804 w 782654"/>
                  <a:gd name="connsiteY22" fmla="*/ 203538 h 781051"/>
                  <a:gd name="connsiteX23" fmla="*/ 734357 w 782654"/>
                  <a:gd name="connsiteY23" fmla="*/ 221023 h 781051"/>
                  <a:gd name="connsiteX24" fmla="*/ 752927 w 782654"/>
                  <a:gd name="connsiteY24" fmla="*/ 241079 h 781051"/>
                  <a:gd name="connsiteX25" fmla="*/ 753800 w 782654"/>
                  <a:gd name="connsiteY25" fmla="*/ 263788 h 781051"/>
                  <a:gd name="connsiteX26" fmla="*/ 761695 w 782654"/>
                  <a:gd name="connsiteY26" fmla="*/ 274019 h 781051"/>
                  <a:gd name="connsiteX27" fmla="*/ 760822 w 782654"/>
                  <a:gd name="connsiteY27" fmla="*/ 291002 h 781051"/>
                  <a:gd name="connsiteX28" fmla="*/ 775152 w 782654"/>
                  <a:gd name="connsiteY28" fmla="*/ 314338 h 781051"/>
                  <a:gd name="connsiteX29" fmla="*/ 771487 w 782654"/>
                  <a:gd name="connsiteY29" fmla="*/ 337342 h 781051"/>
                  <a:gd name="connsiteX30" fmla="*/ 777264 w 782654"/>
                  <a:gd name="connsiteY30" fmla="*/ 348975 h 781051"/>
                  <a:gd name="connsiteX31" fmla="*/ 773211 w 782654"/>
                  <a:gd name="connsiteY31" fmla="*/ 364998 h 781051"/>
                  <a:gd name="connsiteX32" fmla="*/ 782654 w 782654"/>
                  <a:gd name="connsiteY32" fmla="*/ 390526 h 781051"/>
                  <a:gd name="connsiteX33" fmla="*/ 774440 w 782654"/>
                  <a:gd name="connsiteY33" fmla="*/ 412731 h 781051"/>
                  <a:gd name="connsiteX34" fmla="*/ 777907 w 782654"/>
                  <a:gd name="connsiteY34" fmla="*/ 425529 h 781051"/>
                  <a:gd name="connsiteX35" fmla="*/ 770928 w 782654"/>
                  <a:gd name="connsiteY35" fmla="*/ 440200 h 781051"/>
                  <a:gd name="connsiteX36" fmla="*/ 775152 w 782654"/>
                  <a:gd name="connsiteY36" fmla="*/ 466713 h 781051"/>
                  <a:gd name="connsiteX37" fmla="*/ 762670 w 782654"/>
                  <a:gd name="connsiteY37" fmla="*/ 487040 h 781051"/>
                  <a:gd name="connsiteX38" fmla="*/ 763607 w 782654"/>
                  <a:gd name="connsiteY38" fmla="*/ 500737 h 781051"/>
                  <a:gd name="connsiteX39" fmla="*/ 753937 w 782654"/>
                  <a:gd name="connsiteY39" fmla="*/ 513713 h 781051"/>
                  <a:gd name="connsiteX40" fmla="*/ 752927 w 782654"/>
                  <a:gd name="connsiteY40" fmla="*/ 539972 h 781051"/>
                  <a:gd name="connsiteX41" fmla="*/ 736742 w 782654"/>
                  <a:gd name="connsiteY41" fmla="*/ 557452 h 781051"/>
                  <a:gd name="connsiteX42" fmla="*/ 734905 w 782654"/>
                  <a:gd name="connsiteY42" fmla="*/ 571709 h 781051"/>
                  <a:gd name="connsiteX43" fmla="*/ 722780 w 782654"/>
                  <a:gd name="connsiteY43" fmla="*/ 582650 h 781051"/>
                  <a:gd name="connsiteX44" fmla="*/ 716839 w 782654"/>
                  <a:gd name="connsiteY44" fmla="*/ 607490 h 781051"/>
                  <a:gd name="connsiteX45" fmla="*/ 697751 w 782654"/>
                  <a:gd name="connsiteY45" fmla="*/ 621333 h 781051"/>
                  <a:gd name="connsiteX46" fmla="*/ 692910 w 782654"/>
                  <a:gd name="connsiteY46" fmla="*/ 635721 h 781051"/>
                  <a:gd name="connsiteX47" fmla="*/ 678575 w 782654"/>
                  <a:gd name="connsiteY47" fmla="*/ 644269 h 781051"/>
                  <a:gd name="connsiteX48" fmla="*/ 668272 w 782654"/>
                  <a:gd name="connsiteY48" fmla="*/ 666669 h 781051"/>
                  <a:gd name="connsiteX49" fmla="*/ 647249 w 782654"/>
                  <a:gd name="connsiteY49" fmla="*/ 676339 h 781051"/>
                  <a:gd name="connsiteX50" fmla="*/ 639235 w 782654"/>
                  <a:gd name="connsiteY50" fmla="*/ 690309 h 781051"/>
                  <a:gd name="connsiteX51" fmla="*/ 622984 w 782654"/>
                  <a:gd name="connsiteY51" fmla="*/ 696082 h 781051"/>
                  <a:gd name="connsiteX52" fmla="*/ 609093 w 782654"/>
                  <a:gd name="connsiteY52" fmla="*/ 715236 h 781051"/>
                  <a:gd name="connsiteX53" fmla="*/ 587193 w 782654"/>
                  <a:gd name="connsiteY53" fmla="*/ 720474 h 781051"/>
                  <a:gd name="connsiteX54" fmla="*/ 575941 w 782654"/>
                  <a:gd name="connsiteY54" fmla="*/ 733376 h 781051"/>
                  <a:gd name="connsiteX55" fmla="*/ 558155 w 782654"/>
                  <a:gd name="connsiteY55" fmla="*/ 735973 h 781051"/>
                  <a:gd name="connsiteX56" fmla="*/ 541575 w 782654"/>
                  <a:gd name="connsiteY56" fmla="*/ 751324 h 781051"/>
                  <a:gd name="connsiteX57" fmla="*/ 519856 w 782654"/>
                  <a:gd name="connsiteY57" fmla="*/ 752159 h 781051"/>
                  <a:gd name="connsiteX58" fmla="*/ 505460 w 782654"/>
                  <a:gd name="connsiteY58" fmla="*/ 763267 h 781051"/>
                  <a:gd name="connsiteX59" fmla="*/ 486636 w 782654"/>
                  <a:gd name="connsiteY59" fmla="*/ 762300 h 781051"/>
                  <a:gd name="connsiteX60" fmla="*/ 468316 w 782654"/>
                  <a:gd name="connsiteY60" fmla="*/ 773549 h 781051"/>
                  <a:gd name="connsiteX61" fmla="*/ 447749 w 782654"/>
                  <a:gd name="connsiteY61" fmla="*/ 770272 h 781051"/>
                  <a:gd name="connsiteX62" fmla="*/ 430504 w 782654"/>
                  <a:gd name="connsiteY62" fmla="*/ 778836 h 781051"/>
                  <a:gd name="connsiteX63" fmla="*/ 411270 w 782654"/>
                  <a:gd name="connsiteY63" fmla="*/ 773971 h 781051"/>
                  <a:gd name="connsiteX64" fmla="*/ 392129 w 782654"/>
                  <a:gd name="connsiteY64" fmla="*/ 781051 h 781051"/>
                  <a:gd name="connsiteX65" fmla="*/ 373536 w 782654"/>
                  <a:gd name="connsiteY65" fmla="*/ 774174 h 781051"/>
                  <a:gd name="connsiteX66" fmla="*/ 353951 w 782654"/>
                  <a:gd name="connsiteY66" fmla="*/ 779479 h 781051"/>
                  <a:gd name="connsiteX67" fmla="*/ 335076 w 782654"/>
                  <a:gd name="connsiteY67" fmla="*/ 770500 h 781051"/>
                  <a:gd name="connsiteX68" fmla="*/ 315941 w 782654"/>
                  <a:gd name="connsiteY68" fmla="*/ 773549 h 781051"/>
                  <a:gd name="connsiteX69" fmla="*/ 299949 w 782654"/>
                  <a:gd name="connsiteY69" fmla="*/ 763729 h 781051"/>
                  <a:gd name="connsiteX70" fmla="*/ 278742 w 782654"/>
                  <a:gd name="connsiteY70" fmla="*/ 765179 h 781051"/>
                  <a:gd name="connsiteX71" fmla="*/ 261101 w 782654"/>
                  <a:gd name="connsiteY71" fmla="*/ 752032 h 781051"/>
                  <a:gd name="connsiteX72" fmla="*/ 242682 w 782654"/>
                  <a:gd name="connsiteY72" fmla="*/ 751324 h 781051"/>
                  <a:gd name="connsiteX73" fmla="*/ 229699 w 782654"/>
                  <a:gd name="connsiteY73" fmla="*/ 739303 h 781051"/>
                  <a:gd name="connsiteX74" fmla="*/ 207770 w 782654"/>
                  <a:gd name="connsiteY74" fmla="*/ 736477 h 781051"/>
                  <a:gd name="connsiteX75" fmla="*/ 192302 w 782654"/>
                  <a:gd name="connsiteY75" fmla="*/ 719335 h 781051"/>
                  <a:gd name="connsiteX76" fmla="*/ 175164 w 782654"/>
                  <a:gd name="connsiteY76" fmla="*/ 715236 h 781051"/>
                  <a:gd name="connsiteX77" fmla="*/ 165391 w 782654"/>
                  <a:gd name="connsiteY77" fmla="*/ 701760 h 781051"/>
                  <a:gd name="connsiteX78" fmla="*/ 143758 w 782654"/>
                  <a:gd name="connsiteY78" fmla="*/ 694482 h 781051"/>
                  <a:gd name="connsiteX79" fmla="*/ 131401 w 782654"/>
                  <a:gd name="connsiteY79" fmla="*/ 673760 h 781051"/>
                  <a:gd name="connsiteX80" fmla="*/ 115985 w 782654"/>
                  <a:gd name="connsiteY80" fmla="*/ 666669 h 781051"/>
                  <a:gd name="connsiteX81" fmla="*/ 109437 w 782654"/>
                  <a:gd name="connsiteY81" fmla="*/ 652434 h 781051"/>
                  <a:gd name="connsiteX82" fmla="*/ 89171 w 782654"/>
                  <a:gd name="connsiteY82" fmla="*/ 640807 h 781051"/>
                  <a:gd name="connsiteX83" fmla="*/ 80776 w 782654"/>
                  <a:gd name="connsiteY83" fmla="*/ 617178 h 781051"/>
                  <a:gd name="connsiteX84" fmla="*/ 67418 w 782654"/>
                  <a:gd name="connsiteY84" fmla="*/ 607490 h 781051"/>
                  <a:gd name="connsiteX85" fmla="*/ 63976 w 782654"/>
                  <a:gd name="connsiteY85" fmla="*/ 593100 h 781051"/>
                  <a:gd name="connsiteX86" fmla="*/ 46103 w 782654"/>
                  <a:gd name="connsiteY86" fmla="*/ 577513 h 781051"/>
                  <a:gd name="connsiteX87" fmla="*/ 42361 w 782654"/>
                  <a:gd name="connsiteY87" fmla="*/ 551886 h 781051"/>
                  <a:gd name="connsiteX88" fmla="*/ 31330 w 782654"/>
                  <a:gd name="connsiteY88" fmla="*/ 539972 h 781051"/>
                  <a:gd name="connsiteX89" fmla="*/ 30790 w 782654"/>
                  <a:gd name="connsiteY89" fmla="*/ 525925 h 781051"/>
                  <a:gd name="connsiteX90" fmla="*/ 16212 w 782654"/>
                  <a:gd name="connsiteY90" fmla="*/ 507032 h 781051"/>
                  <a:gd name="connsiteX91" fmla="*/ 17575 w 782654"/>
                  <a:gd name="connsiteY91" fmla="*/ 480507 h 781051"/>
                  <a:gd name="connsiteX92" fmla="*/ 9105 w 782654"/>
                  <a:gd name="connsiteY92" fmla="*/ 466713 h 781051"/>
                  <a:gd name="connsiteX93" fmla="*/ 11228 w 782654"/>
                  <a:gd name="connsiteY93" fmla="*/ 453390 h 781051"/>
                  <a:gd name="connsiteX94" fmla="*/ 643 w 782654"/>
                  <a:gd name="connsiteY94" fmla="*/ 432076 h 781051"/>
                  <a:gd name="connsiteX95" fmla="*/ 7275 w 782654"/>
                  <a:gd name="connsiteY95" fmla="*/ 405859 h 781051"/>
                  <a:gd name="connsiteX96" fmla="*/ 1603 w 782654"/>
                  <a:gd name="connsiteY96" fmla="*/ 390526 h 781051"/>
                  <a:gd name="connsiteX97" fmla="*/ 6151 w 782654"/>
                  <a:gd name="connsiteY97" fmla="*/ 378230 h 781051"/>
                  <a:gd name="connsiteX98" fmla="*/ 0 w 782654"/>
                  <a:gd name="connsiteY98" fmla="*/ 355523 h 781051"/>
                  <a:gd name="connsiteX99" fmla="*/ 11736 w 782654"/>
                  <a:gd name="connsiteY99" fmla="*/ 330852 h 781051"/>
                  <a:gd name="connsiteX100" fmla="*/ 9105 w 782654"/>
                  <a:gd name="connsiteY100" fmla="*/ 314338 h 781051"/>
                  <a:gd name="connsiteX101" fmla="*/ 15873 w 782654"/>
                  <a:gd name="connsiteY101" fmla="*/ 303316 h 781051"/>
                  <a:gd name="connsiteX102" fmla="*/ 14301 w 782654"/>
                  <a:gd name="connsiteY102" fmla="*/ 280314 h 781051"/>
                  <a:gd name="connsiteX103" fmla="*/ 30666 w 782654"/>
                  <a:gd name="connsiteY103" fmla="*/ 258353 h 781051"/>
                  <a:gd name="connsiteX104" fmla="*/ 31330 w 782654"/>
                  <a:gd name="connsiteY104" fmla="*/ 241079 h 781051"/>
                  <a:gd name="connsiteX105" fmla="*/ 40138 w 782654"/>
                  <a:gd name="connsiteY105" fmla="*/ 231566 h 781051"/>
                  <a:gd name="connsiteX106" fmla="*/ 43002 w 782654"/>
                  <a:gd name="connsiteY106" fmla="*/ 209342 h 781051"/>
                  <a:gd name="connsiteX107" fmla="*/ 63225 w 782654"/>
                  <a:gd name="connsiteY107" fmla="*/ 191094 h 781051"/>
                  <a:gd name="connsiteX108" fmla="*/ 67418 w 782654"/>
                  <a:gd name="connsiteY108" fmla="*/ 173561 h 781051"/>
                  <a:gd name="connsiteX109" fmla="*/ 78108 w 782654"/>
                  <a:gd name="connsiteY109" fmla="*/ 165809 h 781051"/>
                  <a:gd name="connsiteX110" fmla="*/ 84997 w 782654"/>
                  <a:gd name="connsiteY110" fmla="*/ 145330 h 781051"/>
                  <a:gd name="connsiteX111" fmla="*/ 108082 w 782654"/>
                  <a:gd name="connsiteY111" fmla="*/ 131565 h 781051"/>
                  <a:gd name="connsiteX112" fmla="*/ 115985 w 782654"/>
                  <a:gd name="connsiteY112" fmla="*/ 114382 h 781051"/>
                  <a:gd name="connsiteX113" fmla="*/ 128382 w 782654"/>
                  <a:gd name="connsiteY113" fmla="*/ 108680 h 781051"/>
                  <a:gd name="connsiteX114" fmla="*/ 138673 w 782654"/>
                  <a:gd name="connsiteY114" fmla="*/ 90743 h 781051"/>
                  <a:gd name="connsiteX115" fmla="*/ 163477 w 782654"/>
                  <a:gd name="connsiteY115" fmla="*/ 81931 h 781051"/>
                  <a:gd name="connsiteX116" fmla="*/ 175164 w 782654"/>
                  <a:gd name="connsiteY116" fmla="*/ 65815 h 781051"/>
                  <a:gd name="connsiteX117" fmla="*/ 189041 w 782654"/>
                  <a:gd name="connsiteY117" fmla="*/ 62496 h 781051"/>
                  <a:gd name="connsiteX118" fmla="*/ 201966 w 782654"/>
                  <a:gd name="connsiteY118" fmla="*/ 47675 h 781051"/>
                  <a:gd name="connsiteX119" fmla="*/ 227292 w 782654"/>
                  <a:gd name="connsiteY119" fmla="*/ 43977 h 781051"/>
                  <a:gd name="connsiteX120" fmla="*/ 242682 w 782654"/>
                  <a:gd name="connsiteY120" fmla="*/ 29727 h 781051"/>
                  <a:gd name="connsiteX121" fmla="*/ 257719 w 782654"/>
                  <a:gd name="connsiteY121" fmla="*/ 29149 h 781051"/>
                  <a:gd name="connsiteX122" fmla="*/ 272447 w 782654"/>
                  <a:gd name="connsiteY122" fmla="*/ 17784 h 781051"/>
                  <a:gd name="connsiteX123" fmla="*/ 297131 w 782654"/>
                  <a:gd name="connsiteY123" fmla="*/ 19052 h 781051"/>
                  <a:gd name="connsiteX124" fmla="*/ 315941 w 782654"/>
                  <a:gd name="connsiteY124" fmla="*/ 7502 h 781051"/>
                  <a:gd name="connsiteX125" fmla="*/ 331701 w 782654"/>
                  <a:gd name="connsiteY125" fmla="*/ 10013 h 781051"/>
                  <a:gd name="connsiteX126" fmla="*/ 347403 w 782654"/>
                  <a:gd name="connsiteY126" fmla="*/ 2215 h 781051"/>
                  <a:gd name="connsiteX127" fmla="*/ 370409 w 782654"/>
                  <a:gd name="connsiteY127" fmla="*/ 8034 h 78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782654" h="781051">
                    <a:moveTo>
                      <a:pt x="392129" y="0"/>
                    </a:moveTo>
                    <a:lnTo>
                      <a:pt x="408037" y="5885"/>
                    </a:lnTo>
                    <a:lnTo>
                      <a:pt x="423957" y="1572"/>
                    </a:lnTo>
                    <a:lnTo>
                      <a:pt x="444424" y="11309"/>
                    </a:lnTo>
                    <a:lnTo>
                      <a:pt x="468316" y="7502"/>
                    </a:lnTo>
                    <a:lnTo>
                      <a:pt x="483673" y="16932"/>
                    </a:lnTo>
                    <a:lnTo>
                      <a:pt x="499165" y="15873"/>
                    </a:lnTo>
                    <a:lnTo>
                      <a:pt x="516461" y="28762"/>
                    </a:lnTo>
                    <a:lnTo>
                      <a:pt x="541575" y="29727"/>
                    </a:lnTo>
                    <a:lnTo>
                      <a:pt x="555585" y="42699"/>
                    </a:lnTo>
                    <a:lnTo>
                      <a:pt x="570137" y="44574"/>
                    </a:lnTo>
                    <a:lnTo>
                      <a:pt x="583858" y="59779"/>
                    </a:lnTo>
                    <a:lnTo>
                      <a:pt x="609093" y="65815"/>
                    </a:lnTo>
                    <a:lnTo>
                      <a:pt x="620915" y="82117"/>
                    </a:lnTo>
                    <a:lnTo>
                      <a:pt x="634149" y="86569"/>
                    </a:lnTo>
                    <a:lnTo>
                      <a:pt x="644106" y="103267"/>
                    </a:lnTo>
                    <a:lnTo>
                      <a:pt x="668272" y="114382"/>
                    </a:lnTo>
                    <a:lnTo>
                      <a:pt x="677096" y="133566"/>
                    </a:lnTo>
                    <a:lnTo>
                      <a:pt x="688737" y="140245"/>
                    </a:lnTo>
                    <a:lnTo>
                      <a:pt x="694927" y="157670"/>
                    </a:lnTo>
                    <a:lnTo>
                      <a:pt x="716839" y="173561"/>
                    </a:lnTo>
                    <a:lnTo>
                      <a:pt x="721954" y="194949"/>
                    </a:lnTo>
                    <a:lnTo>
                      <a:pt x="731804" y="203538"/>
                    </a:lnTo>
                    <a:lnTo>
                      <a:pt x="734357" y="221023"/>
                    </a:lnTo>
                    <a:lnTo>
                      <a:pt x="752927" y="241079"/>
                    </a:lnTo>
                    <a:lnTo>
                      <a:pt x="753800" y="263788"/>
                    </a:lnTo>
                    <a:lnTo>
                      <a:pt x="761695" y="274019"/>
                    </a:lnTo>
                    <a:lnTo>
                      <a:pt x="760822" y="291002"/>
                    </a:lnTo>
                    <a:lnTo>
                      <a:pt x="775152" y="314338"/>
                    </a:lnTo>
                    <a:lnTo>
                      <a:pt x="771487" y="337342"/>
                    </a:lnTo>
                    <a:lnTo>
                      <a:pt x="777264" y="348975"/>
                    </a:lnTo>
                    <a:lnTo>
                      <a:pt x="773211" y="364998"/>
                    </a:lnTo>
                    <a:lnTo>
                      <a:pt x="782654" y="390526"/>
                    </a:lnTo>
                    <a:lnTo>
                      <a:pt x="774440" y="412731"/>
                    </a:lnTo>
                    <a:lnTo>
                      <a:pt x="777907" y="425529"/>
                    </a:lnTo>
                    <a:lnTo>
                      <a:pt x="770928" y="440200"/>
                    </a:lnTo>
                    <a:lnTo>
                      <a:pt x="775152" y="466713"/>
                    </a:lnTo>
                    <a:lnTo>
                      <a:pt x="762670" y="487040"/>
                    </a:lnTo>
                    <a:lnTo>
                      <a:pt x="763607" y="500737"/>
                    </a:lnTo>
                    <a:lnTo>
                      <a:pt x="753937" y="513713"/>
                    </a:lnTo>
                    <a:lnTo>
                      <a:pt x="752927" y="539972"/>
                    </a:lnTo>
                    <a:lnTo>
                      <a:pt x="736742" y="557452"/>
                    </a:lnTo>
                    <a:lnTo>
                      <a:pt x="734905" y="571709"/>
                    </a:lnTo>
                    <a:lnTo>
                      <a:pt x="722780" y="582650"/>
                    </a:lnTo>
                    <a:lnTo>
                      <a:pt x="716839" y="607490"/>
                    </a:lnTo>
                    <a:lnTo>
                      <a:pt x="697751" y="621333"/>
                    </a:lnTo>
                    <a:lnTo>
                      <a:pt x="692910" y="635721"/>
                    </a:lnTo>
                    <a:lnTo>
                      <a:pt x="678575" y="644269"/>
                    </a:lnTo>
                    <a:lnTo>
                      <a:pt x="668272" y="666669"/>
                    </a:lnTo>
                    <a:lnTo>
                      <a:pt x="647249" y="676339"/>
                    </a:lnTo>
                    <a:lnTo>
                      <a:pt x="639235" y="690309"/>
                    </a:lnTo>
                    <a:lnTo>
                      <a:pt x="622984" y="696082"/>
                    </a:lnTo>
                    <a:lnTo>
                      <a:pt x="609093" y="715236"/>
                    </a:lnTo>
                    <a:lnTo>
                      <a:pt x="587193" y="720474"/>
                    </a:lnTo>
                    <a:lnTo>
                      <a:pt x="575941" y="733376"/>
                    </a:lnTo>
                    <a:lnTo>
                      <a:pt x="558155" y="735973"/>
                    </a:lnTo>
                    <a:lnTo>
                      <a:pt x="541575" y="751324"/>
                    </a:lnTo>
                    <a:lnTo>
                      <a:pt x="519856" y="752159"/>
                    </a:lnTo>
                    <a:lnTo>
                      <a:pt x="505460" y="763267"/>
                    </a:lnTo>
                    <a:lnTo>
                      <a:pt x="486636" y="762300"/>
                    </a:lnTo>
                    <a:lnTo>
                      <a:pt x="468316" y="773549"/>
                    </a:lnTo>
                    <a:lnTo>
                      <a:pt x="447749" y="770272"/>
                    </a:lnTo>
                    <a:lnTo>
                      <a:pt x="430504" y="778836"/>
                    </a:lnTo>
                    <a:lnTo>
                      <a:pt x="411270" y="773971"/>
                    </a:lnTo>
                    <a:lnTo>
                      <a:pt x="392129" y="781051"/>
                    </a:lnTo>
                    <a:lnTo>
                      <a:pt x="373536" y="774174"/>
                    </a:lnTo>
                    <a:lnTo>
                      <a:pt x="353951" y="779479"/>
                    </a:lnTo>
                    <a:lnTo>
                      <a:pt x="335076" y="770500"/>
                    </a:lnTo>
                    <a:lnTo>
                      <a:pt x="315941" y="773549"/>
                    </a:lnTo>
                    <a:lnTo>
                      <a:pt x="299949" y="763729"/>
                    </a:lnTo>
                    <a:lnTo>
                      <a:pt x="278742" y="765179"/>
                    </a:lnTo>
                    <a:lnTo>
                      <a:pt x="261101" y="752032"/>
                    </a:lnTo>
                    <a:lnTo>
                      <a:pt x="242682" y="751324"/>
                    </a:lnTo>
                    <a:lnTo>
                      <a:pt x="229699" y="739303"/>
                    </a:lnTo>
                    <a:lnTo>
                      <a:pt x="207770" y="736477"/>
                    </a:lnTo>
                    <a:lnTo>
                      <a:pt x="192302" y="719335"/>
                    </a:lnTo>
                    <a:lnTo>
                      <a:pt x="175164" y="715236"/>
                    </a:lnTo>
                    <a:lnTo>
                      <a:pt x="165391" y="701760"/>
                    </a:lnTo>
                    <a:lnTo>
                      <a:pt x="143758" y="694482"/>
                    </a:lnTo>
                    <a:lnTo>
                      <a:pt x="131401" y="673760"/>
                    </a:lnTo>
                    <a:lnTo>
                      <a:pt x="115985" y="666669"/>
                    </a:lnTo>
                    <a:lnTo>
                      <a:pt x="109437" y="652434"/>
                    </a:lnTo>
                    <a:lnTo>
                      <a:pt x="89171" y="640807"/>
                    </a:lnTo>
                    <a:lnTo>
                      <a:pt x="80776" y="617178"/>
                    </a:lnTo>
                    <a:lnTo>
                      <a:pt x="67418" y="607490"/>
                    </a:lnTo>
                    <a:lnTo>
                      <a:pt x="63976" y="593100"/>
                    </a:lnTo>
                    <a:lnTo>
                      <a:pt x="46103" y="577513"/>
                    </a:lnTo>
                    <a:lnTo>
                      <a:pt x="42361" y="551886"/>
                    </a:lnTo>
                    <a:lnTo>
                      <a:pt x="31330" y="539972"/>
                    </a:lnTo>
                    <a:lnTo>
                      <a:pt x="30790" y="525925"/>
                    </a:lnTo>
                    <a:lnTo>
                      <a:pt x="16212" y="507032"/>
                    </a:lnTo>
                    <a:lnTo>
                      <a:pt x="17575" y="480507"/>
                    </a:lnTo>
                    <a:lnTo>
                      <a:pt x="9105" y="466713"/>
                    </a:lnTo>
                    <a:lnTo>
                      <a:pt x="11228" y="453390"/>
                    </a:lnTo>
                    <a:lnTo>
                      <a:pt x="643" y="432076"/>
                    </a:lnTo>
                    <a:lnTo>
                      <a:pt x="7275" y="405859"/>
                    </a:lnTo>
                    <a:lnTo>
                      <a:pt x="1603" y="390526"/>
                    </a:lnTo>
                    <a:lnTo>
                      <a:pt x="6151" y="378230"/>
                    </a:lnTo>
                    <a:lnTo>
                      <a:pt x="0" y="355523"/>
                    </a:lnTo>
                    <a:lnTo>
                      <a:pt x="11736" y="330852"/>
                    </a:lnTo>
                    <a:lnTo>
                      <a:pt x="9105" y="314338"/>
                    </a:lnTo>
                    <a:lnTo>
                      <a:pt x="15873" y="303316"/>
                    </a:lnTo>
                    <a:lnTo>
                      <a:pt x="14301" y="280314"/>
                    </a:lnTo>
                    <a:lnTo>
                      <a:pt x="30666" y="258353"/>
                    </a:lnTo>
                    <a:lnTo>
                      <a:pt x="31330" y="241079"/>
                    </a:lnTo>
                    <a:lnTo>
                      <a:pt x="40138" y="231566"/>
                    </a:lnTo>
                    <a:lnTo>
                      <a:pt x="43002" y="209342"/>
                    </a:lnTo>
                    <a:lnTo>
                      <a:pt x="63225" y="191094"/>
                    </a:lnTo>
                    <a:lnTo>
                      <a:pt x="67418" y="173561"/>
                    </a:lnTo>
                    <a:lnTo>
                      <a:pt x="78108" y="165809"/>
                    </a:lnTo>
                    <a:lnTo>
                      <a:pt x="84997" y="145330"/>
                    </a:lnTo>
                    <a:lnTo>
                      <a:pt x="108082" y="131565"/>
                    </a:lnTo>
                    <a:lnTo>
                      <a:pt x="115985" y="114382"/>
                    </a:lnTo>
                    <a:lnTo>
                      <a:pt x="128382" y="108680"/>
                    </a:lnTo>
                    <a:lnTo>
                      <a:pt x="138673" y="90743"/>
                    </a:lnTo>
                    <a:lnTo>
                      <a:pt x="163477" y="81931"/>
                    </a:lnTo>
                    <a:lnTo>
                      <a:pt x="175164" y="65815"/>
                    </a:lnTo>
                    <a:lnTo>
                      <a:pt x="189041" y="62496"/>
                    </a:lnTo>
                    <a:lnTo>
                      <a:pt x="201966" y="47675"/>
                    </a:lnTo>
                    <a:lnTo>
                      <a:pt x="227292" y="43977"/>
                    </a:lnTo>
                    <a:lnTo>
                      <a:pt x="242682" y="29727"/>
                    </a:lnTo>
                    <a:lnTo>
                      <a:pt x="257719" y="29149"/>
                    </a:lnTo>
                    <a:lnTo>
                      <a:pt x="272447" y="17784"/>
                    </a:lnTo>
                    <a:lnTo>
                      <a:pt x="297131" y="19052"/>
                    </a:lnTo>
                    <a:lnTo>
                      <a:pt x="315941" y="7502"/>
                    </a:lnTo>
                    <a:lnTo>
                      <a:pt x="331701" y="10013"/>
                    </a:lnTo>
                    <a:lnTo>
                      <a:pt x="347403" y="2215"/>
                    </a:lnTo>
                    <a:lnTo>
                      <a:pt x="370409" y="8034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rgbClr val="339933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A8747B0-459C-41B4-A9A7-0D6B58B02240}"/>
                  </a:ext>
                </a:extLst>
              </p:cNvPr>
              <p:cNvSpPr/>
              <p:nvPr/>
            </p:nvSpPr>
            <p:spPr>
              <a:xfrm>
                <a:off x="2004725" y="2662678"/>
                <a:ext cx="446369" cy="445455"/>
              </a:xfrm>
              <a:custGeom>
                <a:avLst/>
                <a:gdLst>
                  <a:gd name="connsiteX0" fmla="*/ 392129 w 782654"/>
                  <a:gd name="connsiteY0" fmla="*/ 0 h 781051"/>
                  <a:gd name="connsiteX1" fmla="*/ 408037 w 782654"/>
                  <a:gd name="connsiteY1" fmla="*/ 5885 h 781051"/>
                  <a:gd name="connsiteX2" fmla="*/ 423957 w 782654"/>
                  <a:gd name="connsiteY2" fmla="*/ 1572 h 781051"/>
                  <a:gd name="connsiteX3" fmla="*/ 444424 w 782654"/>
                  <a:gd name="connsiteY3" fmla="*/ 11309 h 781051"/>
                  <a:gd name="connsiteX4" fmla="*/ 468316 w 782654"/>
                  <a:gd name="connsiteY4" fmla="*/ 7502 h 781051"/>
                  <a:gd name="connsiteX5" fmla="*/ 483673 w 782654"/>
                  <a:gd name="connsiteY5" fmla="*/ 16932 h 781051"/>
                  <a:gd name="connsiteX6" fmla="*/ 499165 w 782654"/>
                  <a:gd name="connsiteY6" fmla="*/ 15873 h 781051"/>
                  <a:gd name="connsiteX7" fmla="*/ 516461 w 782654"/>
                  <a:gd name="connsiteY7" fmla="*/ 28762 h 781051"/>
                  <a:gd name="connsiteX8" fmla="*/ 541575 w 782654"/>
                  <a:gd name="connsiteY8" fmla="*/ 29727 h 781051"/>
                  <a:gd name="connsiteX9" fmla="*/ 555585 w 782654"/>
                  <a:gd name="connsiteY9" fmla="*/ 42699 h 781051"/>
                  <a:gd name="connsiteX10" fmla="*/ 570137 w 782654"/>
                  <a:gd name="connsiteY10" fmla="*/ 44574 h 781051"/>
                  <a:gd name="connsiteX11" fmla="*/ 583858 w 782654"/>
                  <a:gd name="connsiteY11" fmla="*/ 59779 h 781051"/>
                  <a:gd name="connsiteX12" fmla="*/ 609093 w 782654"/>
                  <a:gd name="connsiteY12" fmla="*/ 65815 h 781051"/>
                  <a:gd name="connsiteX13" fmla="*/ 620915 w 782654"/>
                  <a:gd name="connsiteY13" fmla="*/ 82117 h 781051"/>
                  <a:gd name="connsiteX14" fmla="*/ 634149 w 782654"/>
                  <a:gd name="connsiteY14" fmla="*/ 86569 h 781051"/>
                  <a:gd name="connsiteX15" fmla="*/ 644106 w 782654"/>
                  <a:gd name="connsiteY15" fmla="*/ 103267 h 781051"/>
                  <a:gd name="connsiteX16" fmla="*/ 668272 w 782654"/>
                  <a:gd name="connsiteY16" fmla="*/ 114382 h 781051"/>
                  <a:gd name="connsiteX17" fmla="*/ 677096 w 782654"/>
                  <a:gd name="connsiteY17" fmla="*/ 133566 h 781051"/>
                  <a:gd name="connsiteX18" fmla="*/ 688737 w 782654"/>
                  <a:gd name="connsiteY18" fmla="*/ 140245 h 781051"/>
                  <a:gd name="connsiteX19" fmla="*/ 694927 w 782654"/>
                  <a:gd name="connsiteY19" fmla="*/ 157670 h 781051"/>
                  <a:gd name="connsiteX20" fmla="*/ 716839 w 782654"/>
                  <a:gd name="connsiteY20" fmla="*/ 173561 h 781051"/>
                  <a:gd name="connsiteX21" fmla="*/ 721954 w 782654"/>
                  <a:gd name="connsiteY21" fmla="*/ 194949 h 781051"/>
                  <a:gd name="connsiteX22" fmla="*/ 731804 w 782654"/>
                  <a:gd name="connsiteY22" fmla="*/ 203538 h 781051"/>
                  <a:gd name="connsiteX23" fmla="*/ 734357 w 782654"/>
                  <a:gd name="connsiteY23" fmla="*/ 221023 h 781051"/>
                  <a:gd name="connsiteX24" fmla="*/ 752927 w 782654"/>
                  <a:gd name="connsiteY24" fmla="*/ 241079 h 781051"/>
                  <a:gd name="connsiteX25" fmla="*/ 753800 w 782654"/>
                  <a:gd name="connsiteY25" fmla="*/ 263788 h 781051"/>
                  <a:gd name="connsiteX26" fmla="*/ 761695 w 782654"/>
                  <a:gd name="connsiteY26" fmla="*/ 274019 h 781051"/>
                  <a:gd name="connsiteX27" fmla="*/ 760822 w 782654"/>
                  <a:gd name="connsiteY27" fmla="*/ 291002 h 781051"/>
                  <a:gd name="connsiteX28" fmla="*/ 775152 w 782654"/>
                  <a:gd name="connsiteY28" fmla="*/ 314338 h 781051"/>
                  <a:gd name="connsiteX29" fmla="*/ 771487 w 782654"/>
                  <a:gd name="connsiteY29" fmla="*/ 337342 h 781051"/>
                  <a:gd name="connsiteX30" fmla="*/ 777264 w 782654"/>
                  <a:gd name="connsiteY30" fmla="*/ 348975 h 781051"/>
                  <a:gd name="connsiteX31" fmla="*/ 773211 w 782654"/>
                  <a:gd name="connsiteY31" fmla="*/ 364998 h 781051"/>
                  <a:gd name="connsiteX32" fmla="*/ 782654 w 782654"/>
                  <a:gd name="connsiteY32" fmla="*/ 390526 h 781051"/>
                  <a:gd name="connsiteX33" fmla="*/ 774440 w 782654"/>
                  <a:gd name="connsiteY33" fmla="*/ 412731 h 781051"/>
                  <a:gd name="connsiteX34" fmla="*/ 777907 w 782654"/>
                  <a:gd name="connsiteY34" fmla="*/ 425529 h 781051"/>
                  <a:gd name="connsiteX35" fmla="*/ 770928 w 782654"/>
                  <a:gd name="connsiteY35" fmla="*/ 440200 h 781051"/>
                  <a:gd name="connsiteX36" fmla="*/ 775152 w 782654"/>
                  <a:gd name="connsiteY36" fmla="*/ 466713 h 781051"/>
                  <a:gd name="connsiteX37" fmla="*/ 762670 w 782654"/>
                  <a:gd name="connsiteY37" fmla="*/ 487040 h 781051"/>
                  <a:gd name="connsiteX38" fmla="*/ 763607 w 782654"/>
                  <a:gd name="connsiteY38" fmla="*/ 500737 h 781051"/>
                  <a:gd name="connsiteX39" fmla="*/ 753937 w 782654"/>
                  <a:gd name="connsiteY39" fmla="*/ 513713 h 781051"/>
                  <a:gd name="connsiteX40" fmla="*/ 752927 w 782654"/>
                  <a:gd name="connsiteY40" fmla="*/ 539972 h 781051"/>
                  <a:gd name="connsiteX41" fmla="*/ 736742 w 782654"/>
                  <a:gd name="connsiteY41" fmla="*/ 557452 h 781051"/>
                  <a:gd name="connsiteX42" fmla="*/ 734905 w 782654"/>
                  <a:gd name="connsiteY42" fmla="*/ 571709 h 781051"/>
                  <a:gd name="connsiteX43" fmla="*/ 722780 w 782654"/>
                  <a:gd name="connsiteY43" fmla="*/ 582650 h 781051"/>
                  <a:gd name="connsiteX44" fmla="*/ 716839 w 782654"/>
                  <a:gd name="connsiteY44" fmla="*/ 607490 h 781051"/>
                  <a:gd name="connsiteX45" fmla="*/ 697751 w 782654"/>
                  <a:gd name="connsiteY45" fmla="*/ 621333 h 781051"/>
                  <a:gd name="connsiteX46" fmla="*/ 692910 w 782654"/>
                  <a:gd name="connsiteY46" fmla="*/ 635721 h 781051"/>
                  <a:gd name="connsiteX47" fmla="*/ 678575 w 782654"/>
                  <a:gd name="connsiteY47" fmla="*/ 644269 h 781051"/>
                  <a:gd name="connsiteX48" fmla="*/ 668272 w 782654"/>
                  <a:gd name="connsiteY48" fmla="*/ 666669 h 781051"/>
                  <a:gd name="connsiteX49" fmla="*/ 647249 w 782654"/>
                  <a:gd name="connsiteY49" fmla="*/ 676339 h 781051"/>
                  <a:gd name="connsiteX50" fmla="*/ 639235 w 782654"/>
                  <a:gd name="connsiteY50" fmla="*/ 690309 h 781051"/>
                  <a:gd name="connsiteX51" fmla="*/ 622984 w 782654"/>
                  <a:gd name="connsiteY51" fmla="*/ 696082 h 781051"/>
                  <a:gd name="connsiteX52" fmla="*/ 609093 w 782654"/>
                  <a:gd name="connsiteY52" fmla="*/ 715236 h 781051"/>
                  <a:gd name="connsiteX53" fmla="*/ 587193 w 782654"/>
                  <a:gd name="connsiteY53" fmla="*/ 720474 h 781051"/>
                  <a:gd name="connsiteX54" fmla="*/ 575941 w 782654"/>
                  <a:gd name="connsiteY54" fmla="*/ 733376 h 781051"/>
                  <a:gd name="connsiteX55" fmla="*/ 558155 w 782654"/>
                  <a:gd name="connsiteY55" fmla="*/ 735973 h 781051"/>
                  <a:gd name="connsiteX56" fmla="*/ 541575 w 782654"/>
                  <a:gd name="connsiteY56" fmla="*/ 751324 h 781051"/>
                  <a:gd name="connsiteX57" fmla="*/ 519856 w 782654"/>
                  <a:gd name="connsiteY57" fmla="*/ 752159 h 781051"/>
                  <a:gd name="connsiteX58" fmla="*/ 505460 w 782654"/>
                  <a:gd name="connsiteY58" fmla="*/ 763267 h 781051"/>
                  <a:gd name="connsiteX59" fmla="*/ 486636 w 782654"/>
                  <a:gd name="connsiteY59" fmla="*/ 762300 h 781051"/>
                  <a:gd name="connsiteX60" fmla="*/ 468316 w 782654"/>
                  <a:gd name="connsiteY60" fmla="*/ 773549 h 781051"/>
                  <a:gd name="connsiteX61" fmla="*/ 447749 w 782654"/>
                  <a:gd name="connsiteY61" fmla="*/ 770272 h 781051"/>
                  <a:gd name="connsiteX62" fmla="*/ 430504 w 782654"/>
                  <a:gd name="connsiteY62" fmla="*/ 778836 h 781051"/>
                  <a:gd name="connsiteX63" fmla="*/ 411270 w 782654"/>
                  <a:gd name="connsiteY63" fmla="*/ 773971 h 781051"/>
                  <a:gd name="connsiteX64" fmla="*/ 392129 w 782654"/>
                  <a:gd name="connsiteY64" fmla="*/ 781051 h 781051"/>
                  <a:gd name="connsiteX65" fmla="*/ 373536 w 782654"/>
                  <a:gd name="connsiteY65" fmla="*/ 774174 h 781051"/>
                  <a:gd name="connsiteX66" fmla="*/ 353951 w 782654"/>
                  <a:gd name="connsiteY66" fmla="*/ 779479 h 781051"/>
                  <a:gd name="connsiteX67" fmla="*/ 335076 w 782654"/>
                  <a:gd name="connsiteY67" fmla="*/ 770500 h 781051"/>
                  <a:gd name="connsiteX68" fmla="*/ 315941 w 782654"/>
                  <a:gd name="connsiteY68" fmla="*/ 773549 h 781051"/>
                  <a:gd name="connsiteX69" fmla="*/ 299949 w 782654"/>
                  <a:gd name="connsiteY69" fmla="*/ 763729 h 781051"/>
                  <a:gd name="connsiteX70" fmla="*/ 278742 w 782654"/>
                  <a:gd name="connsiteY70" fmla="*/ 765179 h 781051"/>
                  <a:gd name="connsiteX71" fmla="*/ 261101 w 782654"/>
                  <a:gd name="connsiteY71" fmla="*/ 752032 h 781051"/>
                  <a:gd name="connsiteX72" fmla="*/ 242682 w 782654"/>
                  <a:gd name="connsiteY72" fmla="*/ 751324 h 781051"/>
                  <a:gd name="connsiteX73" fmla="*/ 229699 w 782654"/>
                  <a:gd name="connsiteY73" fmla="*/ 739303 h 781051"/>
                  <a:gd name="connsiteX74" fmla="*/ 207770 w 782654"/>
                  <a:gd name="connsiteY74" fmla="*/ 736477 h 781051"/>
                  <a:gd name="connsiteX75" fmla="*/ 192302 w 782654"/>
                  <a:gd name="connsiteY75" fmla="*/ 719335 h 781051"/>
                  <a:gd name="connsiteX76" fmla="*/ 175164 w 782654"/>
                  <a:gd name="connsiteY76" fmla="*/ 715236 h 781051"/>
                  <a:gd name="connsiteX77" fmla="*/ 165391 w 782654"/>
                  <a:gd name="connsiteY77" fmla="*/ 701760 h 781051"/>
                  <a:gd name="connsiteX78" fmla="*/ 143758 w 782654"/>
                  <a:gd name="connsiteY78" fmla="*/ 694482 h 781051"/>
                  <a:gd name="connsiteX79" fmla="*/ 131401 w 782654"/>
                  <a:gd name="connsiteY79" fmla="*/ 673760 h 781051"/>
                  <a:gd name="connsiteX80" fmla="*/ 115985 w 782654"/>
                  <a:gd name="connsiteY80" fmla="*/ 666669 h 781051"/>
                  <a:gd name="connsiteX81" fmla="*/ 109437 w 782654"/>
                  <a:gd name="connsiteY81" fmla="*/ 652434 h 781051"/>
                  <a:gd name="connsiteX82" fmla="*/ 89171 w 782654"/>
                  <a:gd name="connsiteY82" fmla="*/ 640807 h 781051"/>
                  <a:gd name="connsiteX83" fmla="*/ 80776 w 782654"/>
                  <a:gd name="connsiteY83" fmla="*/ 617178 h 781051"/>
                  <a:gd name="connsiteX84" fmla="*/ 67418 w 782654"/>
                  <a:gd name="connsiteY84" fmla="*/ 607490 h 781051"/>
                  <a:gd name="connsiteX85" fmla="*/ 63976 w 782654"/>
                  <a:gd name="connsiteY85" fmla="*/ 593100 h 781051"/>
                  <a:gd name="connsiteX86" fmla="*/ 46103 w 782654"/>
                  <a:gd name="connsiteY86" fmla="*/ 577513 h 781051"/>
                  <a:gd name="connsiteX87" fmla="*/ 42361 w 782654"/>
                  <a:gd name="connsiteY87" fmla="*/ 551886 h 781051"/>
                  <a:gd name="connsiteX88" fmla="*/ 31330 w 782654"/>
                  <a:gd name="connsiteY88" fmla="*/ 539972 h 781051"/>
                  <a:gd name="connsiteX89" fmla="*/ 30790 w 782654"/>
                  <a:gd name="connsiteY89" fmla="*/ 525925 h 781051"/>
                  <a:gd name="connsiteX90" fmla="*/ 16212 w 782654"/>
                  <a:gd name="connsiteY90" fmla="*/ 507032 h 781051"/>
                  <a:gd name="connsiteX91" fmla="*/ 17575 w 782654"/>
                  <a:gd name="connsiteY91" fmla="*/ 480507 h 781051"/>
                  <a:gd name="connsiteX92" fmla="*/ 9105 w 782654"/>
                  <a:gd name="connsiteY92" fmla="*/ 466713 h 781051"/>
                  <a:gd name="connsiteX93" fmla="*/ 11228 w 782654"/>
                  <a:gd name="connsiteY93" fmla="*/ 453390 h 781051"/>
                  <a:gd name="connsiteX94" fmla="*/ 643 w 782654"/>
                  <a:gd name="connsiteY94" fmla="*/ 432076 h 781051"/>
                  <a:gd name="connsiteX95" fmla="*/ 7275 w 782654"/>
                  <a:gd name="connsiteY95" fmla="*/ 405859 h 781051"/>
                  <a:gd name="connsiteX96" fmla="*/ 1603 w 782654"/>
                  <a:gd name="connsiteY96" fmla="*/ 390526 h 781051"/>
                  <a:gd name="connsiteX97" fmla="*/ 6151 w 782654"/>
                  <a:gd name="connsiteY97" fmla="*/ 378230 h 781051"/>
                  <a:gd name="connsiteX98" fmla="*/ 0 w 782654"/>
                  <a:gd name="connsiteY98" fmla="*/ 355523 h 781051"/>
                  <a:gd name="connsiteX99" fmla="*/ 11736 w 782654"/>
                  <a:gd name="connsiteY99" fmla="*/ 330852 h 781051"/>
                  <a:gd name="connsiteX100" fmla="*/ 9105 w 782654"/>
                  <a:gd name="connsiteY100" fmla="*/ 314338 h 781051"/>
                  <a:gd name="connsiteX101" fmla="*/ 15873 w 782654"/>
                  <a:gd name="connsiteY101" fmla="*/ 303316 h 781051"/>
                  <a:gd name="connsiteX102" fmla="*/ 14301 w 782654"/>
                  <a:gd name="connsiteY102" fmla="*/ 280314 h 781051"/>
                  <a:gd name="connsiteX103" fmla="*/ 30666 w 782654"/>
                  <a:gd name="connsiteY103" fmla="*/ 258353 h 781051"/>
                  <a:gd name="connsiteX104" fmla="*/ 31330 w 782654"/>
                  <a:gd name="connsiteY104" fmla="*/ 241079 h 781051"/>
                  <a:gd name="connsiteX105" fmla="*/ 40138 w 782654"/>
                  <a:gd name="connsiteY105" fmla="*/ 231566 h 781051"/>
                  <a:gd name="connsiteX106" fmla="*/ 43002 w 782654"/>
                  <a:gd name="connsiteY106" fmla="*/ 209342 h 781051"/>
                  <a:gd name="connsiteX107" fmla="*/ 63225 w 782654"/>
                  <a:gd name="connsiteY107" fmla="*/ 191094 h 781051"/>
                  <a:gd name="connsiteX108" fmla="*/ 67418 w 782654"/>
                  <a:gd name="connsiteY108" fmla="*/ 173561 h 781051"/>
                  <a:gd name="connsiteX109" fmla="*/ 78108 w 782654"/>
                  <a:gd name="connsiteY109" fmla="*/ 165809 h 781051"/>
                  <a:gd name="connsiteX110" fmla="*/ 84997 w 782654"/>
                  <a:gd name="connsiteY110" fmla="*/ 145330 h 781051"/>
                  <a:gd name="connsiteX111" fmla="*/ 108082 w 782654"/>
                  <a:gd name="connsiteY111" fmla="*/ 131565 h 781051"/>
                  <a:gd name="connsiteX112" fmla="*/ 115985 w 782654"/>
                  <a:gd name="connsiteY112" fmla="*/ 114382 h 781051"/>
                  <a:gd name="connsiteX113" fmla="*/ 128382 w 782654"/>
                  <a:gd name="connsiteY113" fmla="*/ 108680 h 781051"/>
                  <a:gd name="connsiteX114" fmla="*/ 138673 w 782654"/>
                  <a:gd name="connsiteY114" fmla="*/ 90743 h 781051"/>
                  <a:gd name="connsiteX115" fmla="*/ 163477 w 782654"/>
                  <a:gd name="connsiteY115" fmla="*/ 81931 h 781051"/>
                  <a:gd name="connsiteX116" fmla="*/ 175164 w 782654"/>
                  <a:gd name="connsiteY116" fmla="*/ 65815 h 781051"/>
                  <a:gd name="connsiteX117" fmla="*/ 189041 w 782654"/>
                  <a:gd name="connsiteY117" fmla="*/ 62496 h 781051"/>
                  <a:gd name="connsiteX118" fmla="*/ 201966 w 782654"/>
                  <a:gd name="connsiteY118" fmla="*/ 47675 h 781051"/>
                  <a:gd name="connsiteX119" fmla="*/ 227292 w 782654"/>
                  <a:gd name="connsiteY119" fmla="*/ 43977 h 781051"/>
                  <a:gd name="connsiteX120" fmla="*/ 242682 w 782654"/>
                  <a:gd name="connsiteY120" fmla="*/ 29727 h 781051"/>
                  <a:gd name="connsiteX121" fmla="*/ 257719 w 782654"/>
                  <a:gd name="connsiteY121" fmla="*/ 29149 h 781051"/>
                  <a:gd name="connsiteX122" fmla="*/ 272447 w 782654"/>
                  <a:gd name="connsiteY122" fmla="*/ 17784 h 781051"/>
                  <a:gd name="connsiteX123" fmla="*/ 297131 w 782654"/>
                  <a:gd name="connsiteY123" fmla="*/ 19052 h 781051"/>
                  <a:gd name="connsiteX124" fmla="*/ 315941 w 782654"/>
                  <a:gd name="connsiteY124" fmla="*/ 7502 h 781051"/>
                  <a:gd name="connsiteX125" fmla="*/ 331701 w 782654"/>
                  <a:gd name="connsiteY125" fmla="*/ 10013 h 781051"/>
                  <a:gd name="connsiteX126" fmla="*/ 347403 w 782654"/>
                  <a:gd name="connsiteY126" fmla="*/ 2215 h 781051"/>
                  <a:gd name="connsiteX127" fmla="*/ 370409 w 782654"/>
                  <a:gd name="connsiteY127" fmla="*/ 8034 h 78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782654" h="781051">
                    <a:moveTo>
                      <a:pt x="392129" y="0"/>
                    </a:moveTo>
                    <a:lnTo>
                      <a:pt x="408037" y="5885"/>
                    </a:lnTo>
                    <a:lnTo>
                      <a:pt x="423957" y="1572"/>
                    </a:lnTo>
                    <a:lnTo>
                      <a:pt x="444424" y="11309"/>
                    </a:lnTo>
                    <a:lnTo>
                      <a:pt x="468316" y="7502"/>
                    </a:lnTo>
                    <a:lnTo>
                      <a:pt x="483673" y="16932"/>
                    </a:lnTo>
                    <a:lnTo>
                      <a:pt x="499165" y="15873"/>
                    </a:lnTo>
                    <a:lnTo>
                      <a:pt x="516461" y="28762"/>
                    </a:lnTo>
                    <a:lnTo>
                      <a:pt x="541575" y="29727"/>
                    </a:lnTo>
                    <a:lnTo>
                      <a:pt x="555585" y="42699"/>
                    </a:lnTo>
                    <a:lnTo>
                      <a:pt x="570137" y="44574"/>
                    </a:lnTo>
                    <a:lnTo>
                      <a:pt x="583858" y="59779"/>
                    </a:lnTo>
                    <a:lnTo>
                      <a:pt x="609093" y="65815"/>
                    </a:lnTo>
                    <a:lnTo>
                      <a:pt x="620915" y="82117"/>
                    </a:lnTo>
                    <a:lnTo>
                      <a:pt x="634149" y="86569"/>
                    </a:lnTo>
                    <a:lnTo>
                      <a:pt x="644106" y="103267"/>
                    </a:lnTo>
                    <a:lnTo>
                      <a:pt x="668272" y="114382"/>
                    </a:lnTo>
                    <a:lnTo>
                      <a:pt x="677096" y="133566"/>
                    </a:lnTo>
                    <a:lnTo>
                      <a:pt x="688737" y="140245"/>
                    </a:lnTo>
                    <a:lnTo>
                      <a:pt x="694927" y="157670"/>
                    </a:lnTo>
                    <a:lnTo>
                      <a:pt x="716839" y="173561"/>
                    </a:lnTo>
                    <a:lnTo>
                      <a:pt x="721954" y="194949"/>
                    </a:lnTo>
                    <a:lnTo>
                      <a:pt x="731804" y="203538"/>
                    </a:lnTo>
                    <a:lnTo>
                      <a:pt x="734357" y="221023"/>
                    </a:lnTo>
                    <a:lnTo>
                      <a:pt x="752927" y="241079"/>
                    </a:lnTo>
                    <a:lnTo>
                      <a:pt x="753800" y="263788"/>
                    </a:lnTo>
                    <a:lnTo>
                      <a:pt x="761695" y="274019"/>
                    </a:lnTo>
                    <a:lnTo>
                      <a:pt x="760822" y="291002"/>
                    </a:lnTo>
                    <a:lnTo>
                      <a:pt x="775152" y="314338"/>
                    </a:lnTo>
                    <a:lnTo>
                      <a:pt x="771487" y="337342"/>
                    </a:lnTo>
                    <a:lnTo>
                      <a:pt x="777264" y="348975"/>
                    </a:lnTo>
                    <a:lnTo>
                      <a:pt x="773211" y="364998"/>
                    </a:lnTo>
                    <a:lnTo>
                      <a:pt x="782654" y="390526"/>
                    </a:lnTo>
                    <a:lnTo>
                      <a:pt x="774440" y="412731"/>
                    </a:lnTo>
                    <a:lnTo>
                      <a:pt x="777907" y="425529"/>
                    </a:lnTo>
                    <a:lnTo>
                      <a:pt x="770928" y="440200"/>
                    </a:lnTo>
                    <a:lnTo>
                      <a:pt x="775152" y="466713"/>
                    </a:lnTo>
                    <a:lnTo>
                      <a:pt x="762670" y="487040"/>
                    </a:lnTo>
                    <a:lnTo>
                      <a:pt x="763607" y="500737"/>
                    </a:lnTo>
                    <a:lnTo>
                      <a:pt x="753937" y="513713"/>
                    </a:lnTo>
                    <a:lnTo>
                      <a:pt x="752927" y="539972"/>
                    </a:lnTo>
                    <a:lnTo>
                      <a:pt x="736742" y="557452"/>
                    </a:lnTo>
                    <a:lnTo>
                      <a:pt x="734905" y="571709"/>
                    </a:lnTo>
                    <a:lnTo>
                      <a:pt x="722780" y="582650"/>
                    </a:lnTo>
                    <a:lnTo>
                      <a:pt x="716839" y="607490"/>
                    </a:lnTo>
                    <a:lnTo>
                      <a:pt x="697751" y="621333"/>
                    </a:lnTo>
                    <a:lnTo>
                      <a:pt x="692910" y="635721"/>
                    </a:lnTo>
                    <a:lnTo>
                      <a:pt x="678575" y="644269"/>
                    </a:lnTo>
                    <a:lnTo>
                      <a:pt x="668272" y="666669"/>
                    </a:lnTo>
                    <a:lnTo>
                      <a:pt x="647249" y="676339"/>
                    </a:lnTo>
                    <a:lnTo>
                      <a:pt x="639235" y="690309"/>
                    </a:lnTo>
                    <a:lnTo>
                      <a:pt x="622984" y="696082"/>
                    </a:lnTo>
                    <a:lnTo>
                      <a:pt x="609093" y="715236"/>
                    </a:lnTo>
                    <a:lnTo>
                      <a:pt x="587193" y="720474"/>
                    </a:lnTo>
                    <a:lnTo>
                      <a:pt x="575941" y="733376"/>
                    </a:lnTo>
                    <a:lnTo>
                      <a:pt x="558155" y="735973"/>
                    </a:lnTo>
                    <a:lnTo>
                      <a:pt x="541575" y="751324"/>
                    </a:lnTo>
                    <a:lnTo>
                      <a:pt x="519856" y="752159"/>
                    </a:lnTo>
                    <a:lnTo>
                      <a:pt x="505460" y="763267"/>
                    </a:lnTo>
                    <a:lnTo>
                      <a:pt x="486636" y="762300"/>
                    </a:lnTo>
                    <a:lnTo>
                      <a:pt x="468316" y="773549"/>
                    </a:lnTo>
                    <a:lnTo>
                      <a:pt x="447749" y="770272"/>
                    </a:lnTo>
                    <a:lnTo>
                      <a:pt x="430504" y="778836"/>
                    </a:lnTo>
                    <a:lnTo>
                      <a:pt x="411270" y="773971"/>
                    </a:lnTo>
                    <a:lnTo>
                      <a:pt x="392129" y="781051"/>
                    </a:lnTo>
                    <a:lnTo>
                      <a:pt x="373536" y="774174"/>
                    </a:lnTo>
                    <a:lnTo>
                      <a:pt x="353951" y="779479"/>
                    </a:lnTo>
                    <a:lnTo>
                      <a:pt x="335076" y="770500"/>
                    </a:lnTo>
                    <a:lnTo>
                      <a:pt x="315941" y="773549"/>
                    </a:lnTo>
                    <a:lnTo>
                      <a:pt x="299949" y="763729"/>
                    </a:lnTo>
                    <a:lnTo>
                      <a:pt x="278742" y="765179"/>
                    </a:lnTo>
                    <a:lnTo>
                      <a:pt x="261101" y="752032"/>
                    </a:lnTo>
                    <a:lnTo>
                      <a:pt x="242682" y="751324"/>
                    </a:lnTo>
                    <a:lnTo>
                      <a:pt x="229699" y="739303"/>
                    </a:lnTo>
                    <a:lnTo>
                      <a:pt x="207770" y="736477"/>
                    </a:lnTo>
                    <a:lnTo>
                      <a:pt x="192302" y="719335"/>
                    </a:lnTo>
                    <a:lnTo>
                      <a:pt x="175164" y="715236"/>
                    </a:lnTo>
                    <a:lnTo>
                      <a:pt x="165391" y="701760"/>
                    </a:lnTo>
                    <a:lnTo>
                      <a:pt x="143758" y="694482"/>
                    </a:lnTo>
                    <a:lnTo>
                      <a:pt x="131401" y="673760"/>
                    </a:lnTo>
                    <a:lnTo>
                      <a:pt x="115985" y="666669"/>
                    </a:lnTo>
                    <a:lnTo>
                      <a:pt x="109437" y="652434"/>
                    </a:lnTo>
                    <a:lnTo>
                      <a:pt x="89171" y="640807"/>
                    </a:lnTo>
                    <a:lnTo>
                      <a:pt x="80776" y="617178"/>
                    </a:lnTo>
                    <a:lnTo>
                      <a:pt x="67418" y="607490"/>
                    </a:lnTo>
                    <a:lnTo>
                      <a:pt x="63976" y="593100"/>
                    </a:lnTo>
                    <a:lnTo>
                      <a:pt x="46103" y="577513"/>
                    </a:lnTo>
                    <a:lnTo>
                      <a:pt x="42361" y="551886"/>
                    </a:lnTo>
                    <a:lnTo>
                      <a:pt x="31330" y="539972"/>
                    </a:lnTo>
                    <a:lnTo>
                      <a:pt x="30790" y="525925"/>
                    </a:lnTo>
                    <a:lnTo>
                      <a:pt x="16212" y="507032"/>
                    </a:lnTo>
                    <a:lnTo>
                      <a:pt x="17575" y="480507"/>
                    </a:lnTo>
                    <a:lnTo>
                      <a:pt x="9105" y="466713"/>
                    </a:lnTo>
                    <a:lnTo>
                      <a:pt x="11228" y="453390"/>
                    </a:lnTo>
                    <a:lnTo>
                      <a:pt x="643" y="432076"/>
                    </a:lnTo>
                    <a:lnTo>
                      <a:pt x="7275" y="405859"/>
                    </a:lnTo>
                    <a:lnTo>
                      <a:pt x="1603" y="390526"/>
                    </a:lnTo>
                    <a:lnTo>
                      <a:pt x="6151" y="378230"/>
                    </a:lnTo>
                    <a:lnTo>
                      <a:pt x="0" y="355523"/>
                    </a:lnTo>
                    <a:lnTo>
                      <a:pt x="11736" y="330852"/>
                    </a:lnTo>
                    <a:lnTo>
                      <a:pt x="9105" y="314338"/>
                    </a:lnTo>
                    <a:lnTo>
                      <a:pt x="15873" y="303316"/>
                    </a:lnTo>
                    <a:lnTo>
                      <a:pt x="14301" y="280314"/>
                    </a:lnTo>
                    <a:lnTo>
                      <a:pt x="30666" y="258353"/>
                    </a:lnTo>
                    <a:lnTo>
                      <a:pt x="31330" y="241079"/>
                    </a:lnTo>
                    <a:lnTo>
                      <a:pt x="40138" y="231566"/>
                    </a:lnTo>
                    <a:lnTo>
                      <a:pt x="43002" y="209342"/>
                    </a:lnTo>
                    <a:lnTo>
                      <a:pt x="63225" y="191094"/>
                    </a:lnTo>
                    <a:lnTo>
                      <a:pt x="67418" y="173561"/>
                    </a:lnTo>
                    <a:lnTo>
                      <a:pt x="78108" y="165809"/>
                    </a:lnTo>
                    <a:lnTo>
                      <a:pt x="84997" y="145330"/>
                    </a:lnTo>
                    <a:lnTo>
                      <a:pt x="108082" y="131565"/>
                    </a:lnTo>
                    <a:lnTo>
                      <a:pt x="115985" y="114382"/>
                    </a:lnTo>
                    <a:lnTo>
                      <a:pt x="128382" y="108680"/>
                    </a:lnTo>
                    <a:lnTo>
                      <a:pt x="138673" y="90743"/>
                    </a:lnTo>
                    <a:lnTo>
                      <a:pt x="163477" y="81931"/>
                    </a:lnTo>
                    <a:lnTo>
                      <a:pt x="175164" y="65815"/>
                    </a:lnTo>
                    <a:lnTo>
                      <a:pt x="189041" y="62496"/>
                    </a:lnTo>
                    <a:lnTo>
                      <a:pt x="201966" y="47675"/>
                    </a:lnTo>
                    <a:lnTo>
                      <a:pt x="227292" y="43977"/>
                    </a:lnTo>
                    <a:lnTo>
                      <a:pt x="242682" y="29727"/>
                    </a:lnTo>
                    <a:lnTo>
                      <a:pt x="257719" y="29149"/>
                    </a:lnTo>
                    <a:lnTo>
                      <a:pt x="272447" y="17784"/>
                    </a:lnTo>
                    <a:lnTo>
                      <a:pt x="297131" y="19052"/>
                    </a:lnTo>
                    <a:lnTo>
                      <a:pt x="315941" y="7502"/>
                    </a:lnTo>
                    <a:lnTo>
                      <a:pt x="331701" y="10013"/>
                    </a:lnTo>
                    <a:lnTo>
                      <a:pt x="347403" y="2215"/>
                    </a:lnTo>
                    <a:lnTo>
                      <a:pt x="370409" y="8034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rgbClr val="339933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C4F8E5C1-1BCB-458D-8C3D-8DE01EF4372C}"/>
                  </a:ext>
                </a:extLst>
              </p:cNvPr>
              <p:cNvSpPr/>
              <p:nvPr/>
            </p:nvSpPr>
            <p:spPr>
              <a:xfrm rot="10800000" flipV="1">
                <a:off x="1311215" y="1276350"/>
                <a:ext cx="1500996" cy="268155"/>
              </a:xfrm>
              <a:prstGeom prst="round2SameRect">
                <a:avLst>
                  <a:gd name="adj1" fmla="val 13358"/>
                  <a:gd name="adj2" fmla="val 0"/>
                </a:avLst>
              </a:prstGeom>
              <a:pattFill prst="dkVert">
                <a:fgClr>
                  <a:srgbClr val="339933"/>
                </a:fgClr>
                <a:bgClr>
                  <a:srgbClr val="00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4F6A753E-53FE-4596-8411-60E1B657DE51}"/>
                </a:ext>
              </a:extLst>
            </p:cNvPr>
            <p:cNvSpPr/>
            <p:nvPr/>
          </p:nvSpPr>
          <p:spPr>
            <a:xfrm>
              <a:off x="2444643" y="2276475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4CE1F164-C2B0-40C3-84D9-7D7EB55B3C5F}"/>
                </a:ext>
              </a:extLst>
            </p:cNvPr>
            <p:cNvSpPr/>
            <p:nvPr/>
          </p:nvSpPr>
          <p:spPr>
            <a:xfrm>
              <a:off x="2368443" y="2076450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16AFCEA-6293-464C-BCDD-FFB8ECF0D9A0}"/>
                </a:ext>
              </a:extLst>
            </p:cNvPr>
            <p:cNvSpPr/>
            <p:nvPr/>
          </p:nvSpPr>
          <p:spPr>
            <a:xfrm>
              <a:off x="2492268" y="1890712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A03E6D97-38D8-4404-BAB1-5A38D59687B9}"/>
                </a:ext>
              </a:extLst>
            </p:cNvPr>
            <p:cNvSpPr/>
            <p:nvPr/>
          </p:nvSpPr>
          <p:spPr>
            <a:xfrm>
              <a:off x="2387493" y="1690687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8A1702D7-7BAD-4C8A-B845-19FC230782C7}"/>
                </a:ext>
              </a:extLst>
            </p:cNvPr>
            <p:cNvSpPr/>
            <p:nvPr/>
          </p:nvSpPr>
          <p:spPr>
            <a:xfrm>
              <a:off x="1858856" y="1743074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8ADB1A95-3C5E-43D8-80B2-30A68CE76C21}"/>
                </a:ext>
              </a:extLst>
            </p:cNvPr>
            <p:cNvSpPr/>
            <p:nvPr/>
          </p:nvSpPr>
          <p:spPr>
            <a:xfrm>
              <a:off x="1754081" y="1943099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7B1E68BF-9CD2-46AE-850E-84CFE1765ABD}"/>
                </a:ext>
              </a:extLst>
            </p:cNvPr>
            <p:cNvSpPr/>
            <p:nvPr/>
          </p:nvSpPr>
          <p:spPr>
            <a:xfrm>
              <a:off x="1839806" y="2147886"/>
              <a:ext cx="83076" cy="83076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B13456A6-3804-473B-89DF-E46CE16625B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マリモ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9AC0A787-2045-4DB8-A926-C47C4B78A42B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ハマナス（北海道の花）</a:t>
            </a: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0944B3D1-8A4A-447E-B22A-74090F1E767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札幌時計台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26EC5646-E00A-4652-83EE-1F2A491B6BF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タンチョウ（北海道の鳥）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BDF400B3-C00F-4A19-8980-C764D97C42B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クラーク像</a:t>
            </a: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25D23835-AC99-405C-A3D5-817A337D156C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エゾマツ（北海道の木）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12AEC2A1-6719-45AE-AB9D-171262ED500A}"/>
              </a:ext>
            </a:extLst>
          </p:cNvPr>
          <p:cNvGrpSpPr/>
          <p:nvPr/>
        </p:nvGrpSpPr>
        <p:grpSpPr>
          <a:xfrm>
            <a:off x="987098" y="3921446"/>
            <a:ext cx="2316572" cy="2400796"/>
            <a:chOff x="914079" y="972017"/>
            <a:chExt cx="2462609" cy="2552144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ECBACCD6-6930-4360-B6BD-932907CE0D45}"/>
                </a:ext>
              </a:extLst>
            </p:cNvPr>
            <p:cNvGrpSpPr/>
            <p:nvPr/>
          </p:nvGrpSpPr>
          <p:grpSpPr>
            <a:xfrm>
              <a:off x="914079" y="2014211"/>
              <a:ext cx="1227109" cy="1509950"/>
              <a:chOff x="914079" y="1679099"/>
              <a:chExt cx="1499448" cy="1845062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2667FA5-E554-43E8-B57B-8DBD6F27072A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58E1439A-8F72-424F-95E5-CFEE35A6125C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3CCB38C-46F7-4CDA-BF7A-D13D10EF9095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41F08B15-7A55-4F86-B0BD-2707BB32A4C3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月 249">
                <a:extLst>
                  <a:ext uri="{FF2B5EF4-FFF2-40B4-BE49-F238E27FC236}">
                    <a16:creationId xmlns:a16="http://schemas.microsoft.com/office/drawing/2014/main" id="{C0A88596-EA88-4C52-AF5B-70328F8FFD97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E1025EE-417D-4BC2-AF7F-87AB9C248220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299919EF-64E8-443F-9322-8194A8544280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BAFA39DD-4A44-48B4-AAE8-0B694A7AE307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20EDCA85-E920-4BAC-84FC-B26D8C87EB8F}"/>
                </a:ext>
              </a:extLst>
            </p:cNvPr>
            <p:cNvGrpSpPr/>
            <p:nvPr/>
          </p:nvGrpSpPr>
          <p:grpSpPr>
            <a:xfrm rot="15300000">
              <a:off x="2008158" y="830597"/>
              <a:ext cx="1227109" cy="1509950"/>
              <a:chOff x="914079" y="1679099"/>
              <a:chExt cx="1499448" cy="1845062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0D09AEE-2B35-4EB6-8710-0F1D7074AA17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A469842F-E504-450A-8471-B87D69718EC7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01DBDB9B-B294-4BE7-80D4-2BF3B33E4DB3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ACC3C164-40D6-46C5-9689-831275CDEB3B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65B4C059-33B3-4BB4-84F5-6940C389D830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1329245-80AF-46D5-A587-F1894530C1FD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8A2B0D9B-17CB-4E00-8AEB-995DC32C0458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786CBFC-C753-4FDB-93EB-08D072E53015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77694F13-439F-44D4-9A19-653919571E1D}"/>
                </a:ext>
              </a:extLst>
            </p:cNvPr>
            <p:cNvGrpSpPr/>
            <p:nvPr/>
          </p:nvGrpSpPr>
          <p:grpSpPr>
            <a:xfrm>
              <a:off x="994210" y="1059521"/>
              <a:ext cx="1702194" cy="1674478"/>
              <a:chOff x="3273666" y="908178"/>
              <a:chExt cx="1702194" cy="1674478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64AEE69-53F1-4444-A4A7-6DEC507E95E9}"/>
                  </a:ext>
                </a:extLst>
              </p:cNvPr>
              <p:cNvSpPr/>
              <p:nvPr/>
            </p:nvSpPr>
            <p:spPr>
              <a:xfrm rot="8151326" flipH="1">
                <a:off x="3997454" y="1736375"/>
                <a:ext cx="845492" cy="846281"/>
              </a:xfrm>
              <a:custGeom>
                <a:avLst/>
                <a:gdLst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696191 w 1901537"/>
                  <a:gd name="connsiteY10" fmla="*/ 1111828 h 1111828"/>
                  <a:gd name="connsiteX11" fmla="*/ 0 w 1901537"/>
                  <a:gd name="connsiteY11" fmla="*/ 555914 h 1111828"/>
                  <a:gd name="connsiteX12" fmla="*/ 696191 w 1901537"/>
                  <a:gd name="connsiteY12" fmla="*/ 0 h 1111828"/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0 w 1901537"/>
                  <a:gd name="connsiteY10" fmla="*/ 555914 h 1111828"/>
                  <a:gd name="connsiteX11" fmla="*/ 696191 w 1901537"/>
                  <a:gd name="connsiteY11" fmla="*/ 0 h 1111828"/>
                  <a:gd name="connsiteX0" fmla="*/ 696191 w 1901537"/>
                  <a:gd name="connsiteY0" fmla="*/ 0 h 1142224"/>
                  <a:gd name="connsiteX1" fmla="*/ 836498 w 1901537"/>
                  <a:gd name="connsiteY1" fmla="*/ 11294 h 1142224"/>
                  <a:gd name="connsiteX2" fmla="*/ 950769 w 1901537"/>
                  <a:gd name="connsiteY2" fmla="*/ 39619 h 1142224"/>
                  <a:gd name="connsiteX3" fmla="*/ 1065039 w 1901537"/>
                  <a:gd name="connsiteY3" fmla="*/ 11294 h 1142224"/>
                  <a:gd name="connsiteX4" fmla="*/ 1205346 w 1901537"/>
                  <a:gd name="connsiteY4" fmla="*/ 0 h 1142224"/>
                  <a:gd name="connsiteX5" fmla="*/ 1901537 w 1901537"/>
                  <a:gd name="connsiteY5" fmla="*/ 555914 h 1142224"/>
                  <a:gd name="connsiteX6" fmla="*/ 1205346 w 1901537"/>
                  <a:gd name="connsiteY6" fmla="*/ 1111828 h 1142224"/>
                  <a:gd name="connsiteX7" fmla="*/ 950769 w 1901537"/>
                  <a:gd name="connsiteY7" fmla="*/ 1072210 h 1142224"/>
                  <a:gd name="connsiteX8" fmla="*/ 836498 w 1901537"/>
                  <a:gd name="connsiteY8" fmla="*/ 1100534 h 1142224"/>
                  <a:gd name="connsiteX9" fmla="*/ 0 w 1901537"/>
                  <a:gd name="connsiteY9" fmla="*/ 555914 h 1142224"/>
                  <a:gd name="connsiteX10" fmla="*/ 696191 w 1901537"/>
                  <a:gd name="connsiteY10" fmla="*/ 0 h 1142224"/>
                  <a:gd name="connsiteX0" fmla="*/ 696191 w 1905000"/>
                  <a:gd name="connsiteY0" fmla="*/ 0 h 1100534"/>
                  <a:gd name="connsiteX1" fmla="*/ 836498 w 1905000"/>
                  <a:gd name="connsiteY1" fmla="*/ 11294 h 1100534"/>
                  <a:gd name="connsiteX2" fmla="*/ 950769 w 1905000"/>
                  <a:gd name="connsiteY2" fmla="*/ 39619 h 1100534"/>
                  <a:gd name="connsiteX3" fmla="*/ 1065039 w 1905000"/>
                  <a:gd name="connsiteY3" fmla="*/ 11294 h 1100534"/>
                  <a:gd name="connsiteX4" fmla="*/ 1205346 w 1905000"/>
                  <a:gd name="connsiteY4" fmla="*/ 0 h 1100534"/>
                  <a:gd name="connsiteX5" fmla="*/ 1901537 w 1905000"/>
                  <a:gd name="connsiteY5" fmla="*/ 555914 h 1100534"/>
                  <a:gd name="connsiteX6" fmla="*/ 950769 w 1905000"/>
                  <a:gd name="connsiteY6" fmla="*/ 1072210 h 1100534"/>
                  <a:gd name="connsiteX7" fmla="*/ 836498 w 1905000"/>
                  <a:gd name="connsiteY7" fmla="*/ 1100534 h 1100534"/>
                  <a:gd name="connsiteX8" fmla="*/ 0 w 1905000"/>
                  <a:gd name="connsiteY8" fmla="*/ 555914 h 1100534"/>
                  <a:gd name="connsiteX9" fmla="*/ 696191 w 1905000"/>
                  <a:gd name="connsiteY9" fmla="*/ 0 h 1100534"/>
                  <a:gd name="connsiteX0" fmla="*/ 696191 w 1905000"/>
                  <a:gd name="connsiteY0" fmla="*/ 0 h 1072210"/>
                  <a:gd name="connsiteX1" fmla="*/ 836498 w 1905000"/>
                  <a:gd name="connsiteY1" fmla="*/ 11294 h 1072210"/>
                  <a:gd name="connsiteX2" fmla="*/ 950769 w 1905000"/>
                  <a:gd name="connsiteY2" fmla="*/ 39619 h 1072210"/>
                  <a:gd name="connsiteX3" fmla="*/ 1065039 w 1905000"/>
                  <a:gd name="connsiteY3" fmla="*/ 11294 h 1072210"/>
                  <a:gd name="connsiteX4" fmla="*/ 1205346 w 1905000"/>
                  <a:gd name="connsiteY4" fmla="*/ 0 h 1072210"/>
                  <a:gd name="connsiteX5" fmla="*/ 1901537 w 1905000"/>
                  <a:gd name="connsiteY5" fmla="*/ 555914 h 1072210"/>
                  <a:gd name="connsiteX6" fmla="*/ 950769 w 1905000"/>
                  <a:gd name="connsiteY6" fmla="*/ 1072210 h 1072210"/>
                  <a:gd name="connsiteX7" fmla="*/ 0 w 1905000"/>
                  <a:gd name="connsiteY7" fmla="*/ 555914 h 1072210"/>
                  <a:gd name="connsiteX8" fmla="*/ 696191 w 1905000"/>
                  <a:gd name="connsiteY8" fmla="*/ 0 h 1072210"/>
                  <a:gd name="connsiteX0" fmla="*/ 699912 w 1908470"/>
                  <a:gd name="connsiteY0" fmla="*/ 0 h 1550192"/>
                  <a:gd name="connsiteX1" fmla="*/ 840219 w 1908470"/>
                  <a:gd name="connsiteY1" fmla="*/ 11294 h 1550192"/>
                  <a:gd name="connsiteX2" fmla="*/ 954490 w 1908470"/>
                  <a:gd name="connsiteY2" fmla="*/ 39619 h 1550192"/>
                  <a:gd name="connsiteX3" fmla="*/ 1068760 w 1908470"/>
                  <a:gd name="connsiteY3" fmla="*/ 11294 h 1550192"/>
                  <a:gd name="connsiteX4" fmla="*/ 1209067 w 1908470"/>
                  <a:gd name="connsiteY4" fmla="*/ 0 h 1550192"/>
                  <a:gd name="connsiteX5" fmla="*/ 1905258 w 1908470"/>
                  <a:gd name="connsiteY5" fmla="*/ 555914 h 1550192"/>
                  <a:gd name="connsiteX6" fmla="*/ 964881 w 1908470"/>
                  <a:gd name="connsiteY6" fmla="*/ 1550192 h 1550192"/>
                  <a:gd name="connsiteX7" fmla="*/ 3721 w 1908470"/>
                  <a:gd name="connsiteY7" fmla="*/ 555914 h 1550192"/>
                  <a:gd name="connsiteX8" fmla="*/ 699912 w 1908470"/>
                  <a:gd name="connsiteY8" fmla="*/ 0 h 1550192"/>
                  <a:gd name="connsiteX0" fmla="*/ 699912 w 1908470"/>
                  <a:gd name="connsiteY0" fmla="*/ 0 h 1550199"/>
                  <a:gd name="connsiteX1" fmla="*/ 840219 w 1908470"/>
                  <a:gd name="connsiteY1" fmla="*/ 11294 h 1550199"/>
                  <a:gd name="connsiteX2" fmla="*/ 954490 w 1908470"/>
                  <a:gd name="connsiteY2" fmla="*/ 39619 h 1550199"/>
                  <a:gd name="connsiteX3" fmla="*/ 1068760 w 1908470"/>
                  <a:gd name="connsiteY3" fmla="*/ 11294 h 1550199"/>
                  <a:gd name="connsiteX4" fmla="*/ 1209067 w 1908470"/>
                  <a:gd name="connsiteY4" fmla="*/ 0 h 1550199"/>
                  <a:gd name="connsiteX5" fmla="*/ 1905258 w 1908470"/>
                  <a:gd name="connsiteY5" fmla="*/ 555914 h 1550199"/>
                  <a:gd name="connsiteX6" fmla="*/ 964881 w 1908470"/>
                  <a:gd name="connsiteY6" fmla="*/ 1550192 h 1550199"/>
                  <a:gd name="connsiteX7" fmla="*/ 3721 w 1908470"/>
                  <a:gd name="connsiteY7" fmla="*/ 555914 h 1550199"/>
                  <a:gd name="connsiteX8" fmla="*/ 699912 w 1908470"/>
                  <a:gd name="connsiteY8" fmla="*/ 0 h 155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8470" h="1550199">
                    <a:moveTo>
                      <a:pt x="699912" y="0"/>
                    </a:moveTo>
                    <a:cubicBezTo>
                      <a:pt x="747974" y="0"/>
                      <a:pt x="794899" y="3889"/>
                      <a:pt x="840219" y="11294"/>
                    </a:cubicBezTo>
                    <a:lnTo>
                      <a:pt x="954490" y="39619"/>
                    </a:lnTo>
                    <a:lnTo>
                      <a:pt x="1068760" y="11294"/>
                    </a:lnTo>
                    <a:cubicBezTo>
                      <a:pt x="1114081" y="3889"/>
                      <a:pt x="1161005" y="0"/>
                      <a:pt x="1209067" y="0"/>
                    </a:cubicBezTo>
                    <a:cubicBezTo>
                      <a:pt x="1593563" y="0"/>
                      <a:pt x="1945956" y="297549"/>
                      <a:pt x="1905258" y="555914"/>
                    </a:cubicBezTo>
                    <a:cubicBezTo>
                      <a:pt x="1864560" y="814279"/>
                      <a:pt x="1350206" y="1552941"/>
                      <a:pt x="964881" y="1550192"/>
                    </a:cubicBezTo>
                    <a:cubicBezTo>
                      <a:pt x="579556" y="1547443"/>
                      <a:pt x="47882" y="814279"/>
                      <a:pt x="3721" y="555914"/>
                    </a:cubicBezTo>
                    <a:cubicBezTo>
                      <a:pt x="-40440" y="297549"/>
                      <a:pt x="315416" y="0"/>
                      <a:pt x="69991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FF"/>
                  </a:gs>
                  <a:gs pos="100000">
                    <a:srgbClr val="FFCC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A9EBC129-7309-4A2E-BCAD-EFD84F2A446B}"/>
                  </a:ext>
                </a:extLst>
              </p:cNvPr>
              <p:cNvGrpSpPr/>
              <p:nvPr/>
            </p:nvGrpSpPr>
            <p:grpSpPr>
              <a:xfrm>
                <a:off x="3273666" y="908178"/>
                <a:ext cx="1702194" cy="1674477"/>
                <a:chOff x="1254366" y="908178"/>
                <a:chExt cx="1702194" cy="1674477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5500EB90-E73B-408B-8446-806A4E4D6AF4}"/>
                    </a:ext>
                  </a:extLst>
                </p:cNvPr>
                <p:cNvSpPr/>
                <p:nvPr/>
              </p:nvSpPr>
              <p:spPr>
                <a:xfrm>
                  <a:off x="1677506" y="908178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D274390-886B-4315-B6D3-03042192F091}"/>
                    </a:ext>
                  </a:extLst>
                </p:cNvPr>
                <p:cNvSpPr/>
                <p:nvPr/>
              </p:nvSpPr>
              <p:spPr>
                <a:xfrm rot="12600000">
                  <a:off x="1407231" y="1736374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1CCD0D7-5B03-49E3-9850-E0534FAFE660}"/>
                    </a:ext>
                  </a:extLst>
                </p:cNvPr>
                <p:cNvSpPr/>
                <p:nvPr/>
              </p:nvSpPr>
              <p:spPr>
                <a:xfrm rot="17100000">
                  <a:off x="1254761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706261A1-E488-47D6-987A-E4EB8E2EDDAB}"/>
                    </a:ext>
                  </a:extLst>
                </p:cNvPr>
                <p:cNvSpPr/>
                <p:nvPr/>
              </p:nvSpPr>
              <p:spPr>
                <a:xfrm rot="4500000" flipH="1">
                  <a:off x="2110674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星: 16 pt 235">
                  <a:extLst>
                    <a:ext uri="{FF2B5EF4-FFF2-40B4-BE49-F238E27FC236}">
                      <a16:creationId xmlns:a16="http://schemas.microsoft.com/office/drawing/2014/main" id="{83E6B53B-A69C-4ED4-A54F-54E452215C9B}"/>
                    </a:ext>
                  </a:extLst>
                </p:cNvPr>
                <p:cNvSpPr/>
                <p:nvPr/>
              </p:nvSpPr>
              <p:spPr>
                <a:xfrm>
                  <a:off x="1879385" y="1589644"/>
                  <a:ext cx="441736" cy="441736"/>
                </a:xfrm>
                <a:prstGeom prst="star16">
                  <a:avLst>
                    <a:gd name="adj" fmla="val 12307"/>
                  </a:avLst>
                </a:prstGeom>
                <a:solidFill>
                  <a:srgbClr val="FFFF00"/>
                </a:solidFill>
                <a:ln w="127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星: 16 pt 236">
                  <a:extLst>
                    <a:ext uri="{FF2B5EF4-FFF2-40B4-BE49-F238E27FC236}">
                      <a16:creationId xmlns:a16="http://schemas.microsoft.com/office/drawing/2014/main" id="{1D5DC348-8754-4D8A-8BD2-0170108D5232}"/>
                    </a:ext>
                  </a:extLst>
                </p:cNvPr>
                <p:cNvSpPr/>
                <p:nvPr/>
              </p:nvSpPr>
              <p:spPr>
                <a:xfrm rot="707328">
                  <a:off x="1927952" y="1638355"/>
                  <a:ext cx="344313" cy="344314"/>
                </a:xfrm>
                <a:prstGeom prst="star16">
                  <a:avLst>
                    <a:gd name="adj" fmla="val 17830"/>
                  </a:avLst>
                </a:prstGeom>
                <a:solidFill>
                  <a:srgbClr val="FFFFCC"/>
                </a:solidFill>
                <a:ln w="31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91D8A7CB-1813-4915-967C-D6D8A65429DD}"/>
              </a:ext>
            </a:extLst>
          </p:cNvPr>
          <p:cNvGrpSpPr/>
          <p:nvPr/>
        </p:nvGrpSpPr>
        <p:grpSpPr>
          <a:xfrm>
            <a:off x="3922583" y="3868616"/>
            <a:ext cx="2136690" cy="2477300"/>
            <a:chOff x="6408393" y="1380188"/>
            <a:chExt cx="3569227" cy="4138201"/>
          </a:xfrm>
        </p:grpSpPr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5E71FF9A-837D-4F56-A264-4534506DD2BE}"/>
                </a:ext>
              </a:extLst>
            </p:cNvPr>
            <p:cNvSpPr/>
            <p:nvPr/>
          </p:nvSpPr>
          <p:spPr>
            <a:xfrm>
              <a:off x="8067844" y="3780061"/>
              <a:ext cx="1119490" cy="1397229"/>
            </a:xfrm>
            <a:custGeom>
              <a:avLst/>
              <a:gdLst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2098 w 525626"/>
                <a:gd name="connsiteY22" fmla="*/ 378094 h 656031"/>
                <a:gd name="connsiteX23" fmla="*/ 54219 w 525626"/>
                <a:gd name="connsiteY23" fmla="*/ 370177 h 656031"/>
                <a:gd name="connsiteX24" fmla="*/ 41805 w 525626"/>
                <a:gd name="connsiteY24" fmla="*/ 373855 h 656031"/>
                <a:gd name="connsiteX25" fmla="*/ 0 w 525626"/>
                <a:gd name="connsiteY25" fmla="*/ 312502 h 656031"/>
                <a:gd name="connsiteX26" fmla="*/ 25533 w 525626"/>
                <a:gd name="connsiteY26" fmla="*/ 255971 h 656031"/>
                <a:gd name="connsiteX27" fmla="*/ 34897 w 525626"/>
                <a:gd name="connsiteY27" fmla="*/ 253196 h 656031"/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4219 w 525626"/>
                <a:gd name="connsiteY22" fmla="*/ 370177 h 656031"/>
                <a:gd name="connsiteX23" fmla="*/ 41805 w 525626"/>
                <a:gd name="connsiteY23" fmla="*/ 373855 h 656031"/>
                <a:gd name="connsiteX24" fmla="*/ 0 w 525626"/>
                <a:gd name="connsiteY24" fmla="*/ 312502 h 656031"/>
                <a:gd name="connsiteX25" fmla="*/ 25533 w 525626"/>
                <a:gd name="connsiteY25" fmla="*/ 255971 h 656031"/>
                <a:gd name="connsiteX26" fmla="*/ 34897 w 525626"/>
                <a:gd name="connsiteY26" fmla="*/ 253196 h 656031"/>
                <a:gd name="connsiteX27" fmla="*/ 83065 w 525626"/>
                <a:gd name="connsiteY27" fmla="*/ 0 h 65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5626" h="656031">
                  <a:moveTo>
                    <a:pt x="83065" y="0"/>
                  </a:moveTo>
                  <a:lnTo>
                    <a:pt x="165667" y="22133"/>
                  </a:lnTo>
                  <a:lnTo>
                    <a:pt x="75012" y="282038"/>
                  </a:lnTo>
                  <a:lnTo>
                    <a:pt x="83610" y="312502"/>
                  </a:lnTo>
                  <a:lnTo>
                    <a:pt x="76965" y="336048"/>
                  </a:lnTo>
                  <a:lnTo>
                    <a:pt x="456405" y="449137"/>
                  </a:lnTo>
                  <a:lnTo>
                    <a:pt x="474111" y="431753"/>
                  </a:lnTo>
                  <a:lnTo>
                    <a:pt x="484199" y="414282"/>
                  </a:lnTo>
                  <a:cubicBezTo>
                    <a:pt x="498074" y="395655"/>
                    <a:pt x="512979" y="385828"/>
                    <a:pt x="525626" y="389216"/>
                  </a:cubicBezTo>
                  <a:cubicBezTo>
                    <a:pt x="503923" y="412550"/>
                    <a:pt x="484002" y="452960"/>
                    <a:pt x="471856" y="498288"/>
                  </a:cubicBezTo>
                  <a:cubicBezTo>
                    <a:pt x="459711" y="543616"/>
                    <a:pt x="456757" y="588573"/>
                    <a:pt x="463887" y="619632"/>
                  </a:cubicBezTo>
                  <a:cubicBezTo>
                    <a:pt x="451239" y="616243"/>
                    <a:pt x="443244" y="600280"/>
                    <a:pt x="440542" y="577211"/>
                  </a:cubicBezTo>
                  <a:cubicBezTo>
                    <a:pt x="440541" y="566862"/>
                    <a:pt x="440541" y="556513"/>
                    <a:pt x="440540" y="546164"/>
                  </a:cubicBezTo>
                  <a:lnTo>
                    <a:pt x="431276" y="600710"/>
                  </a:lnTo>
                  <a:cubicBezTo>
                    <a:pt x="429911" y="621497"/>
                    <a:pt x="430955" y="640501"/>
                    <a:pt x="434520" y="656031"/>
                  </a:cubicBezTo>
                  <a:cubicBezTo>
                    <a:pt x="409225" y="649253"/>
                    <a:pt x="402540" y="592179"/>
                    <a:pt x="419589" y="528551"/>
                  </a:cubicBezTo>
                  <a:lnTo>
                    <a:pt x="430985" y="496528"/>
                  </a:lnTo>
                  <a:lnTo>
                    <a:pt x="408819" y="529508"/>
                  </a:lnTo>
                  <a:cubicBezTo>
                    <a:pt x="391071" y="563934"/>
                    <a:pt x="382341" y="600466"/>
                    <a:pt x="385254" y="628114"/>
                  </a:cubicBezTo>
                  <a:cubicBezTo>
                    <a:pt x="361456" y="615845"/>
                    <a:pt x="362360" y="566724"/>
                    <a:pt x="387274" y="518400"/>
                  </a:cubicBezTo>
                  <a:cubicBezTo>
                    <a:pt x="393503" y="506319"/>
                    <a:pt x="400642" y="495432"/>
                    <a:pt x="408219" y="486088"/>
                  </a:cubicBezTo>
                  <a:lnTo>
                    <a:pt x="427238" y="467491"/>
                  </a:lnTo>
                  <a:lnTo>
                    <a:pt x="54219" y="370177"/>
                  </a:lnTo>
                  <a:lnTo>
                    <a:pt x="41805" y="373855"/>
                  </a:lnTo>
                  <a:cubicBezTo>
                    <a:pt x="18717" y="373855"/>
                    <a:pt x="0" y="346386"/>
                    <a:pt x="0" y="312502"/>
                  </a:cubicBezTo>
                  <a:cubicBezTo>
                    <a:pt x="0" y="287089"/>
                    <a:pt x="10529" y="265285"/>
                    <a:pt x="25533" y="255971"/>
                  </a:cubicBezTo>
                  <a:lnTo>
                    <a:pt x="34897" y="253196"/>
                  </a:lnTo>
                  <a:lnTo>
                    <a:pt x="8306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94744D55-8BF3-4E59-A379-01B753DC3F96}"/>
                </a:ext>
              </a:extLst>
            </p:cNvPr>
            <p:cNvSpPr/>
            <p:nvPr/>
          </p:nvSpPr>
          <p:spPr>
            <a:xfrm rot="6136414">
              <a:off x="7575491" y="4354091"/>
              <a:ext cx="1704466" cy="624130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286" h="293043">
                  <a:moveTo>
                    <a:pt x="18179" y="293043"/>
                  </a:moveTo>
                  <a:lnTo>
                    <a:pt x="0" y="209481"/>
                  </a:lnTo>
                  <a:lnTo>
                    <a:pt x="256942" y="173166"/>
                  </a:lnTo>
                  <a:lnTo>
                    <a:pt x="259571" y="165542"/>
                  </a:lnTo>
                  <a:cubicBezTo>
                    <a:pt x="268812" y="155790"/>
                    <a:pt x="282805" y="147956"/>
                    <a:pt x="299359" y="144355"/>
                  </a:cubicBezTo>
                  <a:cubicBezTo>
                    <a:pt x="315914" y="140753"/>
                    <a:pt x="331897" y="142065"/>
                    <a:pt x="344354" y="147097"/>
                  </a:cubicBezTo>
                  <a:lnTo>
                    <a:pt x="350693" y="153761"/>
                  </a:lnTo>
                  <a:lnTo>
                    <a:pt x="715509" y="84979"/>
                  </a:lnTo>
                  <a:lnTo>
                    <a:pt x="722764" y="62979"/>
                  </a:lnTo>
                  <a:lnTo>
                    <a:pt x="723051" y="50189"/>
                  </a:lnTo>
                  <a:cubicBezTo>
                    <a:pt x="725914" y="22439"/>
                    <a:pt x="735183" y="3131"/>
                    <a:pt x="749577" y="0"/>
                  </a:cubicBezTo>
                  <a:cubicBezTo>
                    <a:pt x="740978" y="30685"/>
                    <a:pt x="741789" y="75731"/>
                    <a:pt x="751765" y="121585"/>
                  </a:cubicBezTo>
                  <a:cubicBezTo>
                    <a:pt x="761741" y="167440"/>
                    <a:pt x="779717" y="208752"/>
                    <a:pt x="800286" y="233091"/>
                  </a:cubicBezTo>
                  <a:cubicBezTo>
                    <a:pt x="787492" y="235875"/>
                    <a:pt x="773071" y="225350"/>
                    <a:pt x="760098" y="206083"/>
                  </a:cubicBezTo>
                  <a:lnTo>
                    <a:pt x="745871" y="178493"/>
                  </a:lnTo>
                  <a:lnTo>
                    <a:pt x="762631" y="231215"/>
                  </a:lnTo>
                  <a:cubicBezTo>
                    <a:pt x="770943" y="250317"/>
                    <a:pt x="780579" y="266730"/>
                    <a:pt x="790864" y="278900"/>
                  </a:cubicBezTo>
                  <a:cubicBezTo>
                    <a:pt x="765275" y="284467"/>
                    <a:pt x="733180" y="236801"/>
                    <a:pt x="719177" y="172434"/>
                  </a:cubicBezTo>
                  <a:lnTo>
                    <a:pt x="714632" y="138750"/>
                  </a:lnTo>
                  <a:lnTo>
                    <a:pt x="710043" y="178220"/>
                  </a:lnTo>
                  <a:cubicBezTo>
                    <a:pt x="710043" y="216952"/>
                    <a:pt x="719024" y="253423"/>
                    <a:pt x="734283" y="276662"/>
                  </a:cubicBezTo>
                  <a:cubicBezTo>
                    <a:pt x="714202" y="276662"/>
                    <a:pt x="696972" y="251870"/>
                    <a:pt x="689613" y="216538"/>
                  </a:cubicBezTo>
                  <a:cubicBezTo>
                    <a:pt x="687159" y="204761"/>
                    <a:pt x="685803" y="191812"/>
                    <a:pt x="685803" y="178220"/>
                  </a:cubicBezTo>
                  <a:cubicBezTo>
                    <a:pt x="685803" y="164628"/>
                    <a:pt x="687159" y="151679"/>
                    <a:pt x="689613" y="139902"/>
                  </a:cubicBezTo>
                  <a:lnTo>
                    <a:pt x="697995" y="114657"/>
                  </a:lnTo>
                  <a:lnTo>
                    <a:pt x="359180" y="198317"/>
                  </a:lnTo>
                  <a:lnTo>
                    <a:pt x="356922" y="204867"/>
                  </a:lnTo>
                  <a:cubicBezTo>
                    <a:pt x="347681" y="214619"/>
                    <a:pt x="333688" y="222452"/>
                    <a:pt x="317133" y="226054"/>
                  </a:cubicBezTo>
                  <a:cubicBezTo>
                    <a:pt x="300578" y="229655"/>
                    <a:pt x="284596" y="228344"/>
                    <a:pt x="272139" y="223312"/>
                  </a:cubicBezTo>
                  <a:lnTo>
                    <a:pt x="268052" y="21901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239BBD07-5CC7-48B3-949C-DE322CA44D64}"/>
                </a:ext>
              </a:extLst>
            </p:cNvPr>
            <p:cNvSpPr/>
            <p:nvPr/>
          </p:nvSpPr>
          <p:spPr>
            <a:xfrm rot="1228252">
              <a:off x="6483087" y="1772169"/>
              <a:ext cx="3001831" cy="1933891"/>
            </a:xfrm>
            <a:custGeom>
              <a:avLst/>
              <a:gdLst>
                <a:gd name="connsiteX0" fmla="*/ 180913 w 3001831"/>
                <a:gd name="connsiteY0" fmla="*/ 34640 h 1933891"/>
                <a:gd name="connsiteX1" fmla="*/ 230658 w 3001831"/>
                <a:gd name="connsiteY1" fmla="*/ 20330 h 1933891"/>
                <a:gd name="connsiteX2" fmla="*/ 242812 w 3001831"/>
                <a:gd name="connsiteY2" fmla="*/ 18821 h 1933891"/>
                <a:gd name="connsiteX3" fmla="*/ 283476 w 3001831"/>
                <a:gd name="connsiteY3" fmla="*/ 5875 h 1933891"/>
                <a:gd name="connsiteX4" fmla="*/ 622938 w 3001831"/>
                <a:gd name="connsiteY4" fmla="*/ 180162 h 1933891"/>
                <a:gd name="connsiteX5" fmla="*/ 612288 w 3001831"/>
                <a:gd name="connsiteY5" fmla="*/ 513055 h 1933891"/>
                <a:gd name="connsiteX6" fmla="*/ 584461 w 3001831"/>
                <a:gd name="connsiteY6" fmla="*/ 542455 h 1933891"/>
                <a:gd name="connsiteX7" fmla="*/ 588922 w 3001831"/>
                <a:gd name="connsiteY7" fmla="*/ 547195 h 1933891"/>
                <a:gd name="connsiteX8" fmla="*/ 565609 w 3001831"/>
                <a:gd name="connsiteY8" fmla="*/ 618611 h 1933891"/>
                <a:gd name="connsiteX9" fmla="*/ 594290 w 3001831"/>
                <a:gd name="connsiteY9" fmla="*/ 1000474 h 1933891"/>
                <a:gd name="connsiteX10" fmla="*/ 846076 w 3001831"/>
                <a:gd name="connsiteY10" fmla="*/ 849238 h 1933891"/>
                <a:gd name="connsiteX11" fmla="*/ 893813 w 3001831"/>
                <a:gd name="connsiteY11" fmla="*/ 782920 h 1933891"/>
                <a:gd name="connsiteX12" fmla="*/ 897614 w 3001831"/>
                <a:gd name="connsiteY12" fmla="*/ 785785 h 1933891"/>
                <a:gd name="connsiteX13" fmla="*/ 941134 w 3001831"/>
                <a:gd name="connsiteY13" fmla="*/ 730868 h 1933891"/>
                <a:gd name="connsiteX14" fmla="*/ 1875284 w 3001831"/>
                <a:gd name="connsiteY14" fmla="*/ 390673 h 1933891"/>
                <a:gd name="connsiteX15" fmla="*/ 3001831 w 3001831"/>
                <a:gd name="connsiteY15" fmla="*/ 1162282 h 1933891"/>
                <a:gd name="connsiteX16" fmla="*/ 1875284 w 3001831"/>
                <a:gd name="connsiteY16" fmla="*/ 1933891 h 1933891"/>
                <a:gd name="connsiteX17" fmla="*/ 1005986 w 3001831"/>
                <a:gd name="connsiteY17" fmla="*/ 1653097 h 1933891"/>
                <a:gd name="connsiteX18" fmla="*/ 975864 w 3001831"/>
                <a:gd name="connsiteY18" fmla="*/ 1625507 h 1933891"/>
                <a:gd name="connsiteX19" fmla="*/ 907629 w 3001831"/>
                <a:gd name="connsiteY19" fmla="*/ 1610285 h 1933891"/>
                <a:gd name="connsiteX20" fmla="*/ 219585 w 3001831"/>
                <a:gd name="connsiteY20" fmla="*/ 864282 h 1933891"/>
                <a:gd name="connsiteX21" fmla="*/ 339736 w 3001831"/>
                <a:gd name="connsiteY21" fmla="*/ 500069 h 1933891"/>
                <a:gd name="connsiteX22" fmla="*/ 414124 w 3001831"/>
                <a:gd name="connsiteY22" fmla="*/ 411448 h 1933891"/>
                <a:gd name="connsiteX23" fmla="*/ 412907 w 3001831"/>
                <a:gd name="connsiteY23" fmla="*/ 409601 h 1933891"/>
                <a:gd name="connsiteX24" fmla="*/ 438767 w 3001831"/>
                <a:gd name="connsiteY24" fmla="*/ 319983 h 1933891"/>
                <a:gd name="connsiteX25" fmla="*/ 438193 w 3001831"/>
                <a:gd name="connsiteY25" fmla="*/ 318144 h 1933891"/>
                <a:gd name="connsiteX26" fmla="*/ 406286 w 3001831"/>
                <a:gd name="connsiteY26" fmla="*/ 353353 h 1933891"/>
                <a:gd name="connsiteX27" fmla="*/ 318303 w 3001831"/>
                <a:gd name="connsiteY27" fmla="*/ 402675 h 1933891"/>
                <a:gd name="connsiteX28" fmla="*/ 9705 w 3001831"/>
                <a:gd name="connsiteY28" fmla="*/ 308214 h 1933891"/>
                <a:gd name="connsiteX29" fmla="*/ 180913 w 3001831"/>
                <a:gd name="connsiteY29" fmla="*/ 34640 h 19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01831" h="1933891">
                  <a:moveTo>
                    <a:pt x="180913" y="34640"/>
                  </a:moveTo>
                  <a:cubicBezTo>
                    <a:pt x="197476" y="28458"/>
                    <a:pt x="214126" y="23709"/>
                    <a:pt x="230658" y="20330"/>
                  </a:cubicBezTo>
                  <a:lnTo>
                    <a:pt x="242812" y="18821"/>
                  </a:lnTo>
                  <a:lnTo>
                    <a:pt x="283476" y="5875"/>
                  </a:lnTo>
                  <a:cubicBezTo>
                    <a:pt x="414600" y="-21335"/>
                    <a:pt x="554874" y="47519"/>
                    <a:pt x="622938" y="180162"/>
                  </a:cubicBezTo>
                  <a:cubicBezTo>
                    <a:pt x="679555" y="290499"/>
                    <a:pt x="672420" y="418355"/>
                    <a:pt x="612288" y="513055"/>
                  </a:cubicBezTo>
                  <a:lnTo>
                    <a:pt x="584461" y="542455"/>
                  </a:lnTo>
                  <a:lnTo>
                    <a:pt x="588922" y="547195"/>
                  </a:lnTo>
                  <a:lnTo>
                    <a:pt x="565609" y="618611"/>
                  </a:lnTo>
                  <a:cubicBezTo>
                    <a:pt x="511410" y="810573"/>
                    <a:pt x="518760" y="965986"/>
                    <a:pt x="594290" y="1000474"/>
                  </a:cubicBezTo>
                  <a:cubicBezTo>
                    <a:pt x="657231" y="1029214"/>
                    <a:pt x="752622" y="967175"/>
                    <a:pt x="846076" y="849238"/>
                  </a:cubicBezTo>
                  <a:lnTo>
                    <a:pt x="893813" y="782920"/>
                  </a:lnTo>
                  <a:lnTo>
                    <a:pt x="897614" y="785785"/>
                  </a:lnTo>
                  <a:lnTo>
                    <a:pt x="941134" y="730868"/>
                  </a:lnTo>
                  <a:cubicBezTo>
                    <a:pt x="1143582" y="525619"/>
                    <a:pt x="1486425" y="390673"/>
                    <a:pt x="1875284" y="390673"/>
                  </a:cubicBezTo>
                  <a:cubicBezTo>
                    <a:pt x="2497459" y="390673"/>
                    <a:pt x="3001831" y="736134"/>
                    <a:pt x="3001831" y="1162282"/>
                  </a:cubicBezTo>
                  <a:cubicBezTo>
                    <a:pt x="3001831" y="1588430"/>
                    <a:pt x="2497459" y="1933891"/>
                    <a:pt x="1875284" y="1933891"/>
                  </a:cubicBezTo>
                  <a:cubicBezTo>
                    <a:pt x="1525310" y="1933891"/>
                    <a:pt x="1212611" y="1824585"/>
                    <a:pt x="1005986" y="1653097"/>
                  </a:cubicBezTo>
                  <a:lnTo>
                    <a:pt x="975864" y="1625507"/>
                  </a:lnTo>
                  <a:lnTo>
                    <a:pt x="907629" y="1610285"/>
                  </a:lnTo>
                  <a:cubicBezTo>
                    <a:pt x="503294" y="1487377"/>
                    <a:pt x="219585" y="1199640"/>
                    <a:pt x="219585" y="864282"/>
                  </a:cubicBezTo>
                  <a:cubicBezTo>
                    <a:pt x="219586" y="733283"/>
                    <a:pt x="262876" y="609549"/>
                    <a:pt x="339736" y="500069"/>
                  </a:cubicBezTo>
                  <a:lnTo>
                    <a:pt x="414124" y="411448"/>
                  </a:lnTo>
                  <a:lnTo>
                    <a:pt x="412907" y="409601"/>
                  </a:lnTo>
                  <a:cubicBezTo>
                    <a:pt x="435462" y="389686"/>
                    <a:pt x="444631" y="355231"/>
                    <a:pt x="438767" y="319983"/>
                  </a:cubicBezTo>
                  <a:lnTo>
                    <a:pt x="438193" y="318144"/>
                  </a:lnTo>
                  <a:lnTo>
                    <a:pt x="406286" y="353353"/>
                  </a:lnTo>
                  <a:cubicBezTo>
                    <a:pt x="381061" y="373380"/>
                    <a:pt x="351427" y="390309"/>
                    <a:pt x="318303" y="402675"/>
                  </a:cubicBezTo>
                  <a:cubicBezTo>
                    <a:pt x="185808" y="452136"/>
                    <a:pt x="47644" y="409844"/>
                    <a:pt x="9705" y="308214"/>
                  </a:cubicBezTo>
                  <a:cubicBezTo>
                    <a:pt x="-28234" y="206585"/>
                    <a:pt x="48419" y="84101"/>
                    <a:pt x="180913" y="346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8ED845CC-FE55-4DF4-BB8D-CB3384950E80}"/>
                </a:ext>
              </a:extLst>
            </p:cNvPr>
            <p:cNvSpPr/>
            <p:nvPr/>
          </p:nvSpPr>
          <p:spPr>
            <a:xfrm rot="4238785">
              <a:off x="6612785" y="1496840"/>
              <a:ext cx="150525" cy="559310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525" h="559310">
                  <a:moveTo>
                    <a:pt x="2525" y="26545"/>
                  </a:moveTo>
                  <a:lnTo>
                    <a:pt x="57078" y="30941"/>
                  </a:lnTo>
                  <a:lnTo>
                    <a:pt x="133809" y="0"/>
                  </a:lnTo>
                  <a:lnTo>
                    <a:pt x="131709" y="102551"/>
                  </a:lnTo>
                  <a:cubicBezTo>
                    <a:pt x="131709" y="255993"/>
                    <a:pt x="137981" y="409436"/>
                    <a:pt x="150525" y="559310"/>
                  </a:cubicBezTo>
                  <a:cubicBezTo>
                    <a:pt x="67392" y="559310"/>
                    <a:pt x="0" y="354812"/>
                    <a:pt x="0" y="10255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013C492F-810C-4FE9-9C56-CB731CD9543A}"/>
                </a:ext>
              </a:extLst>
            </p:cNvPr>
            <p:cNvSpPr/>
            <p:nvPr/>
          </p:nvSpPr>
          <p:spPr>
            <a:xfrm rot="6990803">
              <a:off x="8585197" y="2851112"/>
              <a:ext cx="1378492" cy="1406355"/>
            </a:xfrm>
            <a:custGeom>
              <a:avLst/>
              <a:gdLst>
                <a:gd name="connsiteX0" fmla="*/ 110260 w 1378492"/>
                <a:gd name="connsiteY0" fmla="*/ 1120533 h 1406355"/>
                <a:gd name="connsiteX1" fmla="*/ 72487 w 1378492"/>
                <a:gd name="connsiteY1" fmla="*/ 1044641 h 1406355"/>
                <a:gd name="connsiteX2" fmla="*/ 0 w 1378492"/>
                <a:gd name="connsiteY2" fmla="*/ 670024 h 1406355"/>
                <a:gd name="connsiteX3" fmla="*/ 424435 w 1378492"/>
                <a:gd name="connsiteY3" fmla="*/ 0 h 1406355"/>
                <a:gd name="connsiteX4" fmla="*/ 165516 w 1378492"/>
                <a:gd name="connsiteY4" fmla="*/ 458815 h 1406355"/>
                <a:gd name="connsiteX5" fmla="*/ 163651 w 1378492"/>
                <a:gd name="connsiteY5" fmla="*/ 471940 h 1406355"/>
                <a:gd name="connsiteX6" fmla="*/ 173580 w 1378492"/>
                <a:gd name="connsiteY6" fmla="*/ 442191 h 1406355"/>
                <a:gd name="connsiteX7" fmla="*/ 698490 w 1378492"/>
                <a:gd name="connsiteY7" fmla="*/ 41707 h 1406355"/>
                <a:gd name="connsiteX8" fmla="*/ 393516 w 1378492"/>
                <a:gd name="connsiteY8" fmla="*/ 441220 h 1406355"/>
                <a:gd name="connsiteX9" fmla="*/ 386717 w 1378492"/>
                <a:gd name="connsiteY9" fmla="*/ 460916 h 1406355"/>
                <a:gd name="connsiteX10" fmla="*/ 389194 w 1378492"/>
                <a:gd name="connsiteY10" fmla="*/ 456596 h 1406355"/>
                <a:gd name="connsiteX11" fmla="*/ 1219659 w 1378492"/>
                <a:gd name="connsiteY11" fmla="*/ 84053 h 1406355"/>
                <a:gd name="connsiteX12" fmla="*/ 728684 w 1378492"/>
                <a:gd name="connsiteY12" fmla="*/ 414711 h 1406355"/>
                <a:gd name="connsiteX13" fmla="*/ 677026 w 1378492"/>
                <a:gd name="connsiteY13" fmla="*/ 476520 h 1406355"/>
                <a:gd name="connsiteX14" fmla="*/ 717877 w 1378492"/>
                <a:gd name="connsiteY14" fmla="*/ 443668 h 1406355"/>
                <a:gd name="connsiteX15" fmla="*/ 1279768 w 1378492"/>
                <a:gd name="connsiteY15" fmla="*/ 382338 h 1406355"/>
                <a:gd name="connsiteX16" fmla="*/ 752684 w 1378492"/>
                <a:gd name="connsiteY16" fmla="*/ 685393 h 1406355"/>
                <a:gd name="connsiteX17" fmla="*/ 732943 w 1378492"/>
                <a:gd name="connsiteY17" fmla="*/ 707167 h 1406355"/>
                <a:gd name="connsiteX18" fmla="*/ 806943 w 1378492"/>
                <a:gd name="connsiteY18" fmla="*/ 668704 h 1406355"/>
                <a:gd name="connsiteX19" fmla="*/ 1254436 w 1378492"/>
                <a:gd name="connsiteY19" fmla="*/ 708742 h 1406355"/>
                <a:gd name="connsiteX20" fmla="*/ 993793 w 1378492"/>
                <a:gd name="connsiteY20" fmla="*/ 758107 h 1406355"/>
                <a:gd name="connsiteX21" fmla="*/ 870674 w 1378492"/>
                <a:gd name="connsiteY21" fmla="*/ 817164 h 1406355"/>
                <a:gd name="connsiteX22" fmla="*/ 949277 w 1378492"/>
                <a:gd name="connsiteY22" fmla="*/ 795530 h 1406355"/>
                <a:gd name="connsiteX23" fmla="*/ 1378492 w 1378492"/>
                <a:gd name="connsiteY23" fmla="*/ 928296 h 1406355"/>
                <a:gd name="connsiteX24" fmla="*/ 827418 w 1378492"/>
                <a:gd name="connsiteY24" fmla="*/ 1014973 h 1406355"/>
                <a:gd name="connsiteX25" fmla="*/ 426730 w 1378492"/>
                <a:gd name="connsiteY25" fmla="*/ 1403103 h 1406355"/>
                <a:gd name="connsiteX26" fmla="*/ 426729 w 1378492"/>
                <a:gd name="connsiteY26" fmla="*/ 1403105 h 1406355"/>
                <a:gd name="connsiteX27" fmla="*/ 419827 w 1378492"/>
                <a:gd name="connsiteY27" fmla="*/ 1381175 h 1406355"/>
                <a:gd name="connsiteX28" fmla="*/ 418402 w 1378492"/>
                <a:gd name="connsiteY28" fmla="*/ 1406353 h 1406355"/>
                <a:gd name="connsiteX29" fmla="*/ 418400 w 1378492"/>
                <a:gd name="connsiteY29" fmla="*/ 1406355 h 1406355"/>
                <a:gd name="connsiteX30" fmla="*/ 370254 w 1378492"/>
                <a:gd name="connsiteY30" fmla="*/ 1350751 h 1406355"/>
                <a:gd name="connsiteX31" fmla="*/ 371181 w 1378492"/>
                <a:gd name="connsiteY31" fmla="*/ 1366614 h 1406355"/>
                <a:gd name="connsiteX32" fmla="*/ 314165 w 1378492"/>
                <a:gd name="connsiteY32" fmla="*/ 1314316 h 1406355"/>
                <a:gd name="connsiteX33" fmla="*/ 259226 w 1378492"/>
                <a:gd name="connsiteY33" fmla="*/ 1287394 h 1406355"/>
                <a:gd name="connsiteX34" fmla="*/ 110260 w 1378492"/>
                <a:gd name="connsiteY34" fmla="*/ 1120533 h 1406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78492" h="1406355">
                  <a:moveTo>
                    <a:pt x="110260" y="1120533"/>
                  </a:moveTo>
                  <a:cubicBezTo>
                    <a:pt x="96559" y="1096735"/>
                    <a:pt x="83928" y="1071375"/>
                    <a:pt x="72487" y="1044641"/>
                  </a:cubicBezTo>
                  <a:cubicBezTo>
                    <a:pt x="26723" y="937705"/>
                    <a:pt x="0" y="808791"/>
                    <a:pt x="0" y="670024"/>
                  </a:cubicBezTo>
                  <a:cubicBezTo>
                    <a:pt x="0" y="299980"/>
                    <a:pt x="190026" y="0"/>
                    <a:pt x="424435" y="0"/>
                  </a:cubicBezTo>
                  <a:cubicBezTo>
                    <a:pt x="297552" y="86780"/>
                    <a:pt x="204241" y="256559"/>
                    <a:pt x="165516" y="458815"/>
                  </a:cubicBezTo>
                  <a:lnTo>
                    <a:pt x="163651" y="471940"/>
                  </a:lnTo>
                  <a:lnTo>
                    <a:pt x="173580" y="442191"/>
                  </a:lnTo>
                  <a:cubicBezTo>
                    <a:pt x="286873" y="164411"/>
                    <a:pt x="505264" y="-9353"/>
                    <a:pt x="698490" y="41707"/>
                  </a:cubicBezTo>
                  <a:cubicBezTo>
                    <a:pt x="574566" y="128521"/>
                    <a:pt x="467160" y="270756"/>
                    <a:pt x="393516" y="441220"/>
                  </a:cubicBezTo>
                  <a:lnTo>
                    <a:pt x="386717" y="460916"/>
                  </a:lnTo>
                  <a:lnTo>
                    <a:pt x="389194" y="456596"/>
                  </a:lnTo>
                  <a:cubicBezTo>
                    <a:pt x="623495" y="102426"/>
                    <a:pt x="995306" y="-64367"/>
                    <a:pt x="1219659" y="84053"/>
                  </a:cubicBezTo>
                  <a:cubicBezTo>
                    <a:pt x="1048649" y="134152"/>
                    <a:pt x="875159" y="252317"/>
                    <a:pt x="728684" y="414711"/>
                  </a:cubicBezTo>
                  <a:lnTo>
                    <a:pt x="677026" y="476520"/>
                  </a:lnTo>
                  <a:lnTo>
                    <a:pt x="717877" y="443668"/>
                  </a:lnTo>
                  <a:cubicBezTo>
                    <a:pt x="921693" y="301317"/>
                    <a:pt x="1145424" y="269332"/>
                    <a:pt x="1279768" y="382338"/>
                  </a:cubicBezTo>
                  <a:cubicBezTo>
                    <a:pt x="1101479" y="412958"/>
                    <a:pt x="911029" y="523326"/>
                    <a:pt x="752684" y="685393"/>
                  </a:cubicBezTo>
                  <a:lnTo>
                    <a:pt x="732943" y="707167"/>
                  </a:lnTo>
                  <a:lnTo>
                    <a:pt x="806943" y="668704"/>
                  </a:lnTo>
                  <a:cubicBezTo>
                    <a:pt x="988038" y="589624"/>
                    <a:pt x="1167400" y="599670"/>
                    <a:pt x="1254436" y="708742"/>
                  </a:cubicBezTo>
                  <a:cubicBezTo>
                    <a:pt x="1172302" y="706454"/>
                    <a:pt x="1083003" y="723838"/>
                    <a:pt x="993793" y="758107"/>
                  </a:cubicBezTo>
                  <a:lnTo>
                    <a:pt x="870674" y="817164"/>
                  </a:lnTo>
                  <a:lnTo>
                    <a:pt x="949277" y="795530"/>
                  </a:lnTo>
                  <a:cubicBezTo>
                    <a:pt x="1142908" y="756084"/>
                    <a:pt x="1316200" y="803431"/>
                    <a:pt x="1378492" y="928296"/>
                  </a:cubicBezTo>
                  <a:cubicBezTo>
                    <a:pt x="1218816" y="889456"/>
                    <a:pt x="1014652" y="921568"/>
                    <a:pt x="827418" y="1014973"/>
                  </a:cubicBezTo>
                  <a:cubicBezTo>
                    <a:pt x="640184" y="1108379"/>
                    <a:pt x="491735" y="1252176"/>
                    <a:pt x="426730" y="1403103"/>
                  </a:cubicBezTo>
                  <a:cubicBezTo>
                    <a:pt x="426730" y="1403104"/>
                    <a:pt x="426730" y="1403105"/>
                    <a:pt x="426729" y="1403105"/>
                  </a:cubicBezTo>
                  <a:lnTo>
                    <a:pt x="419827" y="1381175"/>
                  </a:lnTo>
                  <a:lnTo>
                    <a:pt x="418402" y="1406353"/>
                  </a:lnTo>
                  <a:lnTo>
                    <a:pt x="418400" y="1406355"/>
                  </a:lnTo>
                  <a:lnTo>
                    <a:pt x="370254" y="1350751"/>
                  </a:lnTo>
                  <a:lnTo>
                    <a:pt x="371181" y="1366614"/>
                  </a:lnTo>
                  <a:lnTo>
                    <a:pt x="314165" y="1314316"/>
                  </a:lnTo>
                  <a:lnTo>
                    <a:pt x="259226" y="1287394"/>
                  </a:lnTo>
                  <a:cubicBezTo>
                    <a:pt x="202100" y="1249251"/>
                    <a:pt x="151365" y="1191926"/>
                    <a:pt x="110260" y="11205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BF39CF1E-07A5-4117-B4E0-1E6C694E2C22}"/>
                </a:ext>
              </a:extLst>
            </p:cNvPr>
            <p:cNvSpPr/>
            <p:nvPr/>
          </p:nvSpPr>
          <p:spPr>
            <a:xfrm rot="1228252">
              <a:off x="6678226" y="1514836"/>
              <a:ext cx="576243" cy="964678"/>
            </a:xfrm>
            <a:custGeom>
              <a:avLst/>
              <a:gdLst>
                <a:gd name="connsiteX0" fmla="*/ 37258 w 576243"/>
                <a:gd name="connsiteY0" fmla="*/ 0 h 964678"/>
                <a:gd name="connsiteX1" fmla="*/ 37579 w 576243"/>
                <a:gd name="connsiteY1" fmla="*/ 1219 h 964678"/>
                <a:gd name="connsiteX2" fmla="*/ 108445 w 576243"/>
                <a:gd name="connsiteY2" fmla="*/ 161265 h 964678"/>
                <a:gd name="connsiteX3" fmla="*/ 371688 w 576243"/>
                <a:gd name="connsiteY3" fmla="*/ 62995 h 964678"/>
                <a:gd name="connsiteX4" fmla="*/ 552651 w 576243"/>
                <a:gd name="connsiteY4" fmla="*/ 193698 h 964678"/>
                <a:gd name="connsiteX5" fmla="*/ 575002 w 576243"/>
                <a:gd name="connsiteY5" fmla="*/ 424002 h 964678"/>
                <a:gd name="connsiteX6" fmla="*/ 576151 w 576243"/>
                <a:gd name="connsiteY6" fmla="*/ 440921 h 964678"/>
                <a:gd name="connsiteX7" fmla="*/ 565609 w 576243"/>
                <a:gd name="connsiteY7" fmla="*/ 473214 h 964678"/>
                <a:gd name="connsiteX8" fmla="*/ 569149 w 576243"/>
                <a:gd name="connsiteY8" fmla="*/ 836640 h 964678"/>
                <a:gd name="connsiteX9" fmla="*/ 576243 w 576243"/>
                <a:gd name="connsiteY9" fmla="*/ 841842 h 964678"/>
                <a:gd name="connsiteX10" fmla="*/ 574747 w 576243"/>
                <a:gd name="connsiteY10" fmla="*/ 844401 h 964678"/>
                <a:gd name="connsiteX11" fmla="*/ 458462 w 576243"/>
                <a:gd name="connsiteY11" fmla="*/ 935469 h 964678"/>
                <a:gd name="connsiteX12" fmla="*/ 361515 w 576243"/>
                <a:gd name="connsiteY12" fmla="*/ 957165 h 964678"/>
                <a:gd name="connsiteX13" fmla="*/ 272993 w 576243"/>
                <a:gd name="connsiteY13" fmla="*/ 964678 h 964678"/>
                <a:gd name="connsiteX14" fmla="*/ 270232 w 576243"/>
                <a:gd name="connsiteY14" fmla="*/ 959643 h 964678"/>
                <a:gd name="connsiteX15" fmla="*/ 219585 w 576243"/>
                <a:gd name="connsiteY15" fmla="*/ 718885 h 964678"/>
                <a:gd name="connsiteX16" fmla="*/ 339736 w 576243"/>
                <a:gd name="connsiteY16" fmla="*/ 354672 h 964678"/>
                <a:gd name="connsiteX17" fmla="*/ 414124 w 576243"/>
                <a:gd name="connsiteY17" fmla="*/ 266051 h 964678"/>
                <a:gd name="connsiteX18" fmla="*/ 412907 w 576243"/>
                <a:gd name="connsiteY18" fmla="*/ 264204 h 964678"/>
                <a:gd name="connsiteX19" fmla="*/ 438767 w 576243"/>
                <a:gd name="connsiteY19" fmla="*/ 174586 h 964678"/>
                <a:gd name="connsiteX20" fmla="*/ 438193 w 576243"/>
                <a:gd name="connsiteY20" fmla="*/ 172747 h 964678"/>
                <a:gd name="connsiteX21" fmla="*/ 406286 w 576243"/>
                <a:gd name="connsiteY21" fmla="*/ 207956 h 964678"/>
                <a:gd name="connsiteX22" fmla="*/ 318303 w 576243"/>
                <a:gd name="connsiteY22" fmla="*/ 257278 h 964678"/>
                <a:gd name="connsiteX23" fmla="*/ 9705 w 576243"/>
                <a:gd name="connsiteY23" fmla="*/ 162817 h 964678"/>
                <a:gd name="connsiteX24" fmla="*/ 31397 w 576243"/>
                <a:gd name="connsiteY24" fmla="*/ 6467 h 96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243" h="964678">
                  <a:moveTo>
                    <a:pt x="37258" y="0"/>
                  </a:moveTo>
                  <a:lnTo>
                    <a:pt x="37579" y="1219"/>
                  </a:lnTo>
                  <a:cubicBezTo>
                    <a:pt x="55557" y="70654"/>
                    <a:pt x="75860" y="145470"/>
                    <a:pt x="108445" y="161265"/>
                  </a:cubicBezTo>
                  <a:cubicBezTo>
                    <a:pt x="173615" y="192856"/>
                    <a:pt x="297653" y="57590"/>
                    <a:pt x="371688" y="62995"/>
                  </a:cubicBezTo>
                  <a:cubicBezTo>
                    <a:pt x="445722" y="68401"/>
                    <a:pt x="517921" y="121090"/>
                    <a:pt x="552651" y="193698"/>
                  </a:cubicBezTo>
                  <a:cubicBezTo>
                    <a:pt x="578699" y="248154"/>
                    <a:pt x="573542" y="342853"/>
                    <a:pt x="575002" y="424002"/>
                  </a:cubicBezTo>
                  <a:lnTo>
                    <a:pt x="576151" y="440921"/>
                  </a:lnTo>
                  <a:lnTo>
                    <a:pt x="565609" y="473214"/>
                  </a:lnTo>
                  <a:cubicBezTo>
                    <a:pt x="518185" y="641181"/>
                    <a:pt x="517884" y="781165"/>
                    <a:pt x="569149" y="836640"/>
                  </a:cubicBezTo>
                  <a:lnTo>
                    <a:pt x="576243" y="841842"/>
                  </a:lnTo>
                  <a:lnTo>
                    <a:pt x="574747" y="844401"/>
                  </a:lnTo>
                  <a:cubicBezTo>
                    <a:pt x="545749" y="884457"/>
                    <a:pt x="507120" y="919423"/>
                    <a:pt x="458462" y="935469"/>
                  </a:cubicBezTo>
                  <a:cubicBezTo>
                    <a:pt x="434133" y="943492"/>
                    <a:pt x="399969" y="951269"/>
                    <a:pt x="361515" y="957165"/>
                  </a:cubicBezTo>
                  <a:lnTo>
                    <a:pt x="272993" y="964678"/>
                  </a:lnTo>
                  <a:lnTo>
                    <a:pt x="270232" y="959643"/>
                  </a:lnTo>
                  <a:cubicBezTo>
                    <a:pt x="237317" y="883588"/>
                    <a:pt x="219585" y="802724"/>
                    <a:pt x="219585" y="718885"/>
                  </a:cubicBezTo>
                  <a:cubicBezTo>
                    <a:pt x="219586" y="587886"/>
                    <a:pt x="262876" y="464152"/>
                    <a:pt x="339736" y="354672"/>
                  </a:cubicBezTo>
                  <a:lnTo>
                    <a:pt x="414124" y="266051"/>
                  </a:lnTo>
                  <a:lnTo>
                    <a:pt x="412907" y="264204"/>
                  </a:lnTo>
                  <a:cubicBezTo>
                    <a:pt x="435462" y="244289"/>
                    <a:pt x="444631" y="209834"/>
                    <a:pt x="438767" y="174586"/>
                  </a:cubicBezTo>
                  <a:lnTo>
                    <a:pt x="438193" y="172747"/>
                  </a:lnTo>
                  <a:lnTo>
                    <a:pt x="406286" y="207956"/>
                  </a:lnTo>
                  <a:cubicBezTo>
                    <a:pt x="381061" y="227983"/>
                    <a:pt x="351427" y="244912"/>
                    <a:pt x="318303" y="257278"/>
                  </a:cubicBezTo>
                  <a:cubicBezTo>
                    <a:pt x="185808" y="306739"/>
                    <a:pt x="47644" y="264447"/>
                    <a:pt x="9705" y="162817"/>
                  </a:cubicBezTo>
                  <a:cubicBezTo>
                    <a:pt x="-9264" y="112002"/>
                    <a:pt x="414" y="55974"/>
                    <a:pt x="31397" y="646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84D55335-6A27-4451-8348-5A2DF966E187}"/>
                </a:ext>
              </a:extLst>
            </p:cNvPr>
            <p:cNvSpPr/>
            <p:nvPr/>
          </p:nvSpPr>
          <p:spPr>
            <a:xfrm rot="1228252">
              <a:off x="6857326" y="1380188"/>
              <a:ext cx="140275" cy="229247"/>
            </a:xfrm>
            <a:custGeom>
              <a:avLst/>
              <a:gdLst>
                <a:gd name="connsiteX0" fmla="*/ 131228 w 140275"/>
                <a:gd name="connsiteY0" fmla="*/ 0 h 229247"/>
                <a:gd name="connsiteX1" fmla="*/ 132361 w 140275"/>
                <a:gd name="connsiteY1" fmla="*/ 2069 h 229247"/>
                <a:gd name="connsiteX2" fmla="*/ 44398 w 140275"/>
                <a:gd name="connsiteY2" fmla="*/ 207849 h 229247"/>
                <a:gd name="connsiteX3" fmla="*/ 4931 w 140275"/>
                <a:gd name="connsiteY3" fmla="*/ 229247 h 229247"/>
                <a:gd name="connsiteX4" fmla="*/ 735 w 140275"/>
                <a:gd name="connsiteY4" fmla="*/ 211048 h 229247"/>
                <a:gd name="connsiteX5" fmla="*/ 92931 w 140275"/>
                <a:gd name="connsiteY5" fmla="*/ 25700 h 22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275" h="229247">
                  <a:moveTo>
                    <a:pt x="131228" y="0"/>
                  </a:moveTo>
                  <a:lnTo>
                    <a:pt x="132361" y="2069"/>
                  </a:lnTo>
                  <a:cubicBezTo>
                    <a:pt x="157834" y="70304"/>
                    <a:pt x="120053" y="151113"/>
                    <a:pt x="44398" y="207849"/>
                  </a:cubicBezTo>
                  <a:lnTo>
                    <a:pt x="4931" y="229247"/>
                  </a:lnTo>
                  <a:lnTo>
                    <a:pt x="735" y="211048"/>
                  </a:lnTo>
                  <a:cubicBezTo>
                    <a:pt x="-5646" y="145188"/>
                    <a:pt x="29867" y="75765"/>
                    <a:pt x="92931" y="257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40F84C27-A150-44F5-AA9D-3EB912B40F3F}"/>
                </a:ext>
              </a:extLst>
            </p:cNvPr>
            <p:cNvGrpSpPr/>
            <p:nvPr/>
          </p:nvGrpSpPr>
          <p:grpSpPr>
            <a:xfrm>
              <a:off x="6864844" y="1541635"/>
              <a:ext cx="133046" cy="133046"/>
              <a:chOff x="6523771" y="1164115"/>
              <a:chExt cx="133046" cy="133046"/>
            </a:xfrm>
          </p:grpSpPr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DDADD700-559C-4A6C-AD02-4A32EEBBECE7}"/>
                  </a:ext>
                </a:extLst>
              </p:cNvPr>
              <p:cNvSpPr/>
              <p:nvPr/>
            </p:nvSpPr>
            <p:spPr>
              <a:xfrm>
                <a:off x="6523771" y="1164115"/>
                <a:ext cx="133046" cy="133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E1A6F5F7-3CAE-4F8C-B2FC-ED77FEBEF474}"/>
                  </a:ext>
                </a:extLst>
              </p:cNvPr>
              <p:cNvSpPr/>
              <p:nvPr/>
            </p:nvSpPr>
            <p:spPr>
              <a:xfrm>
                <a:off x="6555314" y="1195657"/>
                <a:ext cx="69961" cy="6996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0B4CA14-F400-44F3-8279-73B011F536C5}"/>
              </a:ext>
            </a:extLst>
          </p:cNvPr>
          <p:cNvGrpSpPr/>
          <p:nvPr/>
        </p:nvGrpSpPr>
        <p:grpSpPr>
          <a:xfrm>
            <a:off x="6817581" y="3973083"/>
            <a:ext cx="2184114" cy="2347436"/>
            <a:chOff x="3792331" y="1180624"/>
            <a:chExt cx="2184114" cy="2347436"/>
          </a:xfrm>
        </p:grpSpPr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A7979F94-FF85-4FE4-9BA6-19A1F8AE3694}"/>
                </a:ext>
              </a:extLst>
            </p:cNvPr>
            <p:cNvSpPr/>
            <p:nvPr/>
          </p:nvSpPr>
          <p:spPr>
            <a:xfrm>
              <a:off x="4379569" y="216506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49DC8B8-2B34-4AA2-AC19-117E6B509B6E}"/>
                </a:ext>
              </a:extLst>
            </p:cNvPr>
            <p:cNvSpPr/>
            <p:nvPr/>
          </p:nvSpPr>
          <p:spPr>
            <a:xfrm>
              <a:off x="4465294" y="225079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E2ECB14F-9B16-4056-A773-D558B29AC3E4}"/>
                </a:ext>
              </a:extLst>
            </p:cNvPr>
            <p:cNvSpPr/>
            <p:nvPr/>
          </p:nvSpPr>
          <p:spPr>
            <a:xfrm flipV="1">
              <a:off x="5390739" y="23643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F5937AE-B3C2-49FB-AB5A-140B19E5BABF}"/>
                </a:ext>
              </a:extLst>
            </p:cNvPr>
            <p:cNvSpPr/>
            <p:nvPr/>
          </p:nvSpPr>
          <p:spPr>
            <a:xfrm flipV="1">
              <a:off x="5020084" y="217807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0723A1C7-90F6-42EA-881D-B06C712AFD49}"/>
                </a:ext>
              </a:extLst>
            </p:cNvPr>
            <p:cNvSpPr/>
            <p:nvPr/>
          </p:nvSpPr>
          <p:spPr>
            <a:xfrm flipV="1">
              <a:off x="4881152" y="1654726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06920732-7C4F-4C72-804C-7964A27BA164}"/>
                </a:ext>
              </a:extLst>
            </p:cNvPr>
            <p:cNvSpPr/>
            <p:nvPr/>
          </p:nvSpPr>
          <p:spPr>
            <a:xfrm flipV="1">
              <a:off x="4976402" y="188808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52A8C167-51CD-4866-9703-5F3EA2D2D5B8}"/>
                </a:ext>
              </a:extLst>
            </p:cNvPr>
            <p:cNvSpPr/>
            <p:nvPr/>
          </p:nvSpPr>
          <p:spPr>
            <a:xfrm flipV="1">
              <a:off x="4938302" y="278820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E7BDC88-8578-47A7-B8F0-841F8850D464}"/>
                </a:ext>
              </a:extLst>
            </p:cNvPr>
            <p:cNvSpPr/>
            <p:nvPr/>
          </p:nvSpPr>
          <p:spPr>
            <a:xfrm flipV="1">
              <a:off x="4938302" y="24516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7601AC85-13B8-4663-9B17-280A4C8BE61E}"/>
                </a:ext>
              </a:extLst>
            </p:cNvPr>
            <p:cNvSpPr/>
            <p:nvPr/>
          </p:nvSpPr>
          <p:spPr>
            <a:xfrm>
              <a:off x="4488530" y="163092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153B533F-9899-4DDD-99F6-C5B00B5CCDBA}"/>
                </a:ext>
              </a:extLst>
            </p:cNvPr>
            <p:cNvSpPr/>
            <p:nvPr/>
          </p:nvSpPr>
          <p:spPr>
            <a:xfrm>
              <a:off x="4400223" y="269301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18616F43-39BB-44A6-9AED-3F294C466632}"/>
                </a:ext>
              </a:extLst>
            </p:cNvPr>
            <p:cNvSpPr/>
            <p:nvPr/>
          </p:nvSpPr>
          <p:spPr>
            <a:xfrm>
              <a:off x="4101805" y="253922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08B10625-E39E-4D31-A520-6BEBAD9C285C}"/>
                </a:ext>
              </a:extLst>
            </p:cNvPr>
            <p:cNvSpPr/>
            <p:nvPr/>
          </p:nvSpPr>
          <p:spPr>
            <a:xfrm>
              <a:off x="3847328" y="1478280"/>
              <a:ext cx="1932160" cy="2049780"/>
            </a:xfrm>
            <a:custGeom>
              <a:avLst/>
              <a:gdLst>
                <a:gd name="connsiteX0" fmla="*/ 1067571 w 1932160"/>
                <a:gd name="connsiteY0" fmla="*/ 0 h 2049780"/>
                <a:gd name="connsiteX1" fmla="*/ 1143771 w 1932160"/>
                <a:gd name="connsiteY1" fmla="*/ 0 h 2049780"/>
                <a:gd name="connsiteX2" fmla="*/ 1154180 w 1932160"/>
                <a:gd name="connsiteY2" fmla="*/ 254537 h 2049780"/>
                <a:gd name="connsiteX3" fmla="*/ 1388350 w 1932160"/>
                <a:gd name="connsiteY3" fmla="*/ 188751 h 2049780"/>
                <a:gd name="connsiteX4" fmla="*/ 1490879 w 1932160"/>
                <a:gd name="connsiteY4" fmla="*/ 72430 h 2049780"/>
                <a:gd name="connsiteX5" fmla="*/ 1504439 w 1932160"/>
                <a:gd name="connsiteY5" fmla="*/ 74693 h 2049780"/>
                <a:gd name="connsiteX6" fmla="*/ 1413814 w 1932160"/>
                <a:gd name="connsiteY6" fmla="*/ 216206 h 2049780"/>
                <a:gd name="connsiteX7" fmla="*/ 1156222 w 1932160"/>
                <a:gd name="connsiteY7" fmla="*/ 304474 h 2049780"/>
                <a:gd name="connsiteX8" fmla="*/ 1177244 w 1932160"/>
                <a:gd name="connsiteY8" fmla="*/ 818554 h 2049780"/>
                <a:gd name="connsiteX9" fmla="*/ 1517682 w 1932160"/>
                <a:gd name="connsiteY9" fmla="*/ 678083 h 2049780"/>
                <a:gd name="connsiteX10" fmla="*/ 1663743 w 1932160"/>
                <a:gd name="connsiteY10" fmla="*/ 466862 h 2049780"/>
                <a:gd name="connsiteX11" fmla="*/ 1686485 w 1932160"/>
                <a:gd name="connsiteY11" fmla="*/ 467953 h 2049780"/>
                <a:gd name="connsiteX12" fmla="*/ 1564894 w 1932160"/>
                <a:gd name="connsiteY12" fmla="*/ 718297 h 2049780"/>
                <a:gd name="connsiteX13" fmla="*/ 1180687 w 1932160"/>
                <a:gd name="connsiteY13" fmla="*/ 902748 h 2049780"/>
                <a:gd name="connsiteX14" fmla="*/ 1198476 w 1932160"/>
                <a:gd name="connsiteY14" fmla="*/ 1337771 h 2049780"/>
                <a:gd name="connsiteX15" fmla="*/ 1687645 w 1932160"/>
                <a:gd name="connsiteY15" fmla="*/ 981537 h 2049780"/>
                <a:gd name="connsiteX16" fmla="*/ 1910405 w 1932160"/>
                <a:gd name="connsiteY16" fmla="*/ 677164 h 2049780"/>
                <a:gd name="connsiteX17" fmla="*/ 1932160 w 1932160"/>
                <a:gd name="connsiteY17" fmla="*/ 690712 h 2049780"/>
                <a:gd name="connsiteX18" fmla="*/ 1770090 w 1932160"/>
                <a:gd name="connsiteY18" fmla="*/ 1000373 h 2049780"/>
                <a:gd name="connsiteX19" fmla="*/ 1206307 w 1932160"/>
                <a:gd name="connsiteY19" fmla="*/ 1529273 h 2049780"/>
                <a:gd name="connsiteX20" fmla="*/ 1227591 w 1932160"/>
                <a:gd name="connsiteY20" fmla="*/ 2049780 h 2049780"/>
                <a:gd name="connsiteX21" fmla="*/ 983751 w 1932160"/>
                <a:gd name="connsiteY21" fmla="*/ 2049780 h 2049780"/>
                <a:gd name="connsiteX22" fmla="*/ 999413 w 1932160"/>
                <a:gd name="connsiteY22" fmla="*/ 1666774 h 2049780"/>
                <a:gd name="connsiteX23" fmla="*/ 414437 w 1932160"/>
                <a:gd name="connsiteY23" fmla="*/ 1521113 h 2049780"/>
                <a:gd name="connsiteX24" fmla="*/ 0 w 1932160"/>
                <a:gd name="connsiteY24" fmla="*/ 1261427 h 2049780"/>
                <a:gd name="connsiteX25" fmla="*/ 16491 w 1932160"/>
                <a:gd name="connsiteY25" fmla="*/ 1229635 h 2049780"/>
                <a:gd name="connsiteX26" fmla="*/ 453313 w 1932160"/>
                <a:gd name="connsiteY26" fmla="*/ 1466754 h 2049780"/>
                <a:gd name="connsiteX27" fmla="*/ 1004282 w 1932160"/>
                <a:gd name="connsiteY27" fmla="*/ 1547716 h 2049780"/>
                <a:gd name="connsiteX28" fmla="*/ 1015638 w 1932160"/>
                <a:gd name="connsiteY28" fmla="*/ 1270003 h 2049780"/>
                <a:gd name="connsiteX29" fmla="*/ 503438 w 1932160"/>
                <a:gd name="connsiteY29" fmla="*/ 1015986 h 2049780"/>
                <a:gd name="connsiteX30" fmla="*/ 210569 w 1932160"/>
                <a:gd name="connsiteY30" fmla="*/ 711347 h 2049780"/>
                <a:gd name="connsiteX31" fmla="*/ 232798 w 1932160"/>
                <a:gd name="connsiteY31" fmla="*/ 685806 h 2049780"/>
                <a:gd name="connsiteX32" fmla="*/ 550672 w 1932160"/>
                <a:gd name="connsiteY32" fmla="*/ 974183 h 2049780"/>
                <a:gd name="connsiteX33" fmla="*/ 1020620 w 1932160"/>
                <a:gd name="connsiteY33" fmla="*/ 1148179 h 2049780"/>
                <a:gd name="connsiteX34" fmla="*/ 1041984 w 1932160"/>
                <a:gd name="connsiteY34" fmla="*/ 625725 h 2049780"/>
                <a:gd name="connsiteX35" fmla="*/ 619404 w 1932160"/>
                <a:gd name="connsiteY35" fmla="*/ 480921 h 2049780"/>
                <a:gd name="connsiteX36" fmla="*/ 454935 w 1932160"/>
                <a:gd name="connsiteY36" fmla="*/ 224100 h 2049780"/>
                <a:gd name="connsiteX37" fmla="*/ 479544 w 1932160"/>
                <a:gd name="connsiteY37" fmla="*/ 219993 h 2049780"/>
                <a:gd name="connsiteX38" fmla="*/ 665618 w 1932160"/>
                <a:gd name="connsiteY38" fmla="*/ 431096 h 2049780"/>
                <a:gd name="connsiteX39" fmla="*/ 1045578 w 1932160"/>
                <a:gd name="connsiteY39" fmla="*/ 537840 h 204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32160" h="2049780">
                  <a:moveTo>
                    <a:pt x="1067571" y="0"/>
                  </a:moveTo>
                  <a:lnTo>
                    <a:pt x="1143771" y="0"/>
                  </a:lnTo>
                  <a:lnTo>
                    <a:pt x="1154180" y="254537"/>
                  </a:lnTo>
                  <a:lnTo>
                    <a:pt x="1388350" y="188751"/>
                  </a:lnTo>
                  <a:lnTo>
                    <a:pt x="1490879" y="72430"/>
                  </a:lnTo>
                  <a:lnTo>
                    <a:pt x="1504439" y="74693"/>
                  </a:lnTo>
                  <a:lnTo>
                    <a:pt x="1413814" y="216206"/>
                  </a:lnTo>
                  <a:lnTo>
                    <a:pt x="1156222" y="304474"/>
                  </a:lnTo>
                  <a:lnTo>
                    <a:pt x="1177244" y="818554"/>
                  </a:lnTo>
                  <a:lnTo>
                    <a:pt x="1517682" y="678083"/>
                  </a:lnTo>
                  <a:lnTo>
                    <a:pt x="1663743" y="466862"/>
                  </a:lnTo>
                  <a:lnTo>
                    <a:pt x="1686485" y="467953"/>
                  </a:lnTo>
                  <a:lnTo>
                    <a:pt x="1564894" y="718297"/>
                  </a:lnTo>
                  <a:lnTo>
                    <a:pt x="1180687" y="902748"/>
                  </a:lnTo>
                  <a:lnTo>
                    <a:pt x="1198476" y="1337771"/>
                  </a:lnTo>
                  <a:lnTo>
                    <a:pt x="1687645" y="981537"/>
                  </a:lnTo>
                  <a:lnTo>
                    <a:pt x="1910405" y="677164"/>
                  </a:lnTo>
                  <a:lnTo>
                    <a:pt x="1932160" y="690712"/>
                  </a:lnTo>
                  <a:lnTo>
                    <a:pt x="1770090" y="1000373"/>
                  </a:lnTo>
                  <a:lnTo>
                    <a:pt x="1206307" y="1529273"/>
                  </a:lnTo>
                  <a:lnTo>
                    <a:pt x="1227591" y="2049780"/>
                  </a:lnTo>
                  <a:lnTo>
                    <a:pt x="983751" y="2049780"/>
                  </a:lnTo>
                  <a:lnTo>
                    <a:pt x="999413" y="1666774"/>
                  </a:lnTo>
                  <a:lnTo>
                    <a:pt x="414437" y="1521113"/>
                  </a:lnTo>
                  <a:lnTo>
                    <a:pt x="0" y="1261427"/>
                  </a:lnTo>
                  <a:lnTo>
                    <a:pt x="16491" y="1229635"/>
                  </a:lnTo>
                  <a:lnTo>
                    <a:pt x="453313" y="1466754"/>
                  </a:lnTo>
                  <a:lnTo>
                    <a:pt x="1004282" y="1547716"/>
                  </a:lnTo>
                  <a:lnTo>
                    <a:pt x="1015638" y="1270003"/>
                  </a:lnTo>
                  <a:lnTo>
                    <a:pt x="503438" y="1015986"/>
                  </a:lnTo>
                  <a:lnTo>
                    <a:pt x="210569" y="711347"/>
                  </a:lnTo>
                  <a:lnTo>
                    <a:pt x="232798" y="685806"/>
                  </a:lnTo>
                  <a:lnTo>
                    <a:pt x="550672" y="974183"/>
                  </a:lnTo>
                  <a:lnTo>
                    <a:pt x="1020620" y="1148179"/>
                  </a:lnTo>
                  <a:lnTo>
                    <a:pt x="1041984" y="625725"/>
                  </a:lnTo>
                  <a:lnTo>
                    <a:pt x="619404" y="480921"/>
                  </a:lnTo>
                  <a:lnTo>
                    <a:pt x="454935" y="224100"/>
                  </a:lnTo>
                  <a:lnTo>
                    <a:pt x="479544" y="219993"/>
                  </a:lnTo>
                  <a:lnTo>
                    <a:pt x="665618" y="431096"/>
                  </a:lnTo>
                  <a:lnTo>
                    <a:pt x="1045578" y="5378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DA829E59-278B-4323-A0FB-61C0457697F5}"/>
                </a:ext>
              </a:extLst>
            </p:cNvPr>
            <p:cNvSpPr/>
            <p:nvPr/>
          </p:nvSpPr>
          <p:spPr>
            <a:xfrm>
              <a:off x="3792331" y="257651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53D3F038-429A-477D-82C7-EED1F356AA81}"/>
                </a:ext>
              </a:extLst>
            </p:cNvPr>
            <p:cNvSpPr/>
            <p:nvPr/>
          </p:nvSpPr>
          <p:spPr>
            <a:xfrm>
              <a:off x="3891399" y="206216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4A44732-36A2-4F66-B45E-B559A3716BEA}"/>
                </a:ext>
              </a:extLst>
            </p:cNvPr>
            <p:cNvSpPr/>
            <p:nvPr/>
          </p:nvSpPr>
          <p:spPr>
            <a:xfrm>
              <a:off x="4162862" y="161448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995AB4CE-17A8-4024-9963-288429B4A022}"/>
                </a:ext>
              </a:extLst>
            </p:cNvPr>
            <p:cNvSpPr/>
            <p:nvPr/>
          </p:nvSpPr>
          <p:spPr>
            <a:xfrm flipV="1">
              <a:off x="5472550" y="20542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0415465F-F39B-49F5-AB19-A4C45E11C94E}"/>
                </a:ext>
              </a:extLst>
            </p:cNvPr>
            <p:cNvSpPr/>
            <p:nvPr/>
          </p:nvSpPr>
          <p:spPr>
            <a:xfrm flipV="1">
              <a:off x="5182037" y="17780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8BBA6526-8CB0-4973-A465-09A6E93B7F63}"/>
                </a:ext>
              </a:extLst>
            </p:cNvPr>
            <p:cNvSpPr/>
            <p:nvPr/>
          </p:nvSpPr>
          <p:spPr>
            <a:xfrm flipV="1">
              <a:off x="5029637" y="137321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B53B7B59-057E-481B-BD31-B63D660D4F77}"/>
                </a:ext>
              </a:extLst>
            </p:cNvPr>
            <p:cNvSpPr/>
            <p:nvPr/>
          </p:nvSpPr>
          <p:spPr>
            <a:xfrm flipV="1">
              <a:off x="4783681" y="124729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DA6CC7DB-B762-4777-B6E6-FE8369B7BFE4}"/>
                </a:ext>
              </a:extLst>
            </p:cNvPr>
            <p:cNvSpPr/>
            <p:nvPr/>
          </p:nvSpPr>
          <p:spPr>
            <a:xfrm flipV="1">
              <a:off x="4593181" y="1180624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601E1178-4FC8-4911-A6C5-0F1635408F08}"/>
                </a:ext>
              </a:extLst>
            </p:cNvPr>
            <p:cNvSpPr/>
            <p:nvPr/>
          </p:nvSpPr>
          <p:spPr>
            <a:xfrm flipV="1">
              <a:off x="4616994" y="141874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33DC7287-E4D8-4B9A-B38C-3AEB4F4C73C4}"/>
                </a:ext>
              </a:extLst>
            </p:cNvPr>
            <p:cNvSpPr/>
            <p:nvPr/>
          </p:nvSpPr>
          <p:spPr>
            <a:xfrm>
              <a:off x="4481949" y="13668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BCEA3E9E-6EDD-4FB3-8624-2BBCDF89C71A}"/>
                </a:ext>
              </a:extLst>
            </p:cNvPr>
            <p:cNvSpPr/>
            <p:nvPr/>
          </p:nvSpPr>
          <p:spPr>
            <a:xfrm>
              <a:off x="4367621" y="18732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F1DA0083-7684-4D7B-849F-CCE483357D88}"/>
                </a:ext>
              </a:extLst>
            </p:cNvPr>
            <p:cNvSpPr/>
            <p:nvPr/>
          </p:nvSpPr>
          <p:spPr>
            <a:xfrm>
              <a:off x="4181997" y="23484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79B35AF0-F999-4538-8508-B40518931DC2}"/>
                </a:ext>
              </a:extLst>
            </p:cNvPr>
            <p:cNvSpPr/>
            <p:nvPr/>
          </p:nvSpPr>
          <p:spPr>
            <a:xfrm flipV="1">
              <a:off x="5101075" y="23590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9C3BFEF4-A961-4E57-8D35-B8BEABF57E71}"/>
                </a:ext>
              </a:extLst>
            </p:cNvPr>
            <p:cNvSpPr/>
            <p:nvPr/>
          </p:nvSpPr>
          <p:spPr>
            <a:xfrm flipV="1">
              <a:off x="5172512" y="259241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CD67CA0F-A58F-4916-A908-EE37A75CFA08}"/>
                </a:ext>
              </a:extLst>
            </p:cNvPr>
            <p:cNvSpPr/>
            <p:nvPr/>
          </p:nvSpPr>
          <p:spPr>
            <a:xfrm rot="20283654">
              <a:off x="4629204" y="2797185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178B1FAB-F3D5-4778-A92E-C83E2A145E3F}"/>
                </a:ext>
              </a:extLst>
            </p:cNvPr>
            <p:cNvSpPr/>
            <p:nvPr/>
          </p:nvSpPr>
          <p:spPr>
            <a:xfrm rot="20283654">
              <a:off x="4534739" y="22891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E6FF2FC1-2FC3-404C-97C0-8F9C613516A6}"/>
                </a:ext>
              </a:extLst>
            </p:cNvPr>
            <p:cNvSpPr/>
            <p:nvPr/>
          </p:nvSpPr>
          <p:spPr>
            <a:xfrm rot="20283654">
              <a:off x="4853654" y="19518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3AB6988-9B4E-49AD-BB5D-CA195AFF9DC3}"/>
              </a:ext>
            </a:extLst>
          </p:cNvPr>
          <p:cNvGrpSpPr/>
          <p:nvPr/>
        </p:nvGrpSpPr>
        <p:grpSpPr>
          <a:xfrm>
            <a:off x="6858136" y="936207"/>
            <a:ext cx="1977968" cy="2511282"/>
            <a:chOff x="6858136" y="936207"/>
            <a:chExt cx="1977968" cy="2511282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35626FB1-BA18-4834-A42F-BA75B9677D14}"/>
                </a:ext>
              </a:extLst>
            </p:cNvPr>
            <p:cNvGrpSpPr/>
            <p:nvPr/>
          </p:nvGrpSpPr>
          <p:grpSpPr>
            <a:xfrm>
              <a:off x="6858136" y="936207"/>
              <a:ext cx="1977968" cy="2511282"/>
              <a:chOff x="2671486" y="494503"/>
              <a:chExt cx="1321016" cy="1677198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8FFFAC33-7834-4188-BC0A-442CE8DF74C5}"/>
                  </a:ext>
                </a:extLst>
              </p:cNvPr>
              <p:cNvGrpSpPr/>
              <p:nvPr/>
            </p:nvGrpSpPr>
            <p:grpSpPr>
              <a:xfrm>
                <a:off x="2671486" y="694463"/>
                <a:ext cx="178364" cy="82553"/>
                <a:chOff x="3034122" y="807364"/>
                <a:chExt cx="338701" cy="156762"/>
              </a:xfr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D1329A8-22EC-46CA-8090-42273EE00548}"/>
                    </a:ext>
                  </a:extLst>
                </p:cNvPr>
                <p:cNvSpPr/>
                <p:nvPr/>
              </p:nvSpPr>
              <p:spPr>
                <a:xfrm rot="19011135">
                  <a:off x="3053947" y="816021"/>
                  <a:ext cx="173012" cy="138742"/>
                </a:xfrm>
                <a:custGeom>
                  <a:avLst/>
                  <a:gdLst>
                    <a:gd name="connsiteX0" fmla="*/ 22471 w 220812"/>
                    <a:gd name="connsiteY0" fmla="*/ 140883 h 163744"/>
                    <a:gd name="connsiteX1" fmla="*/ 22471 w 220812"/>
                    <a:gd name="connsiteY1" fmla="*/ 140884 h 163744"/>
                    <a:gd name="connsiteX2" fmla="*/ 22471 w 220812"/>
                    <a:gd name="connsiteY2" fmla="*/ 140884 h 163744"/>
                    <a:gd name="connsiteX3" fmla="*/ 1 w 220812"/>
                    <a:gd name="connsiteY3" fmla="*/ 79586 h 163744"/>
                    <a:gd name="connsiteX4" fmla="*/ 1 w 220812"/>
                    <a:gd name="connsiteY4" fmla="*/ 79586 h 163744"/>
                    <a:gd name="connsiteX5" fmla="*/ 0 w 220812"/>
                    <a:gd name="connsiteY5" fmla="*/ 79587 h 163744"/>
                    <a:gd name="connsiteX6" fmla="*/ 4378 w 220812"/>
                    <a:gd name="connsiteY6" fmla="*/ 12512 h 163744"/>
                    <a:gd name="connsiteX7" fmla="*/ 4378 w 220812"/>
                    <a:gd name="connsiteY7" fmla="*/ 12513 h 163744"/>
                    <a:gd name="connsiteX8" fmla="*/ 4377 w 220812"/>
                    <a:gd name="connsiteY8" fmla="*/ 12513 h 163744"/>
                    <a:gd name="connsiteX9" fmla="*/ 171188 w 220812"/>
                    <a:gd name="connsiteY9" fmla="*/ 71592 h 163744"/>
                    <a:gd name="connsiteX10" fmla="*/ 182568 w 220812"/>
                    <a:gd name="connsiteY10" fmla="*/ 84882 h 163744"/>
                    <a:gd name="connsiteX11" fmla="*/ 181453 w 220812"/>
                    <a:gd name="connsiteY11" fmla="*/ 99291 h 163744"/>
                    <a:gd name="connsiteX12" fmla="*/ 190547 w 220812"/>
                    <a:gd name="connsiteY12" fmla="*/ 105687 h 163744"/>
                    <a:gd name="connsiteX13" fmla="*/ 192696 w 220812"/>
                    <a:gd name="connsiteY13" fmla="*/ 118024 h 163744"/>
                    <a:gd name="connsiteX14" fmla="*/ 197952 w 220812"/>
                    <a:gd name="connsiteY14" fmla="*/ 118024 h 163744"/>
                    <a:gd name="connsiteX15" fmla="*/ 214116 w 220812"/>
                    <a:gd name="connsiteY15" fmla="*/ 124719 h 163744"/>
                    <a:gd name="connsiteX16" fmla="*/ 220812 w 220812"/>
                    <a:gd name="connsiteY16" fmla="*/ 140884 h 163744"/>
                    <a:gd name="connsiteX17" fmla="*/ 220811 w 220812"/>
                    <a:gd name="connsiteY17" fmla="*/ 140884 h 163744"/>
                    <a:gd name="connsiteX18" fmla="*/ 197951 w 220812"/>
                    <a:gd name="connsiteY18" fmla="*/ 163744 h 163744"/>
                    <a:gd name="connsiteX19" fmla="*/ 45331 w 220812"/>
                    <a:gd name="connsiteY19" fmla="*/ 163743 h 163744"/>
                    <a:gd name="connsiteX20" fmla="*/ 29167 w 220812"/>
                    <a:gd name="connsiteY20" fmla="*/ 157048 h 163744"/>
                    <a:gd name="connsiteX21" fmla="*/ 22471 w 220812"/>
                    <a:gd name="connsiteY21" fmla="*/ 140884 h 163744"/>
                    <a:gd name="connsiteX22" fmla="*/ 29167 w 220812"/>
                    <a:gd name="connsiteY22" fmla="*/ 124720 h 163744"/>
                    <a:gd name="connsiteX23" fmla="*/ 45331 w 220812"/>
                    <a:gd name="connsiteY23" fmla="*/ 118024 h 163744"/>
                    <a:gd name="connsiteX24" fmla="*/ 67045 w 220812"/>
                    <a:gd name="connsiteY24" fmla="*/ 118024 h 163744"/>
                    <a:gd name="connsiteX25" fmla="*/ 17313 w 220812"/>
                    <a:gd name="connsiteY25" fmla="*/ 106888 h 163744"/>
                    <a:gd name="connsiteX26" fmla="*/ 3003 w 220812"/>
                    <a:gd name="connsiteY26" fmla="*/ 96823 h 163744"/>
                    <a:gd name="connsiteX27" fmla="*/ 1 w 220812"/>
                    <a:gd name="connsiteY27" fmla="*/ 79586 h 163744"/>
                    <a:gd name="connsiteX28" fmla="*/ 10066 w 220812"/>
                    <a:gd name="connsiteY28" fmla="*/ 65276 h 163744"/>
                    <a:gd name="connsiteX29" fmla="*/ 27303 w 220812"/>
                    <a:gd name="connsiteY29" fmla="*/ 62274 h 163744"/>
                    <a:gd name="connsiteX30" fmla="*/ 71249 w 220812"/>
                    <a:gd name="connsiteY30" fmla="*/ 72114 h 163744"/>
                    <a:gd name="connsiteX31" fmla="*/ 14408 w 220812"/>
                    <a:gd name="connsiteY31" fmla="*/ 43245 h 163744"/>
                    <a:gd name="connsiteX32" fmla="*/ 3028 w 220812"/>
                    <a:gd name="connsiteY32" fmla="*/ 29956 h 163744"/>
                    <a:gd name="connsiteX33" fmla="*/ 4378 w 220812"/>
                    <a:gd name="connsiteY33" fmla="*/ 12513 h 163744"/>
                    <a:gd name="connsiteX34" fmla="*/ 17667 w 220812"/>
                    <a:gd name="connsiteY34" fmla="*/ 1133 h 163744"/>
                    <a:gd name="connsiteX35" fmla="*/ 35111 w 220812"/>
                    <a:gd name="connsiteY35" fmla="*/ 2482 h 163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0812" h="163744">
                      <a:moveTo>
                        <a:pt x="22471" y="140883"/>
                      </a:moveTo>
                      <a:lnTo>
                        <a:pt x="22471" y="140884"/>
                      </a:lnTo>
                      <a:lnTo>
                        <a:pt x="22471" y="140884"/>
                      </a:lnTo>
                      <a:close/>
                      <a:moveTo>
                        <a:pt x="1" y="79586"/>
                      </a:moveTo>
                      <a:lnTo>
                        <a:pt x="1" y="79586"/>
                      </a:lnTo>
                      <a:lnTo>
                        <a:pt x="0" y="79587"/>
                      </a:lnTo>
                      <a:close/>
                      <a:moveTo>
                        <a:pt x="4378" y="12512"/>
                      </a:moveTo>
                      <a:lnTo>
                        <a:pt x="4378" y="12513"/>
                      </a:lnTo>
                      <a:lnTo>
                        <a:pt x="4377" y="12513"/>
                      </a:lnTo>
                      <a:close/>
                      <a:moveTo>
                        <a:pt x="171188" y="71592"/>
                      </a:moveTo>
                      <a:cubicBezTo>
                        <a:pt x="176816" y="74451"/>
                        <a:pt x="180753" y="79320"/>
                        <a:pt x="182568" y="84882"/>
                      </a:cubicBezTo>
                      <a:lnTo>
                        <a:pt x="181453" y="99291"/>
                      </a:lnTo>
                      <a:lnTo>
                        <a:pt x="190547" y="105687"/>
                      </a:lnTo>
                      <a:lnTo>
                        <a:pt x="192696" y="118024"/>
                      </a:lnTo>
                      <a:lnTo>
                        <a:pt x="197952" y="118024"/>
                      </a:lnTo>
                      <a:cubicBezTo>
                        <a:pt x="204264" y="118024"/>
                        <a:pt x="209979" y="120583"/>
                        <a:pt x="214116" y="124719"/>
                      </a:cubicBezTo>
                      <a:cubicBezTo>
                        <a:pt x="218253" y="128856"/>
                        <a:pt x="220812" y="134572"/>
                        <a:pt x="220812" y="140884"/>
                      </a:cubicBezTo>
                      <a:lnTo>
                        <a:pt x="220811" y="140884"/>
                      </a:lnTo>
                      <a:cubicBezTo>
                        <a:pt x="220811" y="153509"/>
                        <a:pt x="210576" y="163744"/>
                        <a:pt x="197951" y="163744"/>
                      </a:cubicBezTo>
                      <a:lnTo>
                        <a:pt x="45331" y="163743"/>
                      </a:lnTo>
                      <a:cubicBezTo>
                        <a:pt x="39019" y="163743"/>
                        <a:pt x="33304" y="161184"/>
                        <a:pt x="29167" y="157048"/>
                      </a:cubicBezTo>
                      <a:lnTo>
                        <a:pt x="22471" y="140884"/>
                      </a:lnTo>
                      <a:lnTo>
                        <a:pt x="29167" y="124720"/>
                      </a:lnTo>
                      <a:cubicBezTo>
                        <a:pt x="33303" y="120583"/>
                        <a:pt x="39018" y="118024"/>
                        <a:pt x="45331" y="118024"/>
                      </a:cubicBezTo>
                      <a:lnTo>
                        <a:pt x="67045" y="118024"/>
                      </a:lnTo>
                      <a:lnTo>
                        <a:pt x="17313" y="106888"/>
                      </a:lnTo>
                      <a:cubicBezTo>
                        <a:pt x="11154" y="105509"/>
                        <a:pt x="6136" y="101763"/>
                        <a:pt x="3003" y="96823"/>
                      </a:cubicBezTo>
                      <a:lnTo>
                        <a:pt x="1" y="79586"/>
                      </a:lnTo>
                      <a:lnTo>
                        <a:pt x="10066" y="65276"/>
                      </a:lnTo>
                      <a:cubicBezTo>
                        <a:pt x="15007" y="62143"/>
                        <a:pt x="21143" y="60895"/>
                        <a:pt x="27303" y="62274"/>
                      </a:cubicBezTo>
                      <a:lnTo>
                        <a:pt x="71249" y="72114"/>
                      </a:lnTo>
                      <a:lnTo>
                        <a:pt x="14408" y="43245"/>
                      </a:lnTo>
                      <a:cubicBezTo>
                        <a:pt x="8780" y="40387"/>
                        <a:pt x="4843" y="35518"/>
                        <a:pt x="3028" y="29956"/>
                      </a:cubicBezTo>
                      <a:lnTo>
                        <a:pt x="4378" y="12513"/>
                      </a:lnTo>
                      <a:lnTo>
                        <a:pt x="17667" y="1133"/>
                      </a:lnTo>
                      <a:cubicBezTo>
                        <a:pt x="23229" y="-683"/>
                        <a:pt x="29483" y="-376"/>
                        <a:pt x="35111" y="2482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D06488F-DC28-4C67-BA0C-75FF5A5B60FE}"/>
                    </a:ext>
                  </a:extLst>
                </p:cNvPr>
                <p:cNvSpPr/>
                <p:nvPr/>
              </p:nvSpPr>
              <p:spPr>
                <a:xfrm>
                  <a:off x="3034122" y="807364"/>
                  <a:ext cx="338701" cy="156762"/>
                </a:xfrm>
                <a:custGeom>
                  <a:avLst/>
                  <a:gdLst>
                    <a:gd name="connsiteX0" fmla="*/ 24966 w 338701"/>
                    <a:gd name="connsiteY0" fmla="*/ 0 h 154026"/>
                    <a:gd name="connsiteX1" fmla="*/ 233435 w 338701"/>
                    <a:gd name="connsiteY1" fmla="*/ 0 h 154026"/>
                    <a:gd name="connsiteX2" fmla="*/ 251089 w 338701"/>
                    <a:gd name="connsiteY2" fmla="*/ 7312 h 154026"/>
                    <a:gd name="connsiteX3" fmla="*/ 254144 w 338701"/>
                    <a:gd name="connsiteY3" fmla="*/ 14688 h 154026"/>
                    <a:gd name="connsiteX4" fmla="*/ 268159 w 338701"/>
                    <a:gd name="connsiteY4" fmla="*/ 19756 h 154026"/>
                    <a:gd name="connsiteX5" fmla="*/ 322894 w 338701"/>
                    <a:gd name="connsiteY5" fmla="*/ 69703 h 154026"/>
                    <a:gd name="connsiteX6" fmla="*/ 326027 w 338701"/>
                    <a:gd name="connsiteY6" fmla="*/ 138218 h 154026"/>
                    <a:gd name="connsiteX7" fmla="*/ 257512 w 338701"/>
                    <a:gd name="connsiteY7" fmla="*/ 141352 h 154026"/>
                    <a:gd name="connsiteX8" fmla="*/ 246295 w 338701"/>
                    <a:gd name="connsiteY8" fmla="*/ 131116 h 154026"/>
                    <a:gd name="connsiteX9" fmla="*/ 154166 w 338701"/>
                    <a:gd name="connsiteY9" fmla="*/ 131116 h 154026"/>
                    <a:gd name="connsiteX10" fmla="*/ 129200 w 338701"/>
                    <a:gd name="connsiteY10" fmla="*/ 106150 h 154026"/>
                    <a:gd name="connsiteX11" fmla="*/ 154166 w 338701"/>
                    <a:gd name="connsiteY11" fmla="*/ 81184 h 154026"/>
                    <a:gd name="connsiteX12" fmla="*/ 197986 w 338701"/>
                    <a:gd name="connsiteY12" fmla="*/ 81184 h 154026"/>
                    <a:gd name="connsiteX13" fmla="*/ 187021 w 338701"/>
                    <a:gd name="connsiteY13" fmla="*/ 57796 h 154026"/>
                    <a:gd name="connsiteX14" fmla="*/ 189865 w 338701"/>
                    <a:gd name="connsiteY14" fmla="*/ 49932 h 154026"/>
                    <a:gd name="connsiteX15" fmla="*/ 24966 w 338701"/>
                    <a:gd name="connsiteY15" fmla="*/ 49932 h 154026"/>
                    <a:gd name="connsiteX16" fmla="*/ 0 w 338701"/>
                    <a:gd name="connsiteY16" fmla="*/ 24966 h 154026"/>
                    <a:gd name="connsiteX17" fmla="*/ 24966 w 338701"/>
                    <a:gd name="connsiteY17" fmla="*/ 0 h 154026"/>
                    <a:gd name="connsiteX0" fmla="*/ 24966 w 338701"/>
                    <a:gd name="connsiteY0" fmla="*/ 0 h 154026"/>
                    <a:gd name="connsiteX1" fmla="*/ 233435 w 338701"/>
                    <a:gd name="connsiteY1" fmla="*/ 0 h 154026"/>
                    <a:gd name="connsiteX2" fmla="*/ 251089 w 338701"/>
                    <a:gd name="connsiteY2" fmla="*/ 7312 h 154026"/>
                    <a:gd name="connsiteX3" fmla="*/ 268159 w 338701"/>
                    <a:gd name="connsiteY3" fmla="*/ 19756 h 154026"/>
                    <a:gd name="connsiteX4" fmla="*/ 322894 w 338701"/>
                    <a:gd name="connsiteY4" fmla="*/ 69703 h 154026"/>
                    <a:gd name="connsiteX5" fmla="*/ 326027 w 338701"/>
                    <a:gd name="connsiteY5" fmla="*/ 138218 h 154026"/>
                    <a:gd name="connsiteX6" fmla="*/ 257512 w 338701"/>
                    <a:gd name="connsiteY6" fmla="*/ 141352 h 154026"/>
                    <a:gd name="connsiteX7" fmla="*/ 246295 w 338701"/>
                    <a:gd name="connsiteY7" fmla="*/ 131116 h 154026"/>
                    <a:gd name="connsiteX8" fmla="*/ 154166 w 338701"/>
                    <a:gd name="connsiteY8" fmla="*/ 131116 h 154026"/>
                    <a:gd name="connsiteX9" fmla="*/ 129200 w 338701"/>
                    <a:gd name="connsiteY9" fmla="*/ 106150 h 154026"/>
                    <a:gd name="connsiteX10" fmla="*/ 154166 w 338701"/>
                    <a:gd name="connsiteY10" fmla="*/ 81184 h 154026"/>
                    <a:gd name="connsiteX11" fmla="*/ 197986 w 338701"/>
                    <a:gd name="connsiteY11" fmla="*/ 81184 h 154026"/>
                    <a:gd name="connsiteX12" fmla="*/ 187021 w 338701"/>
                    <a:gd name="connsiteY12" fmla="*/ 57796 h 154026"/>
                    <a:gd name="connsiteX13" fmla="*/ 189865 w 338701"/>
                    <a:gd name="connsiteY13" fmla="*/ 49932 h 154026"/>
                    <a:gd name="connsiteX14" fmla="*/ 24966 w 338701"/>
                    <a:gd name="connsiteY14" fmla="*/ 49932 h 154026"/>
                    <a:gd name="connsiteX15" fmla="*/ 0 w 338701"/>
                    <a:gd name="connsiteY15" fmla="*/ 24966 h 154026"/>
                    <a:gd name="connsiteX16" fmla="*/ 24966 w 338701"/>
                    <a:gd name="connsiteY16" fmla="*/ 0 h 154026"/>
                    <a:gd name="connsiteX0" fmla="*/ 24966 w 338701"/>
                    <a:gd name="connsiteY0" fmla="*/ 0 h 154026"/>
                    <a:gd name="connsiteX1" fmla="*/ 233435 w 338701"/>
                    <a:gd name="connsiteY1" fmla="*/ 0 h 154026"/>
                    <a:gd name="connsiteX2" fmla="*/ 268159 w 338701"/>
                    <a:gd name="connsiteY2" fmla="*/ 19756 h 154026"/>
                    <a:gd name="connsiteX3" fmla="*/ 322894 w 338701"/>
                    <a:gd name="connsiteY3" fmla="*/ 69703 h 154026"/>
                    <a:gd name="connsiteX4" fmla="*/ 326027 w 338701"/>
                    <a:gd name="connsiteY4" fmla="*/ 138218 h 154026"/>
                    <a:gd name="connsiteX5" fmla="*/ 257512 w 338701"/>
                    <a:gd name="connsiteY5" fmla="*/ 141352 h 154026"/>
                    <a:gd name="connsiteX6" fmla="*/ 246295 w 338701"/>
                    <a:gd name="connsiteY6" fmla="*/ 131116 h 154026"/>
                    <a:gd name="connsiteX7" fmla="*/ 154166 w 338701"/>
                    <a:gd name="connsiteY7" fmla="*/ 131116 h 154026"/>
                    <a:gd name="connsiteX8" fmla="*/ 129200 w 338701"/>
                    <a:gd name="connsiteY8" fmla="*/ 106150 h 154026"/>
                    <a:gd name="connsiteX9" fmla="*/ 154166 w 338701"/>
                    <a:gd name="connsiteY9" fmla="*/ 81184 h 154026"/>
                    <a:gd name="connsiteX10" fmla="*/ 197986 w 338701"/>
                    <a:gd name="connsiteY10" fmla="*/ 81184 h 154026"/>
                    <a:gd name="connsiteX11" fmla="*/ 187021 w 338701"/>
                    <a:gd name="connsiteY11" fmla="*/ 57796 h 154026"/>
                    <a:gd name="connsiteX12" fmla="*/ 189865 w 338701"/>
                    <a:gd name="connsiteY12" fmla="*/ 49932 h 154026"/>
                    <a:gd name="connsiteX13" fmla="*/ 24966 w 338701"/>
                    <a:gd name="connsiteY13" fmla="*/ 49932 h 154026"/>
                    <a:gd name="connsiteX14" fmla="*/ 0 w 338701"/>
                    <a:gd name="connsiteY14" fmla="*/ 24966 h 154026"/>
                    <a:gd name="connsiteX15" fmla="*/ 24966 w 338701"/>
                    <a:gd name="connsiteY15" fmla="*/ 0 h 154026"/>
                    <a:gd name="connsiteX0" fmla="*/ 24966 w 338701"/>
                    <a:gd name="connsiteY0" fmla="*/ 2736 h 156762"/>
                    <a:gd name="connsiteX1" fmla="*/ 203345 w 338701"/>
                    <a:gd name="connsiteY1" fmla="*/ 0 h 156762"/>
                    <a:gd name="connsiteX2" fmla="*/ 268159 w 338701"/>
                    <a:gd name="connsiteY2" fmla="*/ 22492 h 156762"/>
                    <a:gd name="connsiteX3" fmla="*/ 322894 w 338701"/>
                    <a:gd name="connsiteY3" fmla="*/ 72439 h 156762"/>
                    <a:gd name="connsiteX4" fmla="*/ 326027 w 338701"/>
                    <a:gd name="connsiteY4" fmla="*/ 140954 h 156762"/>
                    <a:gd name="connsiteX5" fmla="*/ 257512 w 338701"/>
                    <a:gd name="connsiteY5" fmla="*/ 144088 h 156762"/>
                    <a:gd name="connsiteX6" fmla="*/ 246295 w 338701"/>
                    <a:gd name="connsiteY6" fmla="*/ 133852 h 156762"/>
                    <a:gd name="connsiteX7" fmla="*/ 154166 w 338701"/>
                    <a:gd name="connsiteY7" fmla="*/ 133852 h 156762"/>
                    <a:gd name="connsiteX8" fmla="*/ 129200 w 338701"/>
                    <a:gd name="connsiteY8" fmla="*/ 108886 h 156762"/>
                    <a:gd name="connsiteX9" fmla="*/ 154166 w 338701"/>
                    <a:gd name="connsiteY9" fmla="*/ 83920 h 156762"/>
                    <a:gd name="connsiteX10" fmla="*/ 197986 w 338701"/>
                    <a:gd name="connsiteY10" fmla="*/ 83920 h 156762"/>
                    <a:gd name="connsiteX11" fmla="*/ 187021 w 338701"/>
                    <a:gd name="connsiteY11" fmla="*/ 60532 h 156762"/>
                    <a:gd name="connsiteX12" fmla="*/ 189865 w 338701"/>
                    <a:gd name="connsiteY12" fmla="*/ 52668 h 156762"/>
                    <a:gd name="connsiteX13" fmla="*/ 24966 w 338701"/>
                    <a:gd name="connsiteY13" fmla="*/ 52668 h 156762"/>
                    <a:gd name="connsiteX14" fmla="*/ 0 w 338701"/>
                    <a:gd name="connsiteY14" fmla="*/ 27702 h 156762"/>
                    <a:gd name="connsiteX15" fmla="*/ 24966 w 338701"/>
                    <a:gd name="connsiteY15" fmla="*/ 2736 h 156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38701" h="156762">
                      <a:moveTo>
                        <a:pt x="24966" y="2736"/>
                      </a:moveTo>
                      <a:lnTo>
                        <a:pt x="203345" y="0"/>
                      </a:lnTo>
                      <a:cubicBezTo>
                        <a:pt x="243877" y="3293"/>
                        <a:pt x="253249" y="10875"/>
                        <a:pt x="268159" y="22492"/>
                      </a:cubicBezTo>
                      <a:lnTo>
                        <a:pt x="322894" y="72439"/>
                      </a:lnTo>
                      <a:cubicBezTo>
                        <a:pt x="342679" y="90494"/>
                        <a:pt x="344082" y="121169"/>
                        <a:pt x="326027" y="140954"/>
                      </a:cubicBezTo>
                      <a:cubicBezTo>
                        <a:pt x="307973" y="160740"/>
                        <a:pt x="277298" y="162143"/>
                        <a:pt x="257512" y="144088"/>
                      </a:cubicBezTo>
                      <a:lnTo>
                        <a:pt x="246295" y="133852"/>
                      </a:lnTo>
                      <a:lnTo>
                        <a:pt x="154166" y="133852"/>
                      </a:lnTo>
                      <a:cubicBezTo>
                        <a:pt x="140378" y="133852"/>
                        <a:pt x="129200" y="122674"/>
                        <a:pt x="129200" y="108886"/>
                      </a:cubicBezTo>
                      <a:cubicBezTo>
                        <a:pt x="129200" y="95098"/>
                        <a:pt x="140378" y="83920"/>
                        <a:pt x="154166" y="83920"/>
                      </a:cubicBezTo>
                      <a:lnTo>
                        <a:pt x="197986" y="83920"/>
                      </a:lnTo>
                      <a:lnTo>
                        <a:pt x="187021" y="60532"/>
                      </a:lnTo>
                      <a:lnTo>
                        <a:pt x="189865" y="52668"/>
                      </a:lnTo>
                      <a:lnTo>
                        <a:pt x="24966" y="52668"/>
                      </a:lnTo>
                      <a:cubicBezTo>
                        <a:pt x="11178" y="52668"/>
                        <a:pt x="0" y="41490"/>
                        <a:pt x="0" y="27702"/>
                      </a:cubicBezTo>
                      <a:cubicBezTo>
                        <a:pt x="0" y="13914"/>
                        <a:pt x="11178" y="2736"/>
                        <a:pt x="24966" y="273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2" name="四角形: 上の 2 つの角を丸める 20">
                <a:extLst>
                  <a:ext uri="{FF2B5EF4-FFF2-40B4-BE49-F238E27FC236}">
                    <a16:creationId xmlns:a16="http://schemas.microsoft.com/office/drawing/2014/main" id="{5C99278A-96E0-47F7-8C10-D981427F3923}"/>
                  </a:ext>
                </a:extLst>
              </p:cNvPr>
              <p:cNvSpPr/>
              <p:nvPr/>
            </p:nvSpPr>
            <p:spPr>
              <a:xfrm rot="461087">
                <a:off x="3056433" y="756755"/>
                <a:ext cx="681868" cy="874244"/>
              </a:xfrm>
              <a:custGeom>
                <a:avLst/>
                <a:gdLst>
                  <a:gd name="connsiteX0" fmla="*/ 80299 w 576263"/>
                  <a:gd name="connsiteY0" fmla="*/ 0 h 481783"/>
                  <a:gd name="connsiteX1" fmla="*/ 495964 w 576263"/>
                  <a:gd name="connsiteY1" fmla="*/ 0 h 481783"/>
                  <a:gd name="connsiteX2" fmla="*/ 576263 w 576263"/>
                  <a:gd name="connsiteY2" fmla="*/ 80299 h 481783"/>
                  <a:gd name="connsiteX3" fmla="*/ 576263 w 576263"/>
                  <a:gd name="connsiteY3" fmla="*/ 481783 h 481783"/>
                  <a:gd name="connsiteX4" fmla="*/ 576263 w 576263"/>
                  <a:gd name="connsiteY4" fmla="*/ 481783 h 481783"/>
                  <a:gd name="connsiteX5" fmla="*/ 0 w 576263"/>
                  <a:gd name="connsiteY5" fmla="*/ 481783 h 481783"/>
                  <a:gd name="connsiteX6" fmla="*/ 0 w 576263"/>
                  <a:gd name="connsiteY6" fmla="*/ 481783 h 481783"/>
                  <a:gd name="connsiteX7" fmla="*/ 0 w 576263"/>
                  <a:gd name="connsiteY7" fmla="*/ 80299 h 481783"/>
                  <a:gd name="connsiteX8" fmla="*/ 80299 w 576263"/>
                  <a:gd name="connsiteY8" fmla="*/ 0 h 481783"/>
                  <a:gd name="connsiteX0" fmla="*/ 381751 w 877715"/>
                  <a:gd name="connsiteY0" fmla="*/ 0 h 1310588"/>
                  <a:gd name="connsiteX1" fmla="*/ 797416 w 877715"/>
                  <a:gd name="connsiteY1" fmla="*/ 0 h 1310588"/>
                  <a:gd name="connsiteX2" fmla="*/ 877715 w 877715"/>
                  <a:gd name="connsiteY2" fmla="*/ 80299 h 1310588"/>
                  <a:gd name="connsiteX3" fmla="*/ 877715 w 877715"/>
                  <a:gd name="connsiteY3" fmla="*/ 481783 h 1310588"/>
                  <a:gd name="connsiteX4" fmla="*/ 877715 w 877715"/>
                  <a:gd name="connsiteY4" fmla="*/ 481783 h 1310588"/>
                  <a:gd name="connsiteX5" fmla="*/ 301452 w 877715"/>
                  <a:gd name="connsiteY5" fmla="*/ 481783 h 1310588"/>
                  <a:gd name="connsiteX6" fmla="*/ 0 w 877715"/>
                  <a:gd name="connsiteY6" fmla="*/ 1310588 h 1310588"/>
                  <a:gd name="connsiteX7" fmla="*/ 301452 w 877715"/>
                  <a:gd name="connsiteY7" fmla="*/ 80299 h 1310588"/>
                  <a:gd name="connsiteX8" fmla="*/ 381751 w 877715"/>
                  <a:gd name="connsiteY8" fmla="*/ 0 h 1310588"/>
                  <a:gd name="connsiteX0" fmla="*/ 381751 w 1127195"/>
                  <a:gd name="connsiteY0" fmla="*/ 0 h 1437219"/>
                  <a:gd name="connsiteX1" fmla="*/ 797416 w 1127195"/>
                  <a:gd name="connsiteY1" fmla="*/ 0 h 1437219"/>
                  <a:gd name="connsiteX2" fmla="*/ 877715 w 1127195"/>
                  <a:gd name="connsiteY2" fmla="*/ 80299 h 1437219"/>
                  <a:gd name="connsiteX3" fmla="*/ 877715 w 1127195"/>
                  <a:gd name="connsiteY3" fmla="*/ 481783 h 1437219"/>
                  <a:gd name="connsiteX4" fmla="*/ 877715 w 1127195"/>
                  <a:gd name="connsiteY4" fmla="*/ 481783 h 1437219"/>
                  <a:gd name="connsiteX5" fmla="*/ 1127195 w 1127195"/>
                  <a:gd name="connsiteY5" fmla="*/ 1437219 h 1437219"/>
                  <a:gd name="connsiteX6" fmla="*/ 0 w 1127195"/>
                  <a:gd name="connsiteY6" fmla="*/ 1310588 h 1437219"/>
                  <a:gd name="connsiteX7" fmla="*/ 301452 w 1127195"/>
                  <a:gd name="connsiteY7" fmla="*/ 80299 h 1437219"/>
                  <a:gd name="connsiteX8" fmla="*/ 381751 w 1127195"/>
                  <a:gd name="connsiteY8" fmla="*/ 0 h 1437219"/>
                  <a:gd name="connsiteX0" fmla="*/ 381751 w 1127195"/>
                  <a:gd name="connsiteY0" fmla="*/ 0 h 1445212"/>
                  <a:gd name="connsiteX1" fmla="*/ 797416 w 1127195"/>
                  <a:gd name="connsiteY1" fmla="*/ 0 h 1445212"/>
                  <a:gd name="connsiteX2" fmla="*/ 877715 w 1127195"/>
                  <a:gd name="connsiteY2" fmla="*/ 80299 h 1445212"/>
                  <a:gd name="connsiteX3" fmla="*/ 877715 w 1127195"/>
                  <a:gd name="connsiteY3" fmla="*/ 481783 h 1445212"/>
                  <a:gd name="connsiteX4" fmla="*/ 877715 w 1127195"/>
                  <a:gd name="connsiteY4" fmla="*/ 481783 h 1445212"/>
                  <a:gd name="connsiteX5" fmla="*/ 1127195 w 1127195"/>
                  <a:gd name="connsiteY5" fmla="*/ 1437219 h 1445212"/>
                  <a:gd name="connsiteX6" fmla="*/ 369071 w 1127195"/>
                  <a:gd name="connsiteY6" fmla="*/ 1438034 h 1445212"/>
                  <a:gd name="connsiteX7" fmla="*/ 0 w 1127195"/>
                  <a:gd name="connsiteY7" fmla="*/ 1310588 h 1445212"/>
                  <a:gd name="connsiteX8" fmla="*/ 301452 w 1127195"/>
                  <a:gd name="connsiteY8" fmla="*/ 80299 h 1445212"/>
                  <a:gd name="connsiteX9" fmla="*/ 381751 w 1127195"/>
                  <a:gd name="connsiteY9" fmla="*/ 0 h 144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7195" h="1445212">
                    <a:moveTo>
                      <a:pt x="381751" y="0"/>
                    </a:moveTo>
                    <a:lnTo>
                      <a:pt x="797416" y="0"/>
                    </a:lnTo>
                    <a:cubicBezTo>
                      <a:pt x="841764" y="0"/>
                      <a:pt x="877715" y="35951"/>
                      <a:pt x="877715" y="80299"/>
                    </a:cubicBezTo>
                    <a:lnTo>
                      <a:pt x="877715" y="481783"/>
                    </a:lnTo>
                    <a:lnTo>
                      <a:pt x="877715" y="481783"/>
                    </a:lnTo>
                    <a:lnTo>
                      <a:pt x="1127195" y="1437219"/>
                    </a:lnTo>
                    <a:cubicBezTo>
                      <a:pt x="920709" y="1412031"/>
                      <a:pt x="575557" y="1463222"/>
                      <a:pt x="369071" y="1438034"/>
                    </a:cubicBezTo>
                    <a:lnTo>
                      <a:pt x="0" y="1310588"/>
                    </a:lnTo>
                    <a:cubicBezTo>
                      <a:pt x="0" y="1176760"/>
                      <a:pt x="301452" y="214127"/>
                      <a:pt x="301452" y="80299"/>
                    </a:cubicBezTo>
                    <a:cubicBezTo>
                      <a:pt x="301452" y="35951"/>
                      <a:pt x="337403" y="0"/>
                      <a:pt x="381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BD5E8B44-7514-4AB6-B0CF-49305ECD7492}"/>
                  </a:ext>
                </a:extLst>
              </p:cNvPr>
              <p:cNvSpPr/>
              <p:nvPr/>
            </p:nvSpPr>
            <p:spPr>
              <a:xfrm>
                <a:off x="3420222" y="713939"/>
                <a:ext cx="92190" cy="64821"/>
              </a:xfrm>
              <a:prstGeom prst="trapezoid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64AE1848-A3AF-4739-A265-BC7629F73388}"/>
                  </a:ext>
                </a:extLst>
              </p:cNvPr>
              <p:cNvSpPr/>
              <p:nvPr/>
            </p:nvSpPr>
            <p:spPr>
              <a:xfrm rot="900000">
                <a:off x="3380146" y="494503"/>
                <a:ext cx="217511" cy="25322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8CDDE345-D836-44BC-BEA1-D6620866A3E2}"/>
                  </a:ext>
                </a:extLst>
              </p:cNvPr>
              <p:cNvSpPr/>
              <p:nvPr/>
            </p:nvSpPr>
            <p:spPr>
              <a:xfrm>
                <a:off x="3179944" y="1941225"/>
                <a:ext cx="637897" cy="115238"/>
              </a:xfrm>
              <a:prstGeom prst="round2SameRect">
                <a:avLst/>
              </a:prstGeom>
              <a:pattFill prst="lgConfetti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360AF4F1-B0C1-4EE0-BCB8-296BECEDF721}"/>
                  </a:ext>
                </a:extLst>
              </p:cNvPr>
              <p:cNvSpPr/>
              <p:nvPr/>
            </p:nvSpPr>
            <p:spPr>
              <a:xfrm>
                <a:off x="3005282" y="2024773"/>
                <a:ext cx="987220" cy="146928"/>
              </a:xfrm>
              <a:prstGeom prst="rect">
                <a:avLst/>
              </a:prstGeom>
              <a:pattFill prst="lgConfetti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4B532AA9-65E7-4087-A361-8DA984B9C801}"/>
                  </a:ext>
                </a:extLst>
              </p:cNvPr>
              <p:cNvSpPr/>
              <p:nvPr/>
            </p:nvSpPr>
            <p:spPr>
              <a:xfrm>
                <a:off x="3252632" y="1874962"/>
                <a:ext cx="178619" cy="66262"/>
              </a:xfrm>
              <a:custGeom>
                <a:avLst/>
                <a:gdLst>
                  <a:gd name="connsiteX0" fmla="*/ 54769 w 295275"/>
                  <a:gd name="connsiteY0" fmla="*/ 0 h 109537"/>
                  <a:gd name="connsiteX1" fmla="*/ 66675 w 295275"/>
                  <a:gd name="connsiteY1" fmla="*/ 0 h 109537"/>
                  <a:gd name="connsiteX2" fmla="*/ 173832 w 295275"/>
                  <a:gd name="connsiteY2" fmla="*/ 0 h 109537"/>
                  <a:gd name="connsiteX3" fmla="*/ 295275 w 295275"/>
                  <a:gd name="connsiteY3" fmla="*/ 0 h 109537"/>
                  <a:gd name="connsiteX4" fmla="*/ 295275 w 295275"/>
                  <a:gd name="connsiteY4" fmla="*/ 89977 h 109537"/>
                  <a:gd name="connsiteX5" fmla="*/ 275715 w 295275"/>
                  <a:gd name="connsiteY5" fmla="*/ 109537 h 109537"/>
                  <a:gd name="connsiteX6" fmla="*/ 209040 w 295275"/>
                  <a:gd name="connsiteY6" fmla="*/ 109537 h 109537"/>
                  <a:gd name="connsiteX7" fmla="*/ 86235 w 295275"/>
                  <a:gd name="connsiteY7" fmla="*/ 109537 h 109537"/>
                  <a:gd name="connsiteX8" fmla="*/ 19560 w 295275"/>
                  <a:gd name="connsiteY8" fmla="*/ 109537 h 109537"/>
                  <a:gd name="connsiteX9" fmla="*/ 0 w 295275"/>
                  <a:gd name="connsiteY9" fmla="*/ 89977 h 109537"/>
                  <a:gd name="connsiteX10" fmla="*/ 0 w 295275"/>
                  <a:gd name="connsiteY10" fmla="*/ 54769 h 109537"/>
                  <a:gd name="connsiteX11" fmla="*/ 54769 w 295275"/>
                  <a:gd name="connsiteY11" fmla="*/ 0 h 109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75" h="109537">
                    <a:moveTo>
                      <a:pt x="54769" y="0"/>
                    </a:moveTo>
                    <a:lnTo>
                      <a:pt x="66675" y="0"/>
                    </a:lnTo>
                    <a:lnTo>
                      <a:pt x="173832" y="0"/>
                    </a:lnTo>
                    <a:lnTo>
                      <a:pt x="295275" y="0"/>
                    </a:lnTo>
                    <a:lnTo>
                      <a:pt x="295275" y="89977"/>
                    </a:lnTo>
                    <a:cubicBezTo>
                      <a:pt x="295275" y="100780"/>
                      <a:pt x="286518" y="109537"/>
                      <a:pt x="275715" y="109537"/>
                    </a:cubicBezTo>
                    <a:lnTo>
                      <a:pt x="209040" y="109537"/>
                    </a:lnTo>
                    <a:lnTo>
                      <a:pt x="86235" y="109537"/>
                    </a:lnTo>
                    <a:lnTo>
                      <a:pt x="19560" y="109537"/>
                    </a:lnTo>
                    <a:cubicBezTo>
                      <a:pt x="8757" y="109537"/>
                      <a:pt x="0" y="100780"/>
                      <a:pt x="0" y="89977"/>
                    </a:cubicBezTo>
                    <a:lnTo>
                      <a:pt x="0" y="54769"/>
                    </a:lnTo>
                    <a:cubicBezTo>
                      <a:pt x="0" y="24521"/>
                      <a:pt x="24521" y="0"/>
                      <a:pt x="547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B34431-4F95-4A5D-B8FC-FECF90074EA1}"/>
                  </a:ext>
                </a:extLst>
              </p:cNvPr>
              <p:cNvSpPr/>
              <p:nvPr/>
            </p:nvSpPr>
            <p:spPr>
              <a:xfrm flipH="1">
                <a:off x="3626209" y="1874962"/>
                <a:ext cx="168536" cy="66262"/>
              </a:xfrm>
              <a:custGeom>
                <a:avLst/>
                <a:gdLst>
                  <a:gd name="connsiteX0" fmla="*/ 54769 w 295275"/>
                  <a:gd name="connsiteY0" fmla="*/ 0 h 109537"/>
                  <a:gd name="connsiteX1" fmla="*/ 66675 w 295275"/>
                  <a:gd name="connsiteY1" fmla="*/ 0 h 109537"/>
                  <a:gd name="connsiteX2" fmla="*/ 173832 w 295275"/>
                  <a:gd name="connsiteY2" fmla="*/ 0 h 109537"/>
                  <a:gd name="connsiteX3" fmla="*/ 295275 w 295275"/>
                  <a:gd name="connsiteY3" fmla="*/ 0 h 109537"/>
                  <a:gd name="connsiteX4" fmla="*/ 295275 w 295275"/>
                  <a:gd name="connsiteY4" fmla="*/ 89977 h 109537"/>
                  <a:gd name="connsiteX5" fmla="*/ 275715 w 295275"/>
                  <a:gd name="connsiteY5" fmla="*/ 109537 h 109537"/>
                  <a:gd name="connsiteX6" fmla="*/ 209040 w 295275"/>
                  <a:gd name="connsiteY6" fmla="*/ 109537 h 109537"/>
                  <a:gd name="connsiteX7" fmla="*/ 86235 w 295275"/>
                  <a:gd name="connsiteY7" fmla="*/ 109537 h 109537"/>
                  <a:gd name="connsiteX8" fmla="*/ 19560 w 295275"/>
                  <a:gd name="connsiteY8" fmla="*/ 109537 h 109537"/>
                  <a:gd name="connsiteX9" fmla="*/ 0 w 295275"/>
                  <a:gd name="connsiteY9" fmla="*/ 89977 h 109537"/>
                  <a:gd name="connsiteX10" fmla="*/ 0 w 295275"/>
                  <a:gd name="connsiteY10" fmla="*/ 54769 h 109537"/>
                  <a:gd name="connsiteX11" fmla="*/ 54769 w 295275"/>
                  <a:gd name="connsiteY11" fmla="*/ 0 h 109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75" h="109537">
                    <a:moveTo>
                      <a:pt x="54769" y="0"/>
                    </a:moveTo>
                    <a:lnTo>
                      <a:pt x="66675" y="0"/>
                    </a:lnTo>
                    <a:lnTo>
                      <a:pt x="173832" y="0"/>
                    </a:lnTo>
                    <a:lnTo>
                      <a:pt x="295275" y="0"/>
                    </a:lnTo>
                    <a:lnTo>
                      <a:pt x="295275" y="89977"/>
                    </a:lnTo>
                    <a:cubicBezTo>
                      <a:pt x="295275" y="100780"/>
                      <a:pt x="286518" y="109537"/>
                      <a:pt x="275715" y="109537"/>
                    </a:cubicBezTo>
                    <a:lnTo>
                      <a:pt x="209040" y="109537"/>
                    </a:lnTo>
                    <a:lnTo>
                      <a:pt x="86235" y="109537"/>
                    </a:lnTo>
                    <a:lnTo>
                      <a:pt x="19560" y="109537"/>
                    </a:lnTo>
                    <a:cubicBezTo>
                      <a:pt x="8757" y="109537"/>
                      <a:pt x="0" y="100780"/>
                      <a:pt x="0" y="89977"/>
                    </a:cubicBezTo>
                    <a:lnTo>
                      <a:pt x="0" y="54769"/>
                    </a:lnTo>
                    <a:cubicBezTo>
                      <a:pt x="0" y="24521"/>
                      <a:pt x="24521" y="0"/>
                      <a:pt x="547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804D5F9E-B5CD-4C08-A2F4-7EA6A0AC19C1}"/>
                  </a:ext>
                </a:extLst>
              </p:cNvPr>
              <p:cNvSpPr/>
              <p:nvPr/>
            </p:nvSpPr>
            <p:spPr>
              <a:xfrm>
                <a:off x="3300660" y="1084460"/>
                <a:ext cx="409225" cy="816569"/>
              </a:xfrm>
              <a:custGeom>
                <a:avLst/>
                <a:gdLst>
                  <a:gd name="connsiteX0" fmla="*/ 40749 w 676490"/>
                  <a:gd name="connsiteY0" fmla="*/ 0 h 1349869"/>
                  <a:gd name="connsiteX1" fmla="*/ 443836 w 676490"/>
                  <a:gd name="connsiteY1" fmla="*/ 0 h 1349869"/>
                  <a:gd name="connsiteX2" fmla="*/ 471069 w 676490"/>
                  <a:gd name="connsiteY2" fmla="*/ 295654 h 1349869"/>
                  <a:gd name="connsiteX3" fmla="*/ 475468 w 676490"/>
                  <a:gd name="connsiteY3" fmla="*/ 294475 h 1349869"/>
                  <a:gd name="connsiteX4" fmla="*/ 676490 w 676490"/>
                  <a:gd name="connsiteY4" fmla="*/ 1313815 h 1349869"/>
                  <a:gd name="connsiteX5" fmla="*/ 541934 w 676490"/>
                  <a:gd name="connsiteY5" fmla="*/ 1349869 h 1349869"/>
                  <a:gd name="connsiteX6" fmla="*/ 270121 w 676490"/>
                  <a:gd name="connsiteY6" fmla="*/ 553427 h 1349869"/>
                  <a:gd name="connsiteX7" fmla="*/ 208955 w 676490"/>
                  <a:gd name="connsiteY7" fmla="*/ 1319473 h 1349869"/>
                  <a:gd name="connsiteX8" fmla="*/ 69652 w 676490"/>
                  <a:gd name="connsiteY8" fmla="*/ 1319473 h 1349869"/>
                  <a:gd name="connsiteX9" fmla="*/ 0 w 676490"/>
                  <a:gd name="connsiteY9" fmla="*/ 447146 h 1349869"/>
                  <a:gd name="connsiteX10" fmla="*/ 233849 w 676490"/>
                  <a:gd name="connsiteY10" fmla="*/ 447146 h 1349869"/>
                  <a:gd name="connsiteX11" fmla="*/ 232224 w 676490"/>
                  <a:gd name="connsiteY11" fmla="*/ 442386 h 1349869"/>
                  <a:gd name="connsiteX12" fmla="*/ 1 w 676490"/>
                  <a:gd name="connsiteY12" fmla="*/ 442386 h 1349869"/>
                  <a:gd name="connsiteX0" fmla="*/ 40749 w 676490"/>
                  <a:gd name="connsiteY0" fmla="*/ 0 h 1349869"/>
                  <a:gd name="connsiteX1" fmla="*/ 443836 w 676490"/>
                  <a:gd name="connsiteY1" fmla="*/ 0 h 1349869"/>
                  <a:gd name="connsiteX2" fmla="*/ 471069 w 676490"/>
                  <a:gd name="connsiteY2" fmla="*/ 295654 h 1349869"/>
                  <a:gd name="connsiteX3" fmla="*/ 475468 w 676490"/>
                  <a:gd name="connsiteY3" fmla="*/ 294475 h 1349869"/>
                  <a:gd name="connsiteX4" fmla="*/ 676490 w 676490"/>
                  <a:gd name="connsiteY4" fmla="*/ 1313815 h 1349869"/>
                  <a:gd name="connsiteX5" fmla="*/ 541934 w 676490"/>
                  <a:gd name="connsiteY5" fmla="*/ 1349869 h 1349869"/>
                  <a:gd name="connsiteX6" fmla="*/ 270121 w 676490"/>
                  <a:gd name="connsiteY6" fmla="*/ 553427 h 1349869"/>
                  <a:gd name="connsiteX7" fmla="*/ 208955 w 676490"/>
                  <a:gd name="connsiteY7" fmla="*/ 1319473 h 1349869"/>
                  <a:gd name="connsiteX8" fmla="*/ 69652 w 676490"/>
                  <a:gd name="connsiteY8" fmla="*/ 1319473 h 1349869"/>
                  <a:gd name="connsiteX9" fmla="*/ 0 w 676490"/>
                  <a:gd name="connsiteY9" fmla="*/ 447146 h 1349869"/>
                  <a:gd name="connsiteX10" fmla="*/ 233849 w 676490"/>
                  <a:gd name="connsiteY10" fmla="*/ 447146 h 1349869"/>
                  <a:gd name="connsiteX11" fmla="*/ 1 w 676490"/>
                  <a:gd name="connsiteY11" fmla="*/ 442386 h 1349869"/>
                  <a:gd name="connsiteX12" fmla="*/ 40749 w 676490"/>
                  <a:gd name="connsiteY12" fmla="*/ 0 h 1349869"/>
                  <a:gd name="connsiteX0" fmla="*/ 1 w 676490"/>
                  <a:gd name="connsiteY0" fmla="*/ 442386 h 1349869"/>
                  <a:gd name="connsiteX1" fmla="*/ 40749 w 676490"/>
                  <a:gd name="connsiteY1" fmla="*/ 0 h 1349869"/>
                  <a:gd name="connsiteX2" fmla="*/ 443836 w 676490"/>
                  <a:gd name="connsiteY2" fmla="*/ 0 h 1349869"/>
                  <a:gd name="connsiteX3" fmla="*/ 471069 w 676490"/>
                  <a:gd name="connsiteY3" fmla="*/ 295654 h 1349869"/>
                  <a:gd name="connsiteX4" fmla="*/ 475468 w 676490"/>
                  <a:gd name="connsiteY4" fmla="*/ 294475 h 1349869"/>
                  <a:gd name="connsiteX5" fmla="*/ 676490 w 676490"/>
                  <a:gd name="connsiteY5" fmla="*/ 1313815 h 1349869"/>
                  <a:gd name="connsiteX6" fmla="*/ 541934 w 676490"/>
                  <a:gd name="connsiteY6" fmla="*/ 1349869 h 1349869"/>
                  <a:gd name="connsiteX7" fmla="*/ 270121 w 676490"/>
                  <a:gd name="connsiteY7" fmla="*/ 553427 h 1349869"/>
                  <a:gd name="connsiteX8" fmla="*/ 208955 w 676490"/>
                  <a:gd name="connsiteY8" fmla="*/ 1319473 h 1349869"/>
                  <a:gd name="connsiteX9" fmla="*/ 69652 w 676490"/>
                  <a:gd name="connsiteY9" fmla="*/ 1319473 h 1349869"/>
                  <a:gd name="connsiteX10" fmla="*/ 0 w 676490"/>
                  <a:gd name="connsiteY10" fmla="*/ 447146 h 1349869"/>
                  <a:gd name="connsiteX11" fmla="*/ 325289 w 676490"/>
                  <a:gd name="connsiteY11" fmla="*/ 538586 h 1349869"/>
                  <a:gd name="connsiteX0" fmla="*/ 1 w 676490"/>
                  <a:gd name="connsiteY0" fmla="*/ 442386 h 1349869"/>
                  <a:gd name="connsiteX1" fmla="*/ 40749 w 676490"/>
                  <a:gd name="connsiteY1" fmla="*/ 0 h 1349869"/>
                  <a:gd name="connsiteX2" fmla="*/ 443836 w 676490"/>
                  <a:gd name="connsiteY2" fmla="*/ 0 h 1349869"/>
                  <a:gd name="connsiteX3" fmla="*/ 471069 w 676490"/>
                  <a:gd name="connsiteY3" fmla="*/ 295654 h 1349869"/>
                  <a:gd name="connsiteX4" fmla="*/ 475468 w 676490"/>
                  <a:gd name="connsiteY4" fmla="*/ 294475 h 1349869"/>
                  <a:gd name="connsiteX5" fmla="*/ 676490 w 676490"/>
                  <a:gd name="connsiteY5" fmla="*/ 1313815 h 1349869"/>
                  <a:gd name="connsiteX6" fmla="*/ 541934 w 676490"/>
                  <a:gd name="connsiteY6" fmla="*/ 1349869 h 1349869"/>
                  <a:gd name="connsiteX7" fmla="*/ 270121 w 676490"/>
                  <a:gd name="connsiteY7" fmla="*/ 553427 h 1349869"/>
                  <a:gd name="connsiteX8" fmla="*/ 208955 w 676490"/>
                  <a:gd name="connsiteY8" fmla="*/ 1319473 h 1349869"/>
                  <a:gd name="connsiteX9" fmla="*/ 69652 w 676490"/>
                  <a:gd name="connsiteY9" fmla="*/ 1319473 h 1349869"/>
                  <a:gd name="connsiteX10" fmla="*/ 0 w 676490"/>
                  <a:gd name="connsiteY10" fmla="*/ 447146 h 1349869"/>
                  <a:gd name="connsiteX0" fmla="*/ 0 w 676489"/>
                  <a:gd name="connsiteY0" fmla="*/ 442386 h 1349869"/>
                  <a:gd name="connsiteX1" fmla="*/ 40748 w 676489"/>
                  <a:gd name="connsiteY1" fmla="*/ 0 h 1349869"/>
                  <a:gd name="connsiteX2" fmla="*/ 443835 w 676489"/>
                  <a:gd name="connsiteY2" fmla="*/ 0 h 1349869"/>
                  <a:gd name="connsiteX3" fmla="*/ 471068 w 676489"/>
                  <a:gd name="connsiteY3" fmla="*/ 295654 h 1349869"/>
                  <a:gd name="connsiteX4" fmla="*/ 475467 w 676489"/>
                  <a:gd name="connsiteY4" fmla="*/ 294475 h 1349869"/>
                  <a:gd name="connsiteX5" fmla="*/ 676489 w 676489"/>
                  <a:gd name="connsiteY5" fmla="*/ 1313815 h 1349869"/>
                  <a:gd name="connsiteX6" fmla="*/ 541933 w 676489"/>
                  <a:gd name="connsiteY6" fmla="*/ 1349869 h 1349869"/>
                  <a:gd name="connsiteX7" fmla="*/ 270120 w 676489"/>
                  <a:gd name="connsiteY7" fmla="*/ 553427 h 1349869"/>
                  <a:gd name="connsiteX8" fmla="*/ 208954 w 676489"/>
                  <a:gd name="connsiteY8" fmla="*/ 1319473 h 1349869"/>
                  <a:gd name="connsiteX9" fmla="*/ 69651 w 676489"/>
                  <a:gd name="connsiteY9" fmla="*/ 1319473 h 1349869"/>
                  <a:gd name="connsiteX0" fmla="*/ 0 w 676489"/>
                  <a:gd name="connsiteY0" fmla="*/ 442386 h 1349869"/>
                  <a:gd name="connsiteX1" fmla="*/ 40748 w 676489"/>
                  <a:gd name="connsiteY1" fmla="*/ 0 h 1349869"/>
                  <a:gd name="connsiteX2" fmla="*/ 443835 w 676489"/>
                  <a:gd name="connsiteY2" fmla="*/ 0 h 1349869"/>
                  <a:gd name="connsiteX3" fmla="*/ 471068 w 676489"/>
                  <a:gd name="connsiteY3" fmla="*/ 295654 h 1349869"/>
                  <a:gd name="connsiteX4" fmla="*/ 475467 w 676489"/>
                  <a:gd name="connsiteY4" fmla="*/ 294475 h 1349869"/>
                  <a:gd name="connsiteX5" fmla="*/ 676489 w 676489"/>
                  <a:gd name="connsiteY5" fmla="*/ 1313815 h 1349869"/>
                  <a:gd name="connsiteX6" fmla="*/ 541933 w 676489"/>
                  <a:gd name="connsiteY6" fmla="*/ 1349869 h 1349869"/>
                  <a:gd name="connsiteX7" fmla="*/ 270120 w 676489"/>
                  <a:gd name="connsiteY7" fmla="*/ 553427 h 1349869"/>
                  <a:gd name="connsiteX8" fmla="*/ 208954 w 676489"/>
                  <a:gd name="connsiteY8" fmla="*/ 1319473 h 1349869"/>
                  <a:gd name="connsiteX9" fmla="*/ 69651 w 676489"/>
                  <a:gd name="connsiteY9" fmla="*/ 1319473 h 1349869"/>
                  <a:gd name="connsiteX10" fmla="*/ 0 w 676489"/>
                  <a:gd name="connsiteY10" fmla="*/ 442386 h 134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6489" h="1349869">
                    <a:moveTo>
                      <a:pt x="0" y="442386"/>
                    </a:moveTo>
                    <a:lnTo>
                      <a:pt x="40748" y="0"/>
                    </a:lnTo>
                    <a:lnTo>
                      <a:pt x="443835" y="0"/>
                    </a:lnTo>
                    <a:lnTo>
                      <a:pt x="471068" y="295654"/>
                    </a:lnTo>
                    <a:lnTo>
                      <a:pt x="475467" y="294475"/>
                    </a:lnTo>
                    <a:lnTo>
                      <a:pt x="676489" y="1313815"/>
                    </a:lnTo>
                    <a:lnTo>
                      <a:pt x="541933" y="1349869"/>
                    </a:lnTo>
                    <a:lnTo>
                      <a:pt x="270120" y="553427"/>
                    </a:lnTo>
                    <a:lnTo>
                      <a:pt x="208954" y="1319473"/>
                    </a:lnTo>
                    <a:lnTo>
                      <a:pt x="69651" y="1319473"/>
                    </a:lnTo>
                    <a:lnTo>
                      <a:pt x="0" y="44238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5C5398B4-457C-47CF-B2C3-0CE7BBA364B8}"/>
                  </a:ext>
                </a:extLst>
              </p:cNvPr>
              <p:cNvSpPr/>
              <p:nvPr/>
            </p:nvSpPr>
            <p:spPr>
              <a:xfrm>
                <a:off x="3316507" y="771557"/>
                <a:ext cx="266488" cy="411977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06EFD9EE-43D6-44AC-B4DD-4D96C834E09A}"/>
                  </a:ext>
                </a:extLst>
              </p:cNvPr>
              <p:cNvSpPr/>
              <p:nvPr/>
            </p:nvSpPr>
            <p:spPr>
              <a:xfrm rot="16731607">
                <a:off x="2948707" y="624350"/>
                <a:ext cx="88024" cy="307691"/>
              </a:xfrm>
              <a:prstGeom prst="round2SameRect">
                <a:avLst>
                  <a:gd name="adj1" fmla="val 2320"/>
                  <a:gd name="adj2" fmla="val 0"/>
                </a:avLst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3F4EF10-4BCB-4D22-ACE5-1815010C74EA}"/>
                  </a:ext>
                </a:extLst>
              </p:cNvPr>
              <p:cNvSpPr/>
              <p:nvPr/>
            </p:nvSpPr>
            <p:spPr>
              <a:xfrm rot="20423053">
                <a:off x="3547708" y="781873"/>
                <a:ext cx="172467" cy="427784"/>
              </a:xfrm>
              <a:custGeom>
                <a:avLst/>
                <a:gdLst>
                  <a:gd name="connsiteX0" fmla="*/ 193649 w 285105"/>
                  <a:gd name="connsiteY0" fmla="*/ 0 h 707169"/>
                  <a:gd name="connsiteX1" fmla="*/ 282771 w 285105"/>
                  <a:gd name="connsiteY1" fmla="*/ 89122 h 707169"/>
                  <a:gd name="connsiteX2" fmla="*/ 282770 w 285105"/>
                  <a:gd name="connsiteY2" fmla="*/ 502923 h 707169"/>
                  <a:gd name="connsiteX3" fmla="*/ 285024 w 285105"/>
                  <a:gd name="connsiteY3" fmla="*/ 511983 h 707169"/>
                  <a:gd name="connsiteX4" fmla="*/ 234424 w 285105"/>
                  <a:gd name="connsiteY4" fmla="*/ 595937 h 707169"/>
                  <a:gd name="connsiteX5" fmla="*/ 0 w 285105"/>
                  <a:gd name="connsiteY5" fmla="*/ 707169 h 707169"/>
                  <a:gd name="connsiteX6" fmla="*/ 49382 w 285105"/>
                  <a:gd name="connsiteY6" fmla="*/ 487440 h 707169"/>
                  <a:gd name="connsiteX7" fmla="*/ 104527 w 285105"/>
                  <a:gd name="connsiteY7" fmla="*/ 461274 h 707169"/>
                  <a:gd name="connsiteX8" fmla="*/ 104527 w 285105"/>
                  <a:gd name="connsiteY8" fmla="*/ 89122 h 707169"/>
                  <a:gd name="connsiteX9" fmla="*/ 193649 w 285105"/>
                  <a:gd name="connsiteY9" fmla="*/ 0 h 70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5105" h="707169">
                    <a:moveTo>
                      <a:pt x="193649" y="0"/>
                    </a:moveTo>
                    <a:cubicBezTo>
                      <a:pt x="242870" y="0"/>
                      <a:pt x="282771" y="39901"/>
                      <a:pt x="282771" y="89122"/>
                    </a:cubicBezTo>
                    <a:lnTo>
                      <a:pt x="282770" y="502923"/>
                    </a:lnTo>
                    <a:lnTo>
                      <a:pt x="285024" y="511983"/>
                    </a:lnTo>
                    <a:cubicBezTo>
                      <a:pt x="286506" y="546507"/>
                      <a:pt x="267608" y="580191"/>
                      <a:pt x="234424" y="595937"/>
                    </a:cubicBezTo>
                    <a:lnTo>
                      <a:pt x="0" y="707169"/>
                    </a:lnTo>
                    <a:lnTo>
                      <a:pt x="49382" y="487440"/>
                    </a:lnTo>
                    <a:lnTo>
                      <a:pt x="104527" y="461274"/>
                    </a:lnTo>
                    <a:lnTo>
                      <a:pt x="104527" y="89122"/>
                    </a:lnTo>
                    <a:cubicBezTo>
                      <a:pt x="104527" y="39901"/>
                      <a:pt x="144428" y="0"/>
                      <a:pt x="19364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57CAE185-043A-4C57-AFFC-7119D99DD4EC}"/>
                  </a:ext>
                </a:extLst>
              </p:cNvPr>
              <p:cNvSpPr/>
              <p:nvPr/>
            </p:nvSpPr>
            <p:spPr>
              <a:xfrm rot="16731607">
                <a:off x="3026154" y="565434"/>
                <a:ext cx="107880" cy="456546"/>
              </a:xfrm>
              <a:prstGeom prst="round2SameRect">
                <a:avLst>
                  <a:gd name="adj1" fmla="val 2320"/>
                  <a:gd name="adj2" fmla="val 0"/>
                </a:avLst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二等辺三角形 233">
                <a:extLst>
                  <a:ext uri="{FF2B5EF4-FFF2-40B4-BE49-F238E27FC236}">
                    <a16:creationId xmlns:a16="http://schemas.microsoft.com/office/drawing/2014/main" id="{1A9867F7-A783-4B08-AD5C-915A3BDB821B}"/>
                  </a:ext>
                </a:extLst>
              </p:cNvPr>
              <p:cNvSpPr/>
              <p:nvPr/>
            </p:nvSpPr>
            <p:spPr>
              <a:xfrm rot="8991164">
                <a:off x="3333692" y="819876"/>
                <a:ext cx="107766" cy="138433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B91E0EAD-8605-47B8-A7F3-D1BB10BC7191}"/>
                  </a:ext>
                </a:extLst>
              </p:cNvPr>
              <p:cNvSpPr/>
              <p:nvPr/>
            </p:nvSpPr>
            <p:spPr>
              <a:xfrm rot="20779804">
                <a:off x="3483698" y="761860"/>
                <a:ext cx="60232" cy="3030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0AA4EA40-7B48-4A02-929E-45F6EB70E980}"/>
                  </a:ext>
                </a:extLst>
              </p:cNvPr>
              <p:cNvSpPr/>
              <p:nvPr/>
            </p:nvSpPr>
            <p:spPr>
              <a:xfrm>
                <a:off x="3331900" y="773087"/>
                <a:ext cx="113991" cy="4782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0D201E72-5812-434F-B523-05D93E385A0B}"/>
                  </a:ext>
                </a:extLst>
              </p:cNvPr>
              <p:cNvSpPr/>
              <p:nvPr/>
            </p:nvSpPr>
            <p:spPr>
              <a:xfrm>
                <a:off x="3393840" y="754361"/>
                <a:ext cx="113991" cy="4782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15398692-F369-4325-9D7E-18C6908227C9}"/>
                  </a:ext>
                </a:extLst>
              </p:cNvPr>
              <p:cNvSpPr/>
              <p:nvPr/>
            </p:nvSpPr>
            <p:spPr>
              <a:xfrm rot="461087">
                <a:off x="3056378" y="756758"/>
                <a:ext cx="681868" cy="873425"/>
              </a:xfrm>
              <a:custGeom>
                <a:avLst/>
                <a:gdLst>
                  <a:gd name="connsiteX0" fmla="*/ 697260 w 1127195"/>
                  <a:gd name="connsiteY0" fmla="*/ 0 h 1443858"/>
                  <a:gd name="connsiteX1" fmla="*/ 797416 w 1127195"/>
                  <a:gd name="connsiteY1" fmla="*/ 0 h 1443858"/>
                  <a:gd name="connsiteX2" fmla="*/ 877715 w 1127195"/>
                  <a:gd name="connsiteY2" fmla="*/ 80299 h 1443858"/>
                  <a:gd name="connsiteX3" fmla="*/ 877715 w 1127195"/>
                  <a:gd name="connsiteY3" fmla="*/ 481783 h 1443858"/>
                  <a:gd name="connsiteX4" fmla="*/ 1127195 w 1127195"/>
                  <a:gd name="connsiteY4" fmla="*/ 1437219 h 1443858"/>
                  <a:gd name="connsiteX5" fmla="*/ 748133 w 1127195"/>
                  <a:gd name="connsiteY5" fmla="*/ 1437626 h 1443858"/>
                  <a:gd name="connsiteX6" fmla="*/ 576746 w 1127195"/>
                  <a:gd name="connsiteY6" fmla="*/ 1443858 h 1443858"/>
                  <a:gd name="connsiteX7" fmla="*/ 581290 w 1127195"/>
                  <a:gd name="connsiteY7" fmla="*/ 304095 h 1443858"/>
                  <a:gd name="connsiteX8" fmla="*/ 381751 w 1127195"/>
                  <a:gd name="connsiteY8" fmla="*/ 0 h 1443858"/>
                  <a:gd name="connsiteX9" fmla="*/ 505828 w 1127195"/>
                  <a:gd name="connsiteY9" fmla="*/ 0 h 1443858"/>
                  <a:gd name="connsiteX10" fmla="*/ 491912 w 1127195"/>
                  <a:gd name="connsiteY10" fmla="*/ 104707 h 1443858"/>
                  <a:gd name="connsiteX11" fmla="*/ 360736 w 1127195"/>
                  <a:gd name="connsiteY11" fmla="*/ 343467 h 1443858"/>
                  <a:gd name="connsiteX12" fmla="*/ 134084 w 1127195"/>
                  <a:gd name="connsiteY12" fmla="*/ 907479 h 1443858"/>
                  <a:gd name="connsiteX13" fmla="*/ 8898 w 1127195"/>
                  <a:gd name="connsiteY13" fmla="*/ 1313661 h 1443858"/>
                  <a:gd name="connsiteX14" fmla="*/ 0 w 1127195"/>
                  <a:gd name="connsiteY14" fmla="*/ 1310588 h 1443858"/>
                  <a:gd name="connsiteX15" fmla="*/ 301452 w 1127195"/>
                  <a:gd name="connsiteY15" fmla="*/ 80299 h 1443858"/>
                  <a:gd name="connsiteX16" fmla="*/ 381751 w 1127195"/>
                  <a:gd name="connsiteY16" fmla="*/ 0 h 144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27195" h="1443858">
                    <a:moveTo>
                      <a:pt x="697260" y="0"/>
                    </a:moveTo>
                    <a:lnTo>
                      <a:pt x="797416" y="0"/>
                    </a:lnTo>
                    <a:cubicBezTo>
                      <a:pt x="841764" y="0"/>
                      <a:pt x="877715" y="35951"/>
                      <a:pt x="877715" y="80299"/>
                    </a:cubicBezTo>
                    <a:lnTo>
                      <a:pt x="877715" y="481783"/>
                    </a:lnTo>
                    <a:lnTo>
                      <a:pt x="1127195" y="1437219"/>
                    </a:lnTo>
                    <a:cubicBezTo>
                      <a:pt x="1023952" y="1424625"/>
                      <a:pt x="886042" y="1431126"/>
                      <a:pt x="748133" y="1437626"/>
                    </a:cubicBezTo>
                    <a:lnTo>
                      <a:pt x="576746" y="1443858"/>
                    </a:lnTo>
                    <a:lnTo>
                      <a:pt x="581290" y="304095"/>
                    </a:lnTo>
                    <a:close/>
                    <a:moveTo>
                      <a:pt x="381751" y="0"/>
                    </a:moveTo>
                    <a:lnTo>
                      <a:pt x="505828" y="0"/>
                    </a:lnTo>
                    <a:lnTo>
                      <a:pt x="491912" y="104707"/>
                    </a:lnTo>
                    <a:lnTo>
                      <a:pt x="360736" y="343467"/>
                    </a:lnTo>
                    <a:lnTo>
                      <a:pt x="134084" y="907479"/>
                    </a:lnTo>
                    <a:lnTo>
                      <a:pt x="8898" y="1313661"/>
                    </a:lnTo>
                    <a:lnTo>
                      <a:pt x="0" y="1310588"/>
                    </a:lnTo>
                    <a:cubicBezTo>
                      <a:pt x="0" y="1176760"/>
                      <a:pt x="301452" y="214127"/>
                      <a:pt x="301452" y="80299"/>
                    </a:cubicBezTo>
                    <a:cubicBezTo>
                      <a:pt x="301452" y="35951"/>
                      <a:pt x="337403" y="0"/>
                      <a:pt x="381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D19627B8-B5DD-4C29-99DA-A6A1F636C107}"/>
                  </a:ext>
                </a:extLst>
              </p:cNvPr>
              <p:cNvSpPr/>
              <p:nvPr/>
            </p:nvSpPr>
            <p:spPr>
              <a:xfrm>
                <a:off x="3440387" y="771557"/>
                <a:ext cx="176698" cy="172857"/>
              </a:xfrm>
              <a:custGeom>
                <a:avLst/>
                <a:gdLst>
                  <a:gd name="connsiteX0" fmla="*/ 159544 w 247650"/>
                  <a:gd name="connsiteY0" fmla="*/ 0 h 285750"/>
                  <a:gd name="connsiteX1" fmla="*/ 159544 w 247650"/>
                  <a:gd name="connsiteY1" fmla="*/ 0 h 285750"/>
                  <a:gd name="connsiteX2" fmla="*/ 0 w 247650"/>
                  <a:gd name="connsiteY2" fmla="*/ 285750 h 285750"/>
                  <a:gd name="connsiteX3" fmla="*/ 247650 w 247650"/>
                  <a:gd name="connsiteY3" fmla="*/ 200025 h 285750"/>
                  <a:gd name="connsiteX4" fmla="*/ 159544 w 247650"/>
                  <a:gd name="connsiteY4" fmla="*/ 0 h 285750"/>
                  <a:gd name="connsiteX0" fmla="*/ 159544 w 292100"/>
                  <a:gd name="connsiteY0" fmla="*/ 0 h 285750"/>
                  <a:gd name="connsiteX1" fmla="*/ 159544 w 292100"/>
                  <a:gd name="connsiteY1" fmla="*/ 0 h 285750"/>
                  <a:gd name="connsiteX2" fmla="*/ 0 w 292100"/>
                  <a:gd name="connsiteY2" fmla="*/ 285750 h 285750"/>
                  <a:gd name="connsiteX3" fmla="*/ 292100 w 292100"/>
                  <a:gd name="connsiteY3" fmla="*/ 117475 h 285750"/>
                  <a:gd name="connsiteX4" fmla="*/ 159544 w 292100"/>
                  <a:gd name="connsiteY4" fmla="*/ 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100" h="285750">
                    <a:moveTo>
                      <a:pt x="159544" y="0"/>
                    </a:moveTo>
                    <a:lnTo>
                      <a:pt x="159544" y="0"/>
                    </a:lnTo>
                    <a:lnTo>
                      <a:pt x="0" y="285750"/>
                    </a:lnTo>
                    <a:lnTo>
                      <a:pt x="292100" y="117475"/>
                    </a:lnTo>
                    <a:lnTo>
                      <a:pt x="15954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E9EA1B1E-3370-4033-85CF-FD97A919DB83}"/>
                  </a:ext>
                </a:extLst>
              </p:cNvPr>
              <p:cNvSpPr/>
              <p:nvPr/>
            </p:nvSpPr>
            <p:spPr>
              <a:xfrm rot="17139782">
                <a:off x="3412667" y="676197"/>
                <a:ext cx="63931" cy="123371"/>
              </a:xfrm>
              <a:prstGeom prst="moon">
                <a:avLst>
                  <a:gd name="adj" fmla="val 87500"/>
                </a:avLst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ACE89E2B-1658-4C01-8021-8D9BB204E774}"/>
                  </a:ext>
                </a:extLst>
              </p:cNvPr>
              <p:cNvSpPr/>
              <p:nvPr/>
            </p:nvSpPr>
            <p:spPr>
              <a:xfrm rot="16590472">
                <a:off x="3434996" y="590943"/>
                <a:ext cx="71275" cy="182162"/>
              </a:xfrm>
              <a:custGeom>
                <a:avLst/>
                <a:gdLst>
                  <a:gd name="connsiteX0" fmla="*/ 117708 w 117824"/>
                  <a:gd name="connsiteY0" fmla="*/ 89856 h 301132"/>
                  <a:gd name="connsiteX1" fmla="*/ 86212 w 117824"/>
                  <a:gd name="connsiteY1" fmla="*/ 148044 h 301132"/>
                  <a:gd name="connsiteX2" fmla="*/ 84383 w 117824"/>
                  <a:gd name="connsiteY2" fmla="*/ 148995 h 301132"/>
                  <a:gd name="connsiteX3" fmla="*/ 68463 w 117824"/>
                  <a:gd name="connsiteY3" fmla="*/ 171814 h 301132"/>
                  <a:gd name="connsiteX4" fmla="*/ 96338 w 117824"/>
                  <a:gd name="connsiteY4" fmla="*/ 301131 h 301132"/>
                  <a:gd name="connsiteX5" fmla="*/ 96338 w 117824"/>
                  <a:gd name="connsiteY5" fmla="*/ 301132 h 301132"/>
                  <a:gd name="connsiteX6" fmla="*/ 0 w 117824"/>
                  <a:gd name="connsiteY6" fmla="*/ 216495 h 301132"/>
                  <a:gd name="connsiteX7" fmla="*/ 7571 w 117824"/>
                  <a:gd name="connsiteY7" fmla="*/ 183551 h 301132"/>
                  <a:gd name="connsiteX8" fmla="*/ 18922 w 117824"/>
                  <a:gd name="connsiteY8" fmla="*/ 168759 h 301132"/>
                  <a:gd name="connsiteX9" fmla="*/ 16819 w 117824"/>
                  <a:gd name="connsiteY9" fmla="*/ 169013 h 301132"/>
                  <a:gd name="connsiteX10" fmla="*/ 26219 w 117824"/>
                  <a:gd name="connsiteY10" fmla="*/ 1 h 301132"/>
                  <a:gd name="connsiteX11" fmla="*/ 26219 w 117824"/>
                  <a:gd name="connsiteY11" fmla="*/ 0 h 301132"/>
                  <a:gd name="connsiteX12" fmla="*/ 117708 w 117824"/>
                  <a:gd name="connsiteY12" fmla="*/ 89856 h 301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824" h="301132">
                    <a:moveTo>
                      <a:pt x="117708" y="89856"/>
                    </a:moveTo>
                    <a:cubicBezTo>
                      <a:pt x="116410" y="113192"/>
                      <a:pt x="104469" y="133720"/>
                      <a:pt x="86212" y="148044"/>
                    </a:cubicBezTo>
                    <a:lnTo>
                      <a:pt x="84383" y="148995"/>
                    </a:lnTo>
                    <a:lnTo>
                      <a:pt x="68463" y="171814"/>
                    </a:lnTo>
                    <a:cubicBezTo>
                      <a:pt x="49880" y="214919"/>
                      <a:pt x="59172" y="265111"/>
                      <a:pt x="96338" y="301131"/>
                    </a:cubicBezTo>
                    <a:lnTo>
                      <a:pt x="96338" y="301132"/>
                    </a:lnTo>
                    <a:cubicBezTo>
                      <a:pt x="43132" y="301132"/>
                      <a:pt x="0" y="263239"/>
                      <a:pt x="0" y="216495"/>
                    </a:cubicBezTo>
                    <a:cubicBezTo>
                      <a:pt x="0" y="204809"/>
                      <a:pt x="2696" y="193676"/>
                      <a:pt x="7571" y="183551"/>
                    </a:cubicBezTo>
                    <a:lnTo>
                      <a:pt x="18922" y="168759"/>
                    </a:lnTo>
                    <a:lnTo>
                      <a:pt x="16819" y="169013"/>
                    </a:lnTo>
                    <a:cubicBezTo>
                      <a:pt x="68965" y="123813"/>
                      <a:pt x="73030" y="50705"/>
                      <a:pt x="26219" y="1"/>
                    </a:cubicBezTo>
                    <a:lnTo>
                      <a:pt x="26219" y="0"/>
                    </a:lnTo>
                    <a:cubicBezTo>
                      <a:pt x="79343" y="2954"/>
                      <a:pt x="120304" y="43184"/>
                      <a:pt x="117708" y="8985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2E7F1577-861C-414E-85B5-14E2583775DD}"/>
                  </a:ext>
                </a:extLst>
              </p:cNvPr>
              <p:cNvSpPr/>
              <p:nvPr/>
            </p:nvSpPr>
            <p:spPr>
              <a:xfrm rot="20976715">
                <a:off x="3395204" y="582017"/>
                <a:ext cx="52046" cy="77697"/>
              </a:xfrm>
              <a:custGeom>
                <a:avLst/>
                <a:gdLst>
                  <a:gd name="connsiteX0" fmla="*/ 61913 w 61913"/>
                  <a:gd name="connsiteY0" fmla="*/ 0 h 92869"/>
                  <a:gd name="connsiteX1" fmla="*/ 0 w 61913"/>
                  <a:gd name="connsiteY1" fmla="*/ 66675 h 92869"/>
                  <a:gd name="connsiteX2" fmla="*/ 50006 w 61913"/>
                  <a:gd name="connsiteY2" fmla="*/ 92869 h 92869"/>
                  <a:gd name="connsiteX0" fmla="*/ 62138 w 62138"/>
                  <a:gd name="connsiteY0" fmla="*/ 0 h 92869"/>
                  <a:gd name="connsiteX1" fmla="*/ 225 w 62138"/>
                  <a:gd name="connsiteY1" fmla="*/ 66675 h 92869"/>
                  <a:gd name="connsiteX2" fmla="*/ 50231 w 62138"/>
                  <a:gd name="connsiteY2" fmla="*/ 92869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138" h="92869">
                    <a:moveTo>
                      <a:pt x="62138" y="0"/>
                    </a:moveTo>
                    <a:cubicBezTo>
                      <a:pt x="41500" y="22225"/>
                      <a:pt x="3664" y="53059"/>
                      <a:pt x="225" y="66675"/>
                    </a:cubicBezTo>
                    <a:cubicBezTo>
                      <a:pt x="-3214" y="80291"/>
                      <a:pt x="33562" y="84138"/>
                      <a:pt x="50231" y="92869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E8AB8B81-FB3A-459A-9096-1D4860941AC7}"/>
                  </a:ext>
                </a:extLst>
              </p:cNvPr>
              <p:cNvSpPr/>
              <p:nvPr/>
            </p:nvSpPr>
            <p:spPr>
              <a:xfrm>
                <a:off x="3453569" y="584339"/>
                <a:ext cx="68309" cy="276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C40DC0CA-F045-4E42-8590-C65744522238}"/>
                  </a:ext>
                </a:extLst>
              </p:cNvPr>
              <p:cNvSpPr/>
              <p:nvPr/>
            </p:nvSpPr>
            <p:spPr>
              <a:xfrm>
                <a:off x="3386951" y="578596"/>
                <a:ext cx="43353" cy="276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6BDD796-90E4-4CAB-992D-57F5DF94B7A2}"/>
                  </a:ext>
                </a:extLst>
              </p:cNvPr>
              <p:cNvSpPr/>
              <p:nvPr/>
            </p:nvSpPr>
            <p:spPr>
              <a:xfrm rot="900000">
                <a:off x="3475010" y="505224"/>
                <a:ext cx="148845" cy="97532"/>
              </a:xfrm>
              <a:custGeom>
                <a:avLst/>
                <a:gdLst>
                  <a:gd name="connsiteX0" fmla="*/ 35261 w 246055"/>
                  <a:gd name="connsiteY0" fmla="*/ 4253 h 161230"/>
                  <a:gd name="connsiteX1" fmla="*/ 71494 w 246055"/>
                  <a:gd name="connsiteY1" fmla="*/ 0 h 161230"/>
                  <a:gd name="connsiteX2" fmla="*/ 237150 w 246055"/>
                  <a:gd name="connsiteY2" fmla="*/ 127831 h 161230"/>
                  <a:gd name="connsiteX3" fmla="*/ 246055 w 246055"/>
                  <a:gd name="connsiteY3" fmla="*/ 161230 h 161230"/>
                  <a:gd name="connsiteX4" fmla="*/ 220243 w 246055"/>
                  <a:gd name="connsiteY4" fmla="*/ 139138 h 161230"/>
                  <a:gd name="connsiteX5" fmla="*/ 160984 w 246055"/>
                  <a:gd name="connsiteY5" fmla="*/ 123951 h 161230"/>
                  <a:gd name="connsiteX6" fmla="*/ 131002 w 246055"/>
                  <a:gd name="connsiteY6" fmla="*/ 127788 h 161230"/>
                  <a:gd name="connsiteX7" fmla="*/ 101618 w 246055"/>
                  <a:gd name="connsiteY7" fmla="*/ 72463 h 161230"/>
                  <a:gd name="connsiteX8" fmla="*/ 53226 w 246055"/>
                  <a:gd name="connsiteY8" fmla="*/ 31045 h 161230"/>
                  <a:gd name="connsiteX9" fmla="*/ 0 w 246055"/>
                  <a:gd name="connsiteY9" fmla="*/ 17405 h 161230"/>
                  <a:gd name="connsiteX10" fmla="*/ 1514 w 246055"/>
                  <a:gd name="connsiteY10" fmla="*/ 16448 h 161230"/>
                  <a:gd name="connsiteX11" fmla="*/ 35261 w 246055"/>
                  <a:gd name="connsiteY11" fmla="*/ 4253 h 161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6055" h="161230">
                    <a:moveTo>
                      <a:pt x="35261" y="4253"/>
                    </a:moveTo>
                    <a:cubicBezTo>
                      <a:pt x="46965" y="1464"/>
                      <a:pt x="59083" y="0"/>
                      <a:pt x="71494" y="0"/>
                    </a:cubicBezTo>
                    <a:cubicBezTo>
                      <a:pt x="145963" y="0"/>
                      <a:pt x="209857" y="52710"/>
                      <a:pt x="237150" y="127831"/>
                    </a:cubicBezTo>
                    <a:lnTo>
                      <a:pt x="246055" y="161230"/>
                    </a:lnTo>
                    <a:lnTo>
                      <a:pt x="220243" y="139138"/>
                    </a:lnTo>
                    <a:cubicBezTo>
                      <a:pt x="202029" y="129359"/>
                      <a:pt x="182004" y="123951"/>
                      <a:pt x="160984" y="123951"/>
                    </a:cubicBezTo>
                    <a:lnTo>
                      <a:pt x="131002" y="127788"/>
                    </a:lnTo>
                    <a:lnTo>
                      <a:pt x="101618" y="72463"/>
                    </a:lnTo>
                    <a:cubicBezTo>
                      <a:pt x="87843" y="54976"/>
                      <a:pt x="71440" y="40825"/>
                      <a:pt x="53226" y="31045"/>
                    </a:cubicBezTo>
                    <a:lnTo>
                      <a:pt x="0" y="17405"/>
                    </a:lnTo>
                    <a:lnTo>
                      <a:pt x="1514" y="16448"/>
                    </a:lnTo>
                    <a:cubicBezTo>
                      <a:pt x="12269" y="11152"/>
                      <a:pt x="23558" y="7040"/>
                      <a:pt x="35261" y="425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ED46677F-E7C8-4AEB-AD2A-B90D57A6EE8E}"/>
                  </a:ext>
                </a:extLst>
              </p:cNvPr>
              <p:cNvSpPr/>
              <p:nvPr/>
            </p:nvSpPr>
            <p:spPr>
              <a:xfrm rot="1618715">
                <a:off x="3553297" y="595086"/>
                <a:ext cx="59396" cy="83556"/>
              </a:xfrm>
              <a:custGeom>
                <a:avLst/>
                <a:gdLst>
                  <a:gd name="connsiteX0" fmla="*/ 42412 w 99919"/>
                  <a:gd name="connsiteY0" fmla="*/ 0 h 159598"/>
                  <a:gd name="connsiteX1" fmla="*/ 99919 w 99919"/>
                  <a:gd name="connsiteY1" fmla="*/ 79799 h 159598"/>
                  <a:gd name="connsiteX2" fmla="*/ 42412 w 99919"/>
                  <a:gd name="connsiteY2" fmla="*/ 159598 h 159598"/>
                  <a:gd name="connsiteX3" fmla="*/ 20028 w 99919"/>
                  <a:gd name="connsiteY3" fmla="*/ 153327 h 159598"/>
                  <a:gd name="connsiteX4" fmla="*/ 15204 w 99919"/>
                  <a:gd name="connsiteY4" fmla="*/ 148814 h 159598"/>
                  <a:gd name="connsiteX5" fmla="*/ 25779 w 99919"/>
                  <a:gd name="connsiteY5" fmla="*/ 127048 h 159598"/>
                  <a:gd name="connsiteX6" fmla="*/ 30299 w 99919"/>
                  <a:gd name="connsiteY6" fmla="*/ 95987 h 159598"/>
                  <a:gd name="connsiteX7" fmla="*/ 13455 w 99919"/>
                  <a:gd name="connsiteY7" fmla="*/ 39560 h 159598"/>
                  <a:gd name="connsiteX8" fmla="*/ 0 w 99919"/>
                  <a:gd name="connsiteY8" fmla="*/ 26972 h 159598"/>
                  <a:gd name="connsiteX9" fmla="*/ 1748 w 99919"/>
                  <a:gd name="connsiteY9" fmla="*/ 23373 h 159598"/>
                  <a:gd name="connsiteX10" fmla="*/ 42412 w 99919"/>
                  <a:gd name="connsiteY10" fmla="*/ 0 h 159598"/>
                  <a:gd name="connsiteX0" fmla="*/ 30299 w 121739"/>
                  <a:gd name="connsiteY0" fmla="*/ 95987 h 187427"/>
                  <a:gd name="connsiteX1" fmla="*/ 13455 w 121739"/>
                  <a:gd name="connsiteY1" fmla="*/ 39560 h 187427"/>
                  <a:gd name="connsiteX2" fmla="*/ 0 w 121739"/>
                  <a:gd name="connsiteY2" fmla="*/ 26972 h 187427"/>
                  <a:gd name="connsiteX3" fmla="*/ 1748 w 121739"/>
                  <a:gd name="connsiteY3" fmla="*/ 23373 h 187427"/>
                  <a:gd name="connsiteX4" fmla="*/ 42412 w 121739"/>
                  <a:gd name="connsiteY4" fmla="*/ 0 h 187427"/>
                  <a:gd name="connsiteX5" fmla="*/ 99919 w 121739"/>
                  <a:gd name="connsiteY5" fmla="*/ 79799 h 187427"/>
                  <a:gd name="connsiteX6" fmla="*/ 42412 w 121739"/>
                  <a:gd name="connsiteY6" fmla="*/ 159598 h 187427"/>
                  <a:gd name="connsiteX7" fmla="*/ 20028 w 121739"/>
                  <a:gd name="connsiteY7" fmla="*/ 153327 h 187427"/>
                  <a:gd name="connsiteX8" fmla="*/ 15204 w 121739"/>
                  <a:gd name="connsiteY8" fmla="*/ 148814 h 187427"/>
                  <a:gd name="connsiteX9" fmla="*/ 25779 w 121739"/>
                  <a:gd name="connsiteY9" fmla="*/ 127048 h 187427"/>
                  <a:gd name="connsiteX10" fmla="*/ 121739 w 121739"/>
                  <a:gd name="connsiteY10" fmla="*/ 187427 h 187427"/>
                  <a:gd name="connsiteX0" fmla="*/ 13455 w 121739"/>
                  <a:gd name="connsiteY0" fmla="*/ 39560 h 187427"/>
                  <a:gd name="connsiteX1" fmla="*/ 0 w 121739"/>
                  <a:gd name="connsiteY1" fmla="*/ 26972 h 187427"/>
                  <a:gd name="connsiteX2" fmla="*/ 1748 w 121739"/>
                  <a:gd name="connsiteY2" fmla="*/ 23373 h 187427"/>
                  <a:gd name="connsiteX3" fmla="*/ 42412 w 121739"/>
                  <a:gd name="connsiteY3" fmla="*/ 0 h 187427"/>
                  <a:gd name="connsiteX4" fmla="*/ 99919 w 121739"/>
                  <a:gd name="connsiteY4" fmla="*/ 79799 h 187427"/>
                  <a:gd name="connsiteX5" fmla="*/ 42412 w 121739"/>
                  <a:gd name="connsiteY5" fmla="*/ 159598 h 187427"/>
                  <a:gd name="connsiteX6" fmla="*/ 20028 w 121739"/>
                  <a:gd name="connsiteY6" fmla="*/ 153327 h 187427"/>
                  <a:gd name="connsiteX7" fmla="*/ 15204 w 121739"/>
                  <a:gd name="connsiteY7" fmla="*/ 148814 h 187427"/>
                  <a:gd name="connsiteX8" fmla="*/ 25779 w 121739"/>
                  <a:gd name="connsiteY8" fmla="*/ 127048 h 187427"/>
                  <a:gd name="connsiteX9" fmla="*/ 121739 w 121739"/>
                  <a:gd name="connsiteY9" fmla="*/ 187427 h 187427"/>
                  <a:gd name="connsiteX0" fmla="*/ 0 w 121739"/>
                  <a:gd name="connsiteY0" fmla="*/ 26972 h 187427"/>
                  <a:gd name="connsiteX1" fmla="*/ 1748 w 121739"/>
                  <a:gd name="connsiteY1" fmla="*/ 23373 h 187427"/>
                  <a:gd name="connsiteX2" fmla="*/ 42412 w 121739"/>
                  <a:gd name="connsiteY2" fmla="*/ 0 h 187427"/>
                  <a:gd name="connsiteX3" fmla="*/ 99919 w 121739"/>
                  <a:gd name="connsiteY3" fmla="*/ 79799 h 187427"/>
                  <a:gd name="connsiteX4" fmla="*/ 42412 w 121739"/>
                  <a:gd name="connsiteY4" fmla="*/ 159598 h 187427"/>
                  <a:gd name="connsiteX5" fmla="*/ 20028 w 121739"/>
                  <a:gd name="connsiteY5" fmla="*/ 153327 h 187427"/>
                  <a:gd name="connsiteX6" fmla="*/ 15204 w 121739"/>
                  <a:gd name="connsiteY6" fmla="*/ 148814 h 187427"/>
                  <a:gd name="connsiteX7" fmla="*/ 25779 w 121739"/>
                  <a:gd name="connsiteY7" fmla="*/ 127048 h 187427"/>
                  <a:gd name="connsiteX8" fmla="*/ 121739 w 121739"/>
                  <a:gd name="connsiteY8" fmla="*/ 187427 h 187427"/>
                  <a:gd name="connsiteX0" fmla="*/ 0 w 99919"/>
                  <a:gd name="connsiteY0" fmla="*/ 26972 h 159598"/>
                  <a:gd name="connsiteX1" fmla="*/ 1748 w 99919"/>
                  <a:gd name="connsiteY1" fmla="*/ 23373 h 159598"/>
                  <a:gd name="connsiteX2" fmla="*/ 42412 w 99919"/>
                  <a:gd name="connsiteY2" fmla="*/ 0 h 159598"/>
                  <a:gd name="connsiteX3" fmla="*/ 99919 w 99919"/>
                  <a:gd name="connsiteY3" fmla="*/ 79799 h 159598"/>
                  <a:gd name="connsiteX4" fmla="*/ 42412 w 99919"/>
                  <a:gd name="connsiteY4" fmla="*/ 159598 h 159598"/>
                  <a:gd name="connsiteX5" fmla="*/ 20028 w 99919"/>
                  <a:gd name="connsiteY5" fmla="*/ 153327 h 159598"/>
                  <a:gd name="connsiteX6" fmla="*/ 15204 w 99919"/>
                  <a:gd name="connsiteY6" fmla="*/ 148814 h 159598"/>
                  <a:gd name="connsiteX7" fmla="*/ 25779 w 99919"/>
                  <a:gd name="connsiteY7" fmla="*/ 127048 h 159598"/>
                  <a:gd name="connsiteX0" fmla="*/ 0 w 99919"/>
                  <a:gd name="connsiteY0" fmla="*/ 26972 h 159598"/>
                  <a:gd name="connsiteX1" fmla="*/ 1748 w 99919"/>
                  <a:gd name="connsiteY1" fmla="*/ 23373 h 159598"/>
                  <a:gd name="connsiteX2" fmla="*/ 42412 w 99919"/>
                  <a:gd name="connsiteY2" fmla="*/ 0 h 159598"/>
                  <a:gd name="connsiteX3" fmla="*/ 99919 w 99919"/>
                  <a:gd name="connsiteY3" fmla="*/ 79799 h 159598"/>
                  <a:gd name="connsiteX4" fmla="*/ 42412 w 99919"/>
                  <a:gd name="connsiteY4" fmla="*/ 159598 h 159598"/>
                  <a:gd name="connsiteX5" fmla="*/ 20028 w 99919"/>
                  <a:gd name="connsiteY5" fmla="*/ 153327 h 159598"/>
                  <a:gd name="connsiteX6" fmla="*/ 15204 w 99919"/>
                  <a:gd name="connsiteY6" fmla="*/ 148814 h 159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919" h="159598">
                    <a:moveTo>
                      <a:pt x="0" y="26972"/>
                    </a:moveTo>
                    <a:lnTo>
                      <a:pt x="1748" y="23373"/>
                    </a:lnTo>
                    <a:cubicBezTo>
                      <a:pt x="12155" y="8932"/>
                      <a:pt x="26532" y="0"/>
                      <a:pt x="42412" y="0"/>
                    </a:cubicBezTo>
                    <a:cubicBezTo>
                      <a:pt x="74172" y="0"/>
                      <a:pt x="99919" y="35727"/>
                      <a:pt x="99919" y="79799"/>
                    </a:cubicBezTo>
                    <a:cubicBezTo>
                      <a:pt x="99919" y="123871"/>
                      <a:pt x="74172" y="159598"/>
                      <a:pt x="42412" y="159598"/>
                    </a:cubicBezTo>
                    <a:cubicBezTo>
                      <a:pt x="34472" y="159598"/>
                      <a:pt x="26908" y="157365"/>
                      <a:pt x="20028" y="153327"/>
                    </a:cubicBezTo>
                    <a:lnTo>
                      <a:pt x="15204" y="148814"/>
                    </a:lnTo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8" name="テキスト ボックス 307">
              <a:extLst>
                <a:ext uri="{FF2B5EF4-FFF2-40B4-BE49-F238E27FC236}">
                  <a16:creationId xmlns:a16="http://schemas.microsoft.com/office/drawing/2014/main" id="{0DC9897D-19ED-4494-BBF6-6CDA3ADEE9E8}"/>
                </a:ext>
              </a:extLst>
            </p:cNvPr>
            <p:cNvSpPr txBox="1"/>
            <p:nvPr/>
          </p:nvSpPr>
          <p:spPr>
            <a:xfrm>
              <a:off x="7449880" y="3276619"/>
              <a:ext cx="1312052" cy="1395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BOYS BE AMBITIOUS</a:t>
              </a:r>
              <a:endParaRPr kumimoji="1"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BED5A98E-1900-47D2-A5AE-0E76932117FA}"/>
              </a:ext>
            </a:extLst>
          </p:cNvPr>
          <p:cNvGrpSpPr/>
          <p:nvPr/>
        </p:nvGrpSpPr>
        <p:grpSpPr>
          <a:xfrm>
            <a:off x="3821594" y="1186185"/>
            <a:ext cx="2363977" cy="2249379"/>
            <a:chOff x="2467656" y="2065034"/>
            <a:chExt cx="2024062" cy="1925942"/>
          </a:xfrm>
        </p:grpSpPr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4A9E9484-118C-4C2F-85FF-15171BAA1719}"/>
                </a:ext>
              </a:extLst>
            </p:cNvPr>
            <p:cNvSpPr/>
            <p:nvPr/>
          </p:nvSpPr>
          <p:spPr>
            <a:xfrm>
              <a:off x="3222399" y="2598739"/>
              <a:ext cx="514576" cy="234950"/>
            </a:xfrm>
            <a:prstGeom prst="trapezoid">
              <a:avLst>
                <a:gd name="adj" fmla="val 37162"/>
              </a:avLst>
            </a:prstGeom>
            <a:pattFill prst="dkHorz">
              <a:fgClr>
                <a:schemeClr val="accent4">
                  <a:lumMod val="20000"/>
                  <a:lumOff val="80000"/>
                </a:schemeClr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756DBE19-A12C-4257-BE5D-C9190269AB1E}"/>
                </a:ext>
              </a:extLst>
            </p:cNvPr>
            <p:cNvGrpSpPr/>
            <p:nvPr/>
          </p:nvGrpSpPr>
          <p:grpSpPr>
            <a:xfrm>
              <a:off x="2467656" y="2065034"/>
              <a:ext cx="2024062" cy="1925942"/>
              <a:chOff x="2467656" y="2065034"/>
              <a:chExt cx="2024062" cy="1925942"/>
            </a:xfrm>
          </p:grpSpPr>
          <p:sp>
            <p:nvSpPr>
              <p:cNvPr id="342" name="矢印: 五方向 341">
                <a:extLst>
                  <a:ext uri="{FF2B5EF4-FFF2-40B4-BE49-F238E27FC236}">
                    <a16:creationId xmlns:a16="http://schemas.microsoft.com/office/drawing/2014/main" id="{F87C4D33-57CE-4D51-8B9C-4F0DF503982A}"/>
                  </a:ext>
                </a:extLst>
              </p:cNvPr>
              <p:cNvSpPr/>
              <p:nvPr/>
            </p:nvSpPr>
            <p:spPr>
              <a:xfrm rot="16200000">
                <a:off x="3255633" y="2168427"/>
                <a:ext cx="439858" cy="294003"/>
              </a:xfrm>
              <a:prstGeom prst="homePlate">
                <a:avLst>
                  <a:gd name="adj" fmla="val 23204"/>
                </a:avLst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D8CB0946-BAAA-4643-96C2-853B8E06B832}"/>
                  </a:ext>
                </a:extLst>
              </p:cNvPr>
              <p:cNvSpPr/>
              <p:nvPr/>
            </p:nvSpPr>
            <p:spPr>
              <a:xfrm>
                <a:off x="2488428" y="3167634"/>
                <a:ext cx="1982519" cy="756667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台形 343">
                <a:extLst>
                  <a:ext uri="{FF2B5EF4-FFF2-40B4-BE49-F238E27FC236}">
                    <a16:creationId xmlns:a16="http://schemas.microsoft.com/office/drawing/2014/main" id="{6ED03BBF-EBB3-49F9-8CB0-7FA894DE4658}"/>
                  </a:ext>
                </a:extLst>
              </p:cNvPr>
              <p:cNvSpPr/>
              <p:nvPr/>
            </p:nvSpPr>
            <p:spPr>
              <a:xfrm>
                <a:off x="2467656" y="2833688"/>
                <a:ext cx="2024062" cy="352425"/>
              </a:xfrm>
              <a:prstGeom prst="trapezoid">
                <a:avLst>
                  <a:gd name="adj" fmla="val 45270"/>
                </a:avLst>
              </a:prstGeom>
              <a:pattFill prst="openDmnd">
                <a:fgClr>
                  <a:schemeClr val="accent2">
                    <a:lumMod val="40000"/>
                    <a:lumOff val="60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矢印: 五方向 344">
                <a:extLst>
                  <a:ext uri="{FF2B5EF4-FFF2-40B4-BE49-F238E27FC236}">
                    <a16:creationId xmlns:a16="http://schemas.microsoft.com/office/drawing/2014/main" id="{75A9E1A4-D7EB-47D0-AD5F-F6C067C7E491}"/>
                  </a:ext>
                </a:extLst>
              </p:cNvPr>
              <p:cNvSpPr/>
              <p:nvPr/>
            </p:nvSpPr>
            <p:spPr>
              <a:xfrm rot="16200000">
                <a:off x="2786746" y="2611596"/>
                <a:ext cx="1385884" cy="1372874"/>
              </a:xfrm>
              <a:prstGeom prst="homePlate">
                <a:avLst>
                  <a:gd name="adj" fmla="val 43034"/>
                </a:avLst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3FA87D68-BAE8-46C3-A80D-C87187A94541}"/>
                  </a:ext>
                </a:extLst>
              </p:cNvPr>
              <p:cNvSpPr/>
              <p:nvPr/>
            </p:nvSpPr>
            <p:spPr>
              <a:xfrm>
                <a:off x="2626052" y="32829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A4C9DA98-38D1-4AC8-881E-6AB0A65E8F0B}"/>
                  </a:ext>
                </a:extLst>
              </p:cNvPr>
              <p:cNvSpPr/>
              <p:nvPr/>
            </p:nvSpPr>
            <p:spPr>
              <a:xfrm>
                <a:off x="4240467" y="32829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F404B2B9-B96F-434C-A2D6-DC467517AE04}"/>
                  </a:ext>
                </a:extLst>
              </p:cNvPr>
              <p:cNvSpPr/>
              <p:nvPr/>
            </p:nvSpPr>
            <p:spPr>
              <a:xfrm>
                <a:off x="2626052" y="3638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B7AE556F-0744-4011-B68C-A4BCE2FFC0F7}"/>
                  </a:ext>
                </a:extLst>
              </p:cNvPr>
              <p:cNvSpPr/>
              <p:nvPr/>
            </p:nvSpPr>
            <p:spPr>
              <a:xfrm>
                <a:off x="4240467" y="3638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F5A6DA26-6C5A-49B5-BD35-74FD1EF33564}"/>
                  </a:ext>
                </a:extLst>
              </p:cNvPr>
              <p:cNvSpPr/>
              <p:nvPr/>
            </p:nvSpPr>
            <p:spPr>
              <a:xfrm>
                <a:off x="2988781" y="3638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86B3FE3A-6361-485E-8297-738AE6FF0928}"/>
                  </a:ext>
                </a:extLst>
              </p:cNvPr>
              <p:cNvSpPr/>
              <p:nvPr/>
            </p:nvSpPr>
            <p:spPr>
              <a:xfrm>
                <a:off x="3910062" y="3638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A166256A-C72B-40F9-8242-C4B0720B1160}"/>
                  </a:ext>
                </a:extLst>
              </p:cNvPr>
              <p:cNvSpPr/>
              <p:nvPr/>
            </p:nvSpPr>
            <p:spPr>
              <a:xfrm>
                <a:off x="2988781" y="3257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28CAAC15-D112-495A-AB15-C14BA6B5E3FA}"/>
                  </a:ext>
                </a:extLst>
              </p:cNvPr>
              <p:cNvSpPr/>
              <p:nvPr/>
            </p:nvSpPr>
            <p:spPr>
              <a:xfrm>
                <a:off x="3910062" y="3257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>
                <a:extLst>
                  <a:ext uri="{FF2B5EF4-FFF2-40B4-BE49-F238E27FC236}">
                    <a16:creationId xmlns:a16="http://schemas.microsoft.com/office/drawing/2014/main" id="{4D789DD4-6BC6-4BCD-BB4B-284B3FB1EE27}"/>
                  </a:ext>
                </a:extLst>
              </p:cNvPr>
              <p:cNvSpPr/>
              <p:nvPr/>
            </p:nvSpPr>
            <p:spPr>
              <a:xfrm>
                <a:off x="3433311" y="3257550"/>
                <a:ext cx="88454" cy="200025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BAC2F43B-BC18-49CE-A99E-748B95BC68D4}"/>
                  </a:ext>
                </a:extLst>
              </p:cNvPr>
              <p:cNvSpPr/>
              <p:nvPr/>
            </p:nvSpPr>
            <p:spPr>
              <a:xfrm>
                <a:off x="3311194" y="2119044"/>
                <a:ext cx="336881" cy="477203"/>
              </a:xfrm>
              <a:custGeom>
                <a:avLst/>
                <a:gdLst>
                  <a:gd name="connsiteX0" fmla="*/ 92706 w 336881"/>
                  <a:gd name="connsiteY0" fmla="*/ 0 h 477203"/>
                  <a:gd name="connsiteX1" fmla="*/ 244824 w 336881"/>
                  <a:gd name="connsiteY1" fmla="*/ 0 h 477203"/>
                  <a:gd name="connsiteX2" fmla="*/ 336881 w 336881"/>
                  <a:gd name="connsiteY2" fmla="*/ 60340 h 477203"/>
                  <a:gd name="connsiteX3" fmla="*/ 336881 w 336881"/>
                  <a:gd name="connsiteY3" fmla="*/ 477203 h 477203"/>
                  <a:gd name="connsiteX4" fmla="*/ 0 w 336881"/>
                  <a:gd name="connsiteY4" fmla="*/ 477203 h 477203"/>
                  <a:gd name="connsiteX5" fmla="*/ 0 w 336881"/>
                  <a:gd name="connsiteY5" fmla="*/ 54967 h 477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881" h="477203">
                    <a:moveTo>
                      <a:pt x="92706" y="0"/>
                    </a:moveTo>
                    <a:lnTo>
                      <a:pt x="244824" y="0"/>
                    </a:lnTo>
                    <a:lnTo>
                      <a:pt x="336881" y="60340"/>
                    </a:lnTo>
                    <a:lnTo>
                      <a:pt x="336881" y="477203"/>
                    </a:lnTo>
                    <a:lnTo>
                      <a:pt x="0" y="477203"/>
                    </a:lnTo>
                    <a:lnTo>
                      <a:pt x="0" y="54967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ACACBC14-D939-4F1A-97C3-A5873054B9B9}"/>
                  </a:ext>
                </a:extLst>
              </p:cNvPr>
              <p:cNvSpPr/>
              <p:nvPr/>
            </p:nvSpPr>
            <p:spPr>
              <a:xfrm>
                <a:off x="3387440" y="2282401"/>
                <a:ext cx="189198" cy="18919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57E0F1D0-8B9E-4560-B1FE-DF9B7DC2A579}"/>
                  </a:ext>
                </a:extLst>
              </p:cNvPr>
              <p:cNvSpPr/>
              <p:nvPr/>
            </p:nvSpPr>
            <p:spPr>
              <a:xfrm>
                <a:off x="3377544" y="2888070"/>
                <a:ext cx="227670" cy="84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39A68DC3-9B71-4D27-96DA-F7A7F43D5515}"/>
                  </a:ext>
                </a:extLst>
              </p:cNvPr>
              <p:cNvSpPr/>
              <p:nvPr/>
            </p:nvSpPr>
            <p:spPr>
              <a:xfrm>
                <a:off x="3354626" y="3657600"/>
                <a:ext cx="245824" cy="333375"/>
              </a:xfrm>
              <a:prstGeom prst="rect">
                <a:avLst/>
              </a:prstGeom>
              <a:pattFill prst="dkHorz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43E7BD2D-F5A6-4D99-B83B-23A67891B096}"/>
                  </a:ext>
                </a:extLst>
              </p:cNvPr>
              <p:cNvGrpSpPr/>
              <p:nvPr/>
            </p:nvGrpSpPr>
            <p:grpSpPr>
              <a:xfrm>
                <a:off x="3248264" y="3657600"/>
                <a:ext cx="463312" cy="333375"/>
                <a:chOff x="3248263" y="3657600"/>
                <a:chExt cx="712469" cy="333375"/>
              </a:xfrm>
            </p:grpSpPr>
            <p:sp>
              <p:nvSpPr>
                <p:cNvPr id="369" name="正方形/長方形 368">
                  <a:extLst>
                    <a:ext uri="{FF2B5EF4-FFF2-40B4-BE49-F238E27FC236}">
                      <a16:creationId xmlns:a16="http://schemas.microsoft.com/office/drawing/2014/main" id="{ABD4D16F-63C4-4D0B-86C9-D1BEE6AA8998}"/>
                    </a:ext>
                  </a:extLst>
                </p:cNvPr>
                <p:cNvSpPr/>
                <p:nvPr/>
              </p:nvSpPr>
              <p:spPr>
                <a:xfrm>
                  <a:off x="3248263" y="3657600"/>
                  <a:ext cx="45719" cy="3333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正方形/長方形 369">
                  <a:extLst>
                    <a:ext uri="{FF2B5EF4-FFF2-40B4-BE49-F238E27FC236}">
                      <a16:creationId xmlns:a16="http://schemas.microsoft.com/office/drawing/2014/main" id="{B8EB1B20-2C44-4628-AD03-499D7A31ED48}"/>
                    </a:ext>
                  </a:extLst>
                </p:cNvPr>
                <p:cNvSpPr/>
                <p:nvPr/>
              </p:nvSpPr>
              <p:spPr>
                <a:xfrm>
                  <a:off x="3915013" y="3657600"/>
                  <a:ext cx="45719" cy="33337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A7229A0F-5F8C-4B07-8762-C33F614E19A2}"/>
                  </a:ext>
                </a:extLst>
              </p:cNvPr>
              <p:cNvSpPr/>
              <p:nvPr/>
            </p:nvSpPr>
            <p:spPr>
              <a:xfrm>
                <a:off x="3398141" y="3679002"/>
                <a:ext cx="156680" cy="3119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54C9830D-0876-4422-91B6-F66202747F42}"/>
                  </a:ext>
                </a:extLst>
              </p:cNvPr>
              <p:cNvSpPr/>
              <p:nvPr/>
            </p:nvSpPr>
            <p:spPr>
              <a:xfrm>
                <a:off x="3311194" y="2176381"/>
                <a:ext cx="45719" cy="378579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正方形/長方形 361">
                <a:extLst>
                  <a:ext uri="{FF2B5EF4-FFF2-40B4-BE49-F238E27FC236}">
                    <a16:creationId xmlns:a16="http://schemas.microsoft.com/office/drawing/2014/main" id="{F1CAA2E4-7448-434A-B4BB-8D02C2B59360}"/>
                  </a:ext>
                </a:extLst>
              </p:cNvPr>
              <p:cNvSpPr/>
              <p:nvPr/>
            </p:nvSpPr>
            <p:spPr>
              <a:xfrm>
                <a:off x="3602356" y="2176381"/>
                <a:ext cx="45719" cy="378579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正方形/長方形 362">
                <a:extLst>
                  <a:ext uri="{FF2B5EF4-FFF2-40B4-BE49-F238E27FC236}">
                    <a16:creationId xmlns:a16="http://schemas.microsoft.com/office/drawing/2014/main" id="{DC6A5157-576D-429C-8428-3B6430487833}"/>
                  </a:ext>
                </a:extLst>
              </p:cNvPr>
              <p:cNvSpPr/>
              <p:nvPr/>
            </p:nvSpPr>
            <p:spPr>
              <a:xfrm>
                <a:off x="3304982" y="2533651"/>
                <a:ext cx="345474" cy="69312"/>
              </a:xfrm>
              <a:prstGeom prst="rect">
                <a:avLst/>
              </a:pr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B38A6695-D6C9-4F23-9FC9-77A581882C74}"/>
                  </a:ext>
                </a:extLst>
              </p:cNvPr>
              <p:cNvSpPr/>
              <p:nvPr/>
            </p:nvSpPr>
            <p:spPr>
              <a:xfrm rot="16200000">
                <a:off x="3157299" y="2235111"/>
                <a:ext cx="644778" cy="1372874"/>
              </a:xfrm>
              <a:custGeom>
                <a:avLst/>
                <a:gdLst>
                  <a:gd name="connsiteX0" fmla="*/ 644778 w 644778"/>
                  <a:gd name="connsiteY0" fmla="*/ 686437 h 1372874"/>
                  <a:gd name="connsiteX1" fmla="*/ 53975 w 644778"/>
                  <a:gd name="connsiteY1" fmla="*/ 1372874 h 1372874"/>
                  <a:gd name="connsiteX2" fmla="*/ 0 w 644778"/>
                  <a:gd name="connsiteY2" fmla="*/ 1372874 h 1372874"/>
                  <a:gd name="connsiteX3" fmla="*/ 462763 w 644778"/>
                  <a:gd name="connsiteY3" fmla="*/ 835203 h 1372874"/>
                  <a:gd name="connsiteX4" fmla="*/ 462763 w 644778"/>
                  <a:gd name="connsiteY4" fmla="*/ 537671 h 1372874"/>
                  <a:gd name="connsiteX5" fmla="*/ 0 w 644778"/>
                  <a:gd name="connsiteY5" fmla="*/ 0 h 1372874"/>
                  <a:gd name="connsiteX6" fmla="*/ 53975 w 644778"/>
                  <a:gd name="connsiteY6" fmla="*/ 0 h 137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4778" h="1372874">
                    <a:moveTo>
                      <a:pt x="644778" y="686437"/>
                    </a:moveTo>
                    <a:lnTo>
                      <a:pt x="53975" y="1372874"/>
                    </a:lnTo>
                    <a:lnTo>
                      <a:pt x="0" y="1372874"/>
                    </a:lnTo>
                    <a:lnTo>
                      <a:pt x="462763" y="835203"/>
                    </a:lnTo>
                    <a:lnTo>
                      <a:pt x="462763" y="537671"/>
                    </a:lnTo>
                    <a:lnTo>
                      <a:pt x="0" y="0"/>
                    </a:lnTo>
                    <a:lnTo>
                      <a:pt x="53975" y="0"/>
                    </a:lnTo>
                    <a:close/>
                  </a:path>
                </a:pathLst>
              </a:custGeom>
              <a:pattFill prst="dkHorz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80713A5B-FDA2-424A-A969-945BA3146E96}"/>
                  </a:ext>
                </a:extLst>
              </p:cNvPr>
              <p:cNvSpPr/>
              <p:nvPr/>
            </p:nvSpPr>
            <p:spPr>
              <a:xfrm>
                <a:off x="3387076" y="2693195"/>
                <a:ext cx="189562" cy="67778"/>
              </a:xfrm>
              <a:custGeom>
                <a:avLst/>
                <a:gdLst>
                  <a:gd name="connsiteX0" fmla="*/ 149067 w 171926"/>
                  <a:gd name="connsiteY0" fmla="*/ 0 h 45719"/>
                  <a:gd name="connsiteX1" fmla="*/ 154463 w 171926"/>
                  <a:gd name="connsiteY1" fmla="*/ 17463 h 45719"/>
                  <a:gd name="connsiteX2" fmla="*/ 171926 w 171926"/>
                  <a:gd name="connsiteY2" fmla="*/ 17463 h 45719"/>
                  <a:gd name="connsiteX3" fmla="*/ 157798 w 171926"/>
                  <a:gd name="connsiteY3" fmla="*/ 28256 h 45719"/>
                  <a:gd name="connsiteX4" fmla="*/ 163194 w 171926"/>
                  <a:gd name="connsiteY4" fmla="*/ 45719 h 45719"/>
                  <a:gd name="connsiteX5" fmla="*/ 149067 w 171926"/>
                  <a:gd name="connsiteY5" fmla="*/ 34926 h 45719"/>
                  <a:gd name="connsiteX6" fmla="*/ 134939 w 171926"/>
                  <a:gd name="connsiteY6" fmla="*/ 45719 h 45719"/>
                  <a:gd name="connsiteX7" fmla="*/ 140335 w 171926"/>
                  <a:gd name="connsiteY7" fmla="*/ 28256 h 45719"/>
                  <a:gd name="connsiteX8" fmla="*/ 126207 w 171926"/>
                  <a:gd name="connsiteY8" fmla="*/ 17463 h 45719"/>
                  <a:gd name="connsiteX9" fmla="*/ 143670 w 171926"/>
                  <a:gd name="connsiteY9" fmla="*/ 17463 h 45719"/>
                  <a:gd name="connsiteX10" fmla="*/ 22860 w 171926"/>
                  <a:gd name="connsiteY10" fmla="*/ 0 h 45719"/>
                  <a:gd name="connsiteX11" fmla="*/ 28256 w 171926"/>
                  <a:gd name="connsiteY11" fmla="*/ 17463 h 45719"/>
                  <a:gd name="connsiteX12" fmla="*/ 45719 w 171926"/>
                  <a:gd name="connsiteY12" fmla="*/ 17463 h 45719"/>
                  <a:gd name="connsiteX13" fmla="*/ 31591 w 171926"/>
                  <a:gd name="connsiteY13" fmla="*/ 28256 h 45719"/>
                  <a:gd name="connsiteX14" fmla="*/ 36987 w 171926"/>
                  <a:gd name="connsiteY14" fmla="*/ 45719 h 45719"/>
                  <a:gd name="connsiteX15" fmla="*/ 22860 w 171926"/>
                  <a:gd name="connsiteY15" fmla="*/ 34926 h 45719"/>
                  <a:gd name="connsiteX16" fmla="*/ 8732 w 171926"/>
                  <a:gd name="connsiteY16" fmla="*/ 45719 h 45719"/>
                  <a:gd name="connsiteX17" fmla="*/ 14128 w 171926"/>
                  <a:gd name="connsiteY17" fmla="*/ 28256 h 45719"/>
                  <a:gd name="connsiteX18" fmla="*/ 0 w 171926"/>
                  <a:gd name="connsiteY18" fmla="*/ 17463 h 45719"/>
                  <a:gd name="connsiteX19" fmla="*/ 17463 w 171926"/>
                  <a:gd name="connsiteY19" fmla="*/ 17463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1926" h="45719">
                    <a:moveTo>
                      <a:pt x="149067" y="0"/>
                    </a:moveTo>
                    <a:lnTo>
                      <a:pt x="154463" y="17463"/>
                    </a:lnTo>
                    <a:lnTo>
                      <a:pt x="171926" y="17463"/>
                    </a:lnTo>
                    <a:lnTo>
                      <a:pt x="157798" y="28256"/>
                    </a:lnTo>
                    <a:lnTo>
                      <a:pt x="163194" y="45719"/>
                    </a:lnTo>
                    <a:lnTo>
                      <a:pt x="149067" y="34926"/>
                    </a:lnTo>
                    <a:lnTo>
                      <a:pt x="134939" y="45719"/>
                    </a:lnTo>
                    <a:lnTo>
                      <a:pt x="140335" y="28256"/>
                    </a:lnTo>
                    <a:lnTo>
                      <a:pt x="126207" y="17463"/>
                    </a:lnTo>
                    <a:lnTo>
                      <a:pt x="143670" y="17463"/>
                    </a:lnTo>
                    <a:close/>
                    <a:moveTo>
                      <a:pt x="22860" y="0"/>
                    </a:moveTo>
                    <a:lnTo>
                      <a:pt x="28256" y="17463"/>
                    </a:lnTo>
                    <a:lnTo>
                      <a:pt x="45719" y="17463"/>
                    </a:lnTo>
                    <a:lnTo>
                      <a:pt x="31591" y="28256"/>
                    </a:lnTo>
                    <a:lnTo>
                      <a:pt x="36987" y="45719"/>
                    </a:lnTo>
                    <a:lnTo>
                      <a:pt x="22860" y="34926"/>
                    </a:lnTo>
                    <a:lnTo>
                      <a:pt x="8732" y="45719"/>
                    </a:lnTo>
                    <a:lnTo>
                      <a:pt x="14128" y="28256"/>
                    </a:lnTo>
                    <a:lnTo>
                      <a:pt x="0" y="17463"/>
                    </a:lnTo>
                    <a:lnTo>
                      <a:pt x="17463" y="17463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9E87F862-0835-4CBE-941C-77D216821BEE}"/>
                  </a:ext>
                </a:extLst>
              </p:cNvPr>
              <p:cNvSpPr/>
              <p:nvPr/>
            </p:nvSpPr>
            <p:spPr>
              <a:xfrm>
                <a:off x="3222399" y="2065034"/>
                <a:ext cx="514576" cy="132861"/>
              </a:xfrm>
              <a:custGeom>
                <a:avLst/>
                <a:gdLst>
                  <a:gd name="connsiteX0" fmla="*/ 250144 w 514576"/>
                  <a:gd name="connsiteY0" fmla="*/ 0 h 132861"/>
                  <a:gd name="connsiteX1" fmla="*/ 264432 w 514576"/>
                  <a:gd name="connsiteY1" fmla="*/ 0 h 132861"/>
                  <a:gd name="connsiteX2" fmla="*/ 514576 w 514576"/>
                  <a:gd name="connsiteY2" fmla="*/ 132861 h 132861"/>
                  <a:gd name="connsiteX3" fmla="*/ 362484 w 514576"/>
                  <a:gd name="connsiteY3" fmla="*/ 132861 h 132861"/>
                  <a:gd name="connsiteX4" fmla="*/ 341686 w 514576"/>
                  <a:gd name="connsiteY4" fmla="*/ 102013 h 132861"/>
                  <a:gd name="connsiteX5" fmla="*/ 259640 w 514576"/>
                  <a:gd name="connsiteY5" fmla="*/ 68029 h 132861"/>
                  <a:gd name="connsiteX6" fmla="*/ 177594 w 514576"/>
                  <a:gd name="connsiteY6" fmla="*/ 102013 h 132861"/>
                  <a:gd name="connsiteX7" fmla="*/ 156796 w 514576"/>
                  <a:gd name="connsiteY7" fmla="*/ 132861 h 132861"/>
                  <a:gd name="connsiteX8" fmla="*/ 0 w 514576"/>
                  <a:gd name="connsiteY8" fmla="*/ 132861 h 13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576" h="132861">
                    <a:moveTo>
                      <a:pt x="250144" y="0"/>
                    </a:moveTo>
                    <a:lnTo>
                      <a:pt x="264432" y="0"/>
                    </a:lnTo>
                    <a:lnTo>
                      <a:pt x="514576" y="132861"/>
                    </a:lnTo>
                    <a:lnTo>
                      <a:pt x="362484" y="132861"/>
                    </a:lnTo>
                    <a:lnTo>
                      <a:pt x="341686" y="102013"/>
                    </a:lnTo>
                    <a:cubicBezTo>
                      <a:pt x="320689" y="81016"/>
                      <a:pt x="291681" y="68029"/>
                      <a:pt x="259640" y="68029"/>
                    </a:cubicBezTo>
                    <a:cubicBezTo>
                      <a:pt x="227599" y="68029"/>
                      <a:pt x="198592" y="81016"/>
                      <a:pt x="177594" y="102013"/>
                    </a:cubicBezTo>
                    <a:lnTo>
                      <a:pt x="156796" y="132861"/>
                    </a:lnTo>
                    <a:lnTo>
                      <a:pt x="0" y="132861"/>
                    </a:lnTo>
                    <a:close/>
                  </a:path>
                </a:pathLst>
              </a:custGeom>
              <a:pattFill prst="openDmnd">
                <a:fgClr>
                  <a:schemeClr val="accent2">
                    <a:lumMod val="40000"/>
                    <a:lumOff val="60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台形 366">
                <a:extLst>
                  <a:ext uri="{FF2B5EF4-FFF2-40B4-BE49-F238E27FC236}">
                    <a16:creationId xmlns:a16="http://schemas.microsoft.com/office/drawing/2014/main" id="{80820432-E351-4813-93EA-0965A2ECC8D2}"/>
                  </a:ext>
                </a:extLst>
              </p:cNvPr>
              <p:cNvSpPr/>
              <p:nvPr/>
            </p:nvSpPr>
            <p:spPr>
              <a:xfrm>
                <a:off x="3175115" y="3548063"/>
                <a:ext cx="609145" cy="123825"/>
              </a:xfrm>
              <a:prstGeom prst="trapezoid">
                <a:avLst>
                  <a:gd name="adj" fmla="val 225000"/>
                </a:avLst>
              </a:prstGeom>
              <a:pattFill prst="openDmnd">
                <a:fgClr>
                  <a:schemeClr val="accent2">
                    <a:lumMod val="40000"/>
                    <a:lumOff val="60000"/>
                  </a:schemeClr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F65A886-BE85-4920-BB58-DEB9228A4AFF}"/>
                  </a:ext>
                </a:extLst>
              </p:cNvPr>
              <p:cNvSpPr/>
              <p:nvPr/>
            </p:nvSpPr>
            <p:spPr>
              <a:xfrm rot="6110048">
                <a:off x="3478693" y="2314639"/>
                <a:ext cx="78036" cy="94593"/>
              </a:xfrm>
              <a:custGeom>
                <a:avLst/>
                <a:gdLst>
                  <a:gd name="connsiteX0" fmla="*/ 0 w 216784"/>
                  <a:gd name="connsiteY0" fmla="*/ 285241 h 296671"/>
                  <a:gd name="connsiteX1" fmla="*/ 0 w 216784"/>
                  <a:gd name="connsiteY1" fmla="*/ 262382 h 296671"/>
                  <a:gd name="connsiteX2" fmla="*/ 172652 w 216784"/>
                  <a:gd name="connsiteY2" fmla="*/ 252167 h 296671"/>
                  <a:gd name="connsiteX3" fmla="*/ 182495 w 216784"/>
                  <a:gd name="connsiteY3" fmla="*/ 0 h 296671"/>
                  <a:gd name="connsiteX4" fmla="*/ 205354 w 216784"/>
                  <a:gd name="connsiteY4" fmla="*/ 0 h 296671"/>
                  <a:gd name="connsiteX5" fmla="*/ 216784 w 216784"/>
                  <a:gd name="connsiteY5" fmla="*/ 292808 h 296671"/>
                  <a:gd name="connsiteX6" fmla="*/ 193186 w 216784"/>
                  <a:gd name="connsiteY6" fmla="*/ 292808 h 296671"/>
                  <a:gd name="connsiteX7" fmla="*/ 193186 w 216784"/>
                  <a:gd name="connsiteY7" fmla="*/ 296671 h 29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6784" h="296671">
                    <a:moveTo>
                      <a:pt x="0" y="285241"/>
                    </a:moveTo>
                    <a:lnTo>
                      <a:pt x="0" y="262382"/>
                    </a:lnTo>
                    <a:lnTo>
                      <a:pt x="172652" y="252167"/>
                    </a:lnTo>
                    <a:lnTo>
                      <a:pt x="182495" y="0"/>
                    </a:lnTo>
                    <a:lnTo>
                      <a:pt x="205354" y="0"/>
                    </a:lnTo>
                    <a:lnTo>
                      <a:pt x="216784" y="292808"/>
                    </a:lnTo>
                    <a:lnTo>
                      <a:pt x="193186" y="292808"/>
                    </a:lnTo>
                    <a:lnTo>
                      <a:pt x="193186" y="2966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8C5F7B9-96C5-4F5A-B256-93DB898F4ED2}"/>
              </a:ext>
            </a:extLst>
          </p:cNvPr>
          <p:cNvGrpSpPr/>
          <p:nvPr/>
        </p:nvGrpSpPr>
        <p:grpSpPr>
          <a:xfrm>
            <a:off x="746064" y="1797246"/>
            <a:ext cx="2562286" cy="1633638"/>
            <a:chOff x="746064" y="1797246"/>
            <a:chExt cx="2562286" cy="1633638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2BC4383D-3923-42B6-AABB-7CD75B152FF6}"/>
                </a:ext>
              </a:extLst>
            </p:cNvPr>
            <p:cNvGrpSpPr/>
            <p:nvPr/>
          </p:nvGrpSpPr>
          <p:grpSpPr>
            <a:xfrm>
              <a:off x="746064" y="1894185"/>
              <a:ext cx="2562286" cy="1536699"/>
              <a:chOff x="746064" y="1894185"/>
              <a:chExt cx="2562286" cy="1536699"/>
            </a:xfrm>
          </p:grpSpPr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D44BF6E0-C7F8-4A3D-B61E-1D1117AC6AE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0A6A32EB-99BC-4E26-A927-2D68A0C08DC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5C94A784-5769-4B54-8D8D-AB09828B293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205D4323-6D33-4624-B0DA-ACB1DB5BC84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38F7277E-D2C8-4595-97AE-1FFD0BF7421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31D7EDA5-0589-4EB4-87D7-2A6AD5F391EF}"/>
                </a:ext>
              </a:extLst>
            </p:cNvPr>
            <p:cNvGrpSpPr/>
            <p:nvPr/>
          </p:nvGrpSpPr>
          <p:grpSpPr>
            <a:xfrm>
              <a:off x="968326" y="1797246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68D6554B-7D76-4AAE-BD1B-B64E163FADDC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38C00E8D-DA4F-4BC4-AD46-610B031B5BB2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D034731E-C19A-44CF-AFD5-8094208FFAFF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ED4685A0-E2DB-4AE7-BD18-9760389F3A46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EF87B346-0765-466B-99A9-19D707483A9D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43EF0CBF-4807-46CD-AA0F-931F88BFECA1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E3BA7238-28DF-47B2-87E9-2A865105F170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27F68833-34BB-4D28-8F91-16F7E98ED47A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5EB4CAEB-F085-48B7-B34E-984846F5C03E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51DB98A6-2268-42E7-A840-0D08B83D425B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15DE893A-83AF-42DD-911E-7BCD40814750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4E92D183-0A89-45ED-AFA3-3099CA5050AE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0" name="四角形: 上の 2 つの角を丸める 639">
                <a:extLst>
                  <a:ext uri="{FF2B5EF4-FFF2-40B4-BE49-F238E27FC236}">
                    <a16:creationId xmlns:a16="http://schemas.microsoft.com/office/drawing/2014/main" id="{EC2F9BF9-D11E-4E3A-99AA-38742C28A3E7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BF7C3D7D-76DA-446D-BA0E-692EBA083285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楕円 169">
                <a:extLst>
                  <a:ext uri="{FF2B5EF4-FFF2-40B4-BE49-F238E27FC236}">
                    <a16:creationId xmlns:a16="http://schemas.microsoft.com/office/drawing/2014/main" id="{6A874966-FB71-42FB-BA1D-2A05431CBE8C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7D960173-23A7-4D2B-AAE0-9DF6F54623F1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647" name="四角形: 角を丸くする 646">
                  <a:extLst>
                    <a:ext uri="{FF2B5EF4-FFF2-40B4-BE49-F238E27FC236}">
                      <a16:creationId xmlns:a16="http://schemas.microsoft.com/office/drawing/2014/main" id="{22F4C04F-27B3-4519-B396-CBE54CFE7303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5C21E776-D9E1-4345-83BF-9879C7119AC9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四角形: 角を丸くする 648">
                  <a:extLst>
                    <a:ext uri="{FF2B5EF4-FFF2-40B4-BE49-F238E27FC236}">
                      <a16:creationId xmlns:a16="http://schemas.microsoft.com/office/drawing/2014/main" id="{649FD042-2098-42FE-B4B1-68F7E1A9A514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四角形: 角を丸くする 649">
                  <a:extLst>
                    <a:ext uri="{FF2B5EF4-FFF2-40B4-BE49-F238E27FC236}">
                      <a16:creationId xmlns:a16="http://schemas.microsoft.com/office/drawing/2014/main" id="{17C97C0C-F653-4753-9FA1-9EDA340503C5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四角形: 角を丸くする 650">
                  <a:extLst>
                    <a:ext uri="{FF2B5EF4-FFF2-40B4-BE49-F238E27FC236}">
                      <a16:creationId xmlns:a16="http://schemas.microsoft.com/office/drawing/2014/main" id="{8695DAA4-DC8A-4528-B2EB-0B4EF20918B8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四角形: 角を丸くする 651">
                  <a:extLst>
                    <a:ext uri="{FF2B5EF4-FFF2-40B4-BE49-F238E27FC236}">
                      <a16:creationId xmlns:a16="http://schemas.microsoft.com/office/drawing/2014/main" id="{C19C79EB-C12D-4F9C-AF2F-228863ED86C6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5BA1077B-28C0-40C2-AF14-24B899475B70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四角形: 角を丸くする 653">
                  <a:extLst>
                    <a:ext uri="{FF2B5EF4-FFF2-40B4-BE49-F238E27FC236}">
                      <a16:creationId xmlns:a16="http://schemas.microsoft.com/office/drawing/2014/main" id="{497395F6-71CD-4861-B66D-8E4FBA55BCA4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68FE82CA-4D93-4AED-9D5F-605144723944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四角形: 角を丸くする 655">
                  <a:extLst>
                    <a:ext uri="{FF2B5EF4-FFF2-40B4-BE49-F238E27FC236}">
                      <a16:creationId xmlns:a16="http://schemas.microsoft.com/office/drawing/2014/main" id="{1FAE9FA6-E5A3-484A-8597-7A0795A16A3F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四角形: 角を丸くする 656">
                  <a:extLst>
                    <a:ext uri="{FF2B5EF4-FFF2-40B4-BE49-F238E27FC236}">
                      <a16:creationId xmlns:a16="http://schemas.microsoft.com/office/drawing/2014/main" id="{891F7B3B-AE4E-47AB-B092-DD1FA6856DA1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四角形: 角を丸くする 657">
                  <a:extLst>
                    <a:ext uri="{FF2B5EF4-FFF2-40B4-BE49-F238E27FC236}">
                      <a16:creationId xmlns:a16="http://schemas.microsoft.com/office/drawing/2014/main" id="{D6940A29-353C-45EA-B1D3-919261E17D79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四角形: 角を丸くする 658">
                  <a:extLst>
                    <a:ext uri="{FF2B5EF4-FFF2-40B4-BE49-F238E27FC236}">
                      <a16:creationId xmlns:a16="http://schemas.microsoft.com/office/drawing/2014/main" id="{C018217E-D6B9-475B-AB67-51F3FB652D2A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四角形: 角を丸くする 659">
                  <a:extLst>
                    <a:ext uri="{FF2B5EF4-FFF2-40B4-BE49-F238E27FC236}">
                      <a16:creationId xmlns:a16="http://schemas.microsoft.com/office/drawing/2014/main" id="{BA3FF9ED-5D8A-49EB-B6E5-8E34BB26D3B3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四角形: 角を丸くする 660">
                  <a:extLst>
                    <a:ext uri="{FF2B5EF4-FFF2-40B4-BE49-F238E27FC236}">
                      <a16:creationId xmlns:a16="http://schemas.microsoft.com/office/drawing/2014/main" id="{E2FFCAAE-9176-42D4-8EEF-54F02C8D7876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四角形: 角を丸くする 661">
                  <a:extLst>
                    <a:ext uri="{FF2B5EF4-FFF2-40B4-BE49-F238E27FC236}">
                      <a16:creationId xmlns:a16="http://schemas.microsoft.com/office/drawing/2014/main" id="{DF3F9BFC-FE94-4D6A-9E93-DB35C7F6EF2C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四角形: 角を丸くする 662">
                  <a:extLst>
                    <a:ext uri="{FF2B5EF4-FFF2-40B4-BE49-F238E27FC236}">
                      <a16:creationId xmlns:a16="http://schemas.microsoft.com/office/drawing/2014/main" id="{13132A59-E9B2-4485-8D5A-962DBB1A6BD1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四角形: 角を丸くする 663">
                  <a:extLst>
                    <a:ext uri="{FF2B5EF4-FFF2-40B4-BE49-F238E27FC236}">
                      <a16:creationId xmlns:a16="http://schemas.microsoft.com/office/drawing/2014/main" id="{82CACCD3-2405-4A46-8307-7D64C789205D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四角形: 角を丸くする 664">
                  <a:extLst>
                    <a:ext uri="{FF2B5EF4-FFF2-40B4-BE49-F238E27FC236}">
                      <a16:creationId xmlns:a16="http://schemas.microsoft.com/office/drawing/2014/main" id="{77257E69-5F37-4FBF-942F-4BE75FD7F9CC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四角形: 角を丸くする 665">
                  <a:extLst>
                    <a:ext uri="{FF2B5EF4-FFF2-40B4-BE49-F238E27FC236}">
                      <a16:creationId xmlns:a16="http://schemas.microsoft.com/office/drawing/2014/main" id="{9688397E-57D5-4063-8FBF-D82264D17934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四角形: 角を丸くする 666">
                  <a:extLst>
                    <a:ext uri="{FF2B5EF4-FFF2-40B4-BE49-F238E27FC236}">
                      <a16:creationId xmlns:a16="http://schemas.microsoft.com/office/drawing/2014/main" id="{51D78F42-7532-440C-ACA5-F551DC0BB55F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四角形: 角を丸くする 667">
                  <a:extLst>
                    <a:ext uri="{FF2B5EF4-FFF2-40B4-BE49-F238E27FC236}">
                      <a16:creationId xmlns:a16="http://schemas.microsoft.com/office/drawing/2014/main" id="{7D8D5F2F-DCE2-4CEE-8BFF-0E8289C00447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4C4FD673-7950-4176-9DBD-D9C2518C26FF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42009B47-A6B6-42C2-8300-89972651D7B3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四角形: 角を丸くする 670">
                  <a:extLst>
                    <a:ext uri="{FF2B5EF4-FFF2-40B4-BE49-F238E27FC236}">
                      <a16:creationId xmlns:a16="http://schemas.microsoft.com/office/drawing/2014/main" id="{348377B8-252F-4E1F-B003-AF5069F376E0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1C88FD4F-EB95-43AF-A4F1-968AEF04ADC6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62A23C59-DB88-4456-AF06-B539EF40A59B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C7E25EAD-39CE-4A95-B9DA-806D1C3D6017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563F6B93-BC6B-4276-A3CD-AEF895ED508D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35B56C68-CFA9-4D57-A6F8-0AECC00381D2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四角形: 角を丸くする 676">
                  <a:extLst>
                    <a:ext uri="{FF2B5EF4-FFF2-40B4-BE49-F238E27FC236}">
                      <a16:creationId xmlns:a16="http://schemas.microsoft.com/office/drawing/2014/main" id="{7B0FE2D3-8A39-41A7-8B2D-22EB30217386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四角形: 角を丸くする 677">
                  <a:extLst>
                    <a:ext uri="{FF2B5EF4-FFF2-40B4-BE49-F238E27FC236}">
                      <a16:creationId xmlns:a16="http://schemas.microsoft.com/office/drawing/2014/main" id="{EBCDB23B-6B54-407E-8E92-21D23BE35A60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8A4BAEED-2EB0-469A-AF69-4F92CE8C6242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四角形: 角を丸くする 679">
                  <a:extLst>
                    <a:ext uri="{FF2B5EF4-FFF2-40B4-BE49-F238E27FC236}">
                      <a16:creationId xmlns:a16="http://schemas.microsoft.com/office/drawing/2014/main" id="{572D520F-7417-42EB-ABAD-B20BFA75EAA9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四角形: 角を丸くする 680">
                  <a:extLst>
                    <a:ext uri="{FF2B5EF4-FFF2-40B4-BE49-F238E27FC236}">
                      <a16:creationId xmlns:a16="http://schemas.microsoft.com/office/drawing/2014/main" id="{829EF08C-618C-4E9E-A961-158664C610A6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四角形: 角を丸くする 681">
                  <a:extLst>
                    <a:ext uri="{FF2B5EF4-FFF2-40B4-BE49-F238E27FC236}">
                      <a16:creationId xmlns:a16="http://schemas.microsoft.com/office/drawing/2014/main" id="{5A37ECE1-797A-4508-A0A9-7435A069E8F2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四角形: 角を丸くする 682">
                  <a:extLst>
                    <a:ext uri="{FF2B5EF4-FFF2-40B4-BE49-F238E27FC236}">
                      <a16:creationId xmlns:a16="http://schemas.microsoft.com/office/drawing/2014/main" id="{82911E89-193D-4ECA-B992-A1AB8C70284A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2F239207-58AC-407D-9409-86D2EF0B5EEB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四角形: 角を丸くする 684">
                  <a:extLst>
                    <a:ext uri="{FF2B5EF4-FFF2-40B4-BE49-F238E27FC236}">
                      <a16:creationId xmlns:a16="http://schemas.microsoft.com/office/drawing/2014/main" id="{B1457BE4-7969-4B1A-B275-8444C58E9C3C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四角形: 角を丸くする 685">
                  <a:extLst>
                    <a:ext uri="{FF2B5EF4-FFF2-40B4-BE49-F238E27FC236}">
                      <a16:creationId xmlns:a16="http://schemas.microsoft.com/office/drawing/2014/main" id="{C15CF8D2-18E9-42FA-9E8C-F4AFE3C4885D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E8A2A947-8C87-40EF-94E0-900A2A893C28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392ADC16-8909-4A95-A8FF-4AA9AE01E6E3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四角形: 角を丸くする 688">
                  <a:extLst>
                    <a:ext uri="{FF2B5EF4-FFF2-40B4-BE49-F238E27FC236}">
                      <a16:creationId xmlns:a16="http://schemas.microsoft.com/office/drawing/2014/main" id="{FA4B6732-408C-4B58-8439-59C487BC490F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四角形: 角を丸くする 689">
                  <a:extLst>
                    <a:ext uri="{FF2B5EF4-FFF2-40B4-BE49-F238E27FC236}">
                      <a16:creationId xmlns:a16="http://schemas.microsoft.com/office/drawing/2014/main" id="{9F76C907-D09B-456C-AF84-C3CCCA5ADC48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四角形: 角を丸くする 690">
                  <a:extLst>
                    <a:ext uri="{FF2B5EF4-FFF2-40B4-BE49-F238E27FC236}">
                      <a16:creationId xmlns:a16="http://schemas.microsoft.com/office/drawing/2014/main" id="{19A72713-5A68-416E-9AC7-5D3935C7F6E1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B458BE89-6A92-4AC5-81A6-68877122D0BD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B1FFB3F2-3F98-48AB-8531-490748CC33B5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四角形: 角を丸くする 693">
                  <a:extLst>
                    <a:ext uri="{FF2B5EF4-FFF2-40B4-BE49-F238E27FC236}">
                      <a16:creationId xmlns:a16="http://schemas.microsoft.com/office/drawing/2014/main" id="{7B29773F-7375-41DD-BD09-6DDBE47E7004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7508FAD1-B5D6-4DA3-A007-786DDD6A19EB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D77F3792-3469-4BE6-BD8D-5E5544C1BBDE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DA71F794-DCB4-4420-8D41-4E878207ACBF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E20F3631-5E56-4EBC-82B8-ECD6D4F07D55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F3609916-183C-4226-BFFC-9207C1A46E3F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EC3B9766-B8CB-46D7-9F40-98CCFF80F3EA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1107E082-A10E-4794-AB3D-B232AB5CA9EA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0ACB0D07-7348-4723-B596-9D9872901C43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四角形: 角を丸くする 702">
                  <a:extLst>
                    <a:ext uri="{FF2B5EF4-FFF2-40B4-BE49-F238E27FC236}">
                      <a16:creationId xmlns:a16="http://schemas.microsoft.com/office/drawing/2014/main" id="{FA858CB9-AAA8-4B15-9094-D50EA9FD171B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四角形: 角を丸くする 703">
                  <a:extLst>
                    <a:ext uri="{FF2B5EF4-FFF2-40B4-BE49-F238E27FC236}">
                      <a16:creationId xmlns:a16="http://schemas.microsoft.com/office/drawing/2014/main" id="{8F7CD50D-2EA5-4D93-9205-DC9F4752C74B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929EB9D6-77F5-4377-BD98-95E3F5D67CAC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CA242347-8BD5-45FD-B509-6315A27152A1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四角形: 角を丸くする 706">
                  <a:extLst>
                    <a:ext uri="{FF2B5EF4-FFF2-40B4-BE49-F238E27FC236}">
                      <a16:creationId xmlns:a16="http://schemas.microsoft.com/office/drawing/2014/main" id="{0191A22A-F801-42B2-B992-A7D586764FE9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四角形: 角を丸くする 707">
                  <a:extLst>
                    <a:ext uri="{FF2B5EF4-FFF2-40B4-BE49-F238E27FC236}">
                      <a16:creationId xmlns:a16="http://schemas.microsoft.com/office/drawing/2014/main" id="{6361BDAF-6E4F-4687-B5CC-AE8AD0A417AD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四角形: 角を丸くする 708">
                  <a:extLst>
                    <a:ext uri="{FF2B5EF4-FFF2-40B4-BE49-F238E27FC236}">
                      <a16:creationId xmlns:a16="http://schemas.microsoft.com/office/drawing/2014/main" id="{EEC59E7D-17B5-4E6A-92CD-66B3CA23F333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四角形: 角を丸くする 709">
                  <a:extLst>
                    <a:ext uri="{FF2B5EF4-FFF2-40B4-BE49-F238E27FC236}">
                      <a16:creationId xmlns:a16="http://schemas.microsoft.com/office/drawing/2014/main" id="{B1804D42-0EB9-454F-9A91-DF6E9390B4A7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55FABD95-6881-4A69-898B-8734C4295A65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四角形: 角を丸くする 711">
                  <a:extLst>
                    <a:ext uri="{FF2B5EF4-FFF2-40B4-BE49-F238E27FC236}">
                      <a16:creationId xmlns:a16="http://schemas.microsoft.com/office/drawing/2014/main" id="{98BD2F57-AABC-4F95-B214-4E67198B4D6A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四角形: 角を丸くする 712">
                  <a:extLst>
                    <a:ext uri="{FF2B5EF4-FFF2-40B4-BE49-F238E27FC236}">
                      <a16:creationId xmlns:a16="http://schemas.microsoft.com/office/drawing/2014/main" id="{BE2B70A5-6400-4709-8D2B-75CC3972BCDF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四角形: 角を丸くする 713">
                  <a:extLst>
                    <a:ext uri="{FF2B5EF4-FFF2-40B4-BE49-F238E27FC236}">
                      <a16:creationId xmlns:a16="http://schemas.microsoft.com/office/drawing/2014/main" id="{F5558CC9-63CD-4465-AFB1-D40FB01D366E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四角形: 角を丸くする 714">
                  <a:extLst>
                    <a:ext uri="{FF2B5EF4-FFF2-40B4-BE49-F238E27FC236}">
                      <a16:creationId xmlns:a16="http://schemas.microsoft.com/office/drawing/2014/main" id="{AE6DB2EA-C5ED-4383-858A-BFE6547CACA1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四角形: 角を丸くする 715">
                  <a:extLst>
                    <a:ext uri="{FF2B5EF4-FFF2-40B4-BE49-F238E27FC236}">
                      <a16:creationId xmlns:a16="http://schemas.microsoft.com/office/drawing/2014/main" id="{A471C94A-8A02-49F8-B650-78494ED93E72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879B0B72-7E9F-4989-A534-4B463CDCFD71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四角形: 角を丸くする 717">
                  <a:extLst>
                    <a:ext uri="{FF2B5EF4-FFF2-40B4-BE49-F238E27FC236}">
                      <a16:creationId xmlns:a16="http://schemas.microsoft.com/office/drawing/2014/main" id="{804A4C87-E9C7-482D-8D12-34ADA4029090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四角形: 角を丸くする 718">
                  <a:extLst>
                    <a:ext uri="{FF2B5EF4-FFF2-40B4-BE49-F238E27FC236}">
                      <a16:creationId xmlns:a16="http://schemas.microsoft.com/office/drawing/2014/main" id="{28A5C563-32A3-4E93-9785-E4B6974834D5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四角形: 角を丸くする 738">
                  <a:extLst>
                    <a:ext uri="{FF2B5EF4-FFF2-40B4-BE49-F238E27FC236}">
                      <a16:creationId xmlns:a16="http://schemas.microsoft.com/office/drawing/2014/main" id="{6D705548-0538-4685-8756-5F69E48677BD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A2C95FCB-00B6-4A8E-B631-EB80F3E00832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CC5261E2-41E0-421C-8E8A-FBCAC4D184AA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16DE8291-060D-4541-86F2-EA2178D1406E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19852913-78F3-4C1B-BA5D-EABEACB4786D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F30FAE6A-A065-434E-9742-04F9F5C4221D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79D03D78-0B87-44B7-B4D3-844E0CD89E7E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96BA9AD1-3572-42F6-98B3-EF64DB0111D4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51C52E15-13CD-44F0-B4E7-220E0C020E16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4CA258CE-F9E5-4449-9EA7-5FFF4F5B0748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8DCB6A0C-2B0A-4A47-93C8-E1B99DEA3024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2D6865E8-8197-4ABF-B17F-49E4953E91E3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F4DA4E1-4F36-46F6-A519-ED357A52C856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77103B09-2E18-4291-BC01-B89DB4BBD150}"/>
                </a:ext>
              </a:extLst>
            </p:cNvPr>
            <p:cNvGrpSpPr/>
            <p:nvPr/>
          </p:nvGrpSpPr>
          <p:grpSpPr>
            <a:xfrm>
              <a:off x="1268069" y="2243686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1C800BEA-AAA8-44C2-9FAA-12BF93D6C9B8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D3F68EB7-609F-4FF0-9706-877869BFF0A4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7E7BE2FA-2B9A-4C05-A03B-66E774A63B7A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99B69E16-A58A-47C5-B89B-EA6BF67AC7F9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7B7747D7-9A59-45F9-A13E-BEA16A5B15BB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F5213D94-31E5-4D0E-A7DF-ECD3D6D924E1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8A819E87-43B7-4337-91E0-2E6297E80E26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69AF5D6B-D98D-4F87-9F1F-BA2C261D2744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94885B9A-C96E-49D4-AD08-36D8C9860FAA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4B2F0E04-CDCD-4742-B3D8-C255B1954962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8F002B55-3A3A-4A3D-BE7E-6F9BF37DB732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35F85679-0D4B-4A4E-8290-A390FEA2E88E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1" name="四角形: 上の 2 つの角を丸める 780">
                <a:extLst>
                  <a:ext uri="{FF2B5EF4-FFF2-40B4-BE49-F238E27FC236}">
                    <a16:creationId xmlns:a16="http://schemas.microsoft.com/office/drawing/2014/main" id="{8C9C78C4-056C-4CB0-94EC-ADEFF2CD882B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F4C9B1D9-69EE-4FAA-9481-8BF15EEDD839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楕円 169">
                <a:extLst>
                  <a:ext uri="{FF2B5EF4-FFF2-40B4-BE49-F238E27FC236}">
                    <a16:creationId xmlns:a16="http://schemas.microsoft.com/office/drawing/2014/main" id="{9E172808-83EC-4B26-B3AD-EB63ED90EF76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EE3996EA-6954-42CE-8B1C-D0028BC0E5CF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788" name="四角形: 角を丸くする 787">
                  <a:extLst>
                    <a:ext uri="{FF2B5EF4-FFF2-40B4-BE49-F238E27FC236}">
                      <a16:creationId xmlns:a16="http://schemas.microsoft.com/office/drawing/2014/main" id="{301A2E10-98A4-4613-A6AD-BA2DACB2DD9F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四角形: 角を丸くする 788">
                  <a:extLst>
                    <a:ext uri="{FF2B5EF4-FFF2-40B4-BE49-F238E27FC236}">
                      <a16:creationId xmlns:a16="http://schemas.microsoft.com/office/drawing/2014/main" id="{6CB5BCB6-B167-4A11-A057-403D02B98F5B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四角形: 角を丸くする 789">
                  <a:extLst>
                    <a:ext uri="{FF2B5EF4-FFF2-40B4-BE49-F238E27FC236}">
                      <a16:creationId xmlns:a16="http://schemas.microsoft.com/office/drawing/2014/main" id="{48461E95-BE63-4026-A253-769E133B8B16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四角形: 角を丸くする 790">
                  <a:extLst>
                    <a:ext uri="{FF2B5EF4-FFF2-40B4-BE49-F238E27FC236}">
                      <a16:creationId xmlns:a16="http://schemas.microsoft.com/office/drawing/2014/main" id="{58557D41-5F91-4AD2-BBC2-1FA9CC78B0E0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四角形: 角を丸くする 791">
                  <a:extLst>
                    <a:ext uri="{FF2B5EF4-FFF2-40B4-BE49-F238E27FC236}">
                      <a16:creationId xmlns:a16="http://schemas.microsoft.com/office/drawing/2014/main" id="{B9A7520C-4C09-4F40-B2CF-3DBB1DE735DB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四角形: 角を丸くする 792">
                  <a:extLst>
                    <a:ext uri="{FF2B5EF4-FFF2-40B4-BE49-F238E27FC236}">
                      <a16:creationId xmlns:a16="http://schemas.microsoft.com/office/drawing/2014/main" id="{D6E7C169-B2A4-4FE9-A2F4-F3B845A45D13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四角形: 角を丸くする 793">
                  <a:extLst>
                    <a:ext uri="{FF2B5EF4-FFF2-40B4-BE49-F238E27FC236}">
                      <a16:creationId xmlns:a16="http://schemas.microsoft.com/office/drawing/2014/main" id="{986F0B6E-EFA1-4AAC-8AB4-7813B60A5CCD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85B94A84-BDDC-4F9F-B275-53549549BC10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四角形: 角を丸くする 872">
                  <a:extLst>
                    <a:ext uri="{FF2B5EF4-FFF2-40B4-BE49-F238E27FC236}">
                      <a16:creationId xmlns:a16="http://schemas.microsoft.com/office/drawing/2014/main" id="{56ECB366-0D98-4960-8614-B5F9C15F932E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四角形: 角を丸くする 873">
                  <a:extLst>
                    <a:ext uri="{FF2B5EF4-FFF2-40B4-BE49-F238E27FC236}">
                      <a16:creationId xmlns:a16="http://schemas.microsoft.com/office/drawing/2014/main" id="{D47ACF96-63BC-4D23-8123-D6B58569E156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四角形: 角を丸くする 874">
                  <a:extLst>
                    <a:ext uri="{FF2B5EF4-FFF2-40B4-BE49-F238E27FC236}">
                      <a16:creationId xmlns:a16="http://schemas.microsoft.com/office/drawing/2014/main" id="{3B2D284D-C644-417F-A633-0EB50469CDE0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四角形: 角を丸くする 875">
                  <a:extLst>
                    <a:ext uri="{FF2B5EF4-FFF2-40B4-BE49-F238E27FC236}">
                      <a16:creationId xmlns:a16="http://schemas.microsoft.com/office/drawing/2014/main" id="{A849FC0A-0C77-4DB4-890C-E7089DB9805F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四角形: 角を丸くする 876">
                  <a:extLst>
                    <a:ext uri="{FF2B5EF4-FFF2-40B4-BE49-F238E27FC236}">
                      <a16:creationId xmlns:a16="http://schemas.microsoft.com/office/drawing/2014/main" id="{6758CF27-0C53-4C70-B164-C9215A73C509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四角形: 角を丸くする 877">
                  <a:extLst>
                    <a:ext uri="{FF2B5EF4-FFF2-40B4-BE49-F238E27FC236}">
                      <a16:creationId xmlns:a16="http://schemas.microsoft.com/office/drawing/2014/main" id="{BA0C8322-0AC8-4130-9A89-F078A75C0FB9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四角形: 角を丸くする 878">
                  <a:extLst>
                    <a:ext uri="{FF2B5EF4-FFF2-40B4-BE49-F238E27FC236}">
                      <a16:creationId xmlns:a16="http://schemas.microsoft.com/office/drawing/2014/main" id="{7E4A5532-2050-4716-9804-AFA3E0828495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四角形: 角を丸くする 879">
                  <a:extLst>
                    <a:ext uri="{FF2B5EF4-FFF2-40B4-BE49-F238E27FC236}">
                      <a16:creationId xmlns:a16="http://schemas.microsoft.com/office/drawing/2014/main" id="{3A3C0D11-9C8C-4636-ABFE-653AF3E3D904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四角形: 角を丸くする 880">
                  <a:extLst>
                    <a:ext uri="{FF2B5EF4-FFF2-40B4-BE49-F238E27FC236}">
                      <a16:creationId xmlns:a16="http://schemas.microsoft.com/office/drawing/2014/main" id="{13028D58-7148-4EC7-A86B-D18B64C40F0D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四角形: 角を丸くする 881">
                  <a:extLst>
                    <a:ext uri="{FF2B5EF4-FFF2-40B4-BE49-F238E27FC236}">
                      <a16:creationId xmlns:a16="http://schemas.microsoft.com/office/drawing/2014/main" id="{DAA39D0F-ED8B-4C6B-8924-73A2C3501012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四角形: 角を丸くする 882">
                  <a:extLst>
                    <a:ext uri="{FF2B5EF4-FFF2-40B4-BE49-F238E27FC236}">
                      <a16:creationId xmlns:a16="http://schemas.microsoft.com/office/drawing/2014/main" id="{68009278-429F-4562-94DD-A872040A35F1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四角形: 角を丸くする 883">
                  <a:extLst>
                    <a:ext uri="{FF2B5EF4-FFF2-40B4-BE49-F238E27FC236}">
                      <a16:creationId xmlns:a16="http://schemas.microsoft.com/office/drawing/2014/main" id="{A152A69F-7AB8-482E-A710-12D6F7EF7F22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四角形: 角を丸くする 884">
                  <a:extLst>
                    <a:ext uri="{FF2B5EF4-FFF2-40B4-BE49-F238E27FC236}">
                      <a16:creationId xmlns:a16="http://schemas.microsoft.com/office/drawing/2014/main" id="{6A42EBD4-A155-43DF-9D15-9ADB879BF61C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四角形: 角を丸くする 885">
                  <a:extLst>
                    <a:ext uri="{FF2B5EF4-FFF2-40B4-BE49-F238E27FC236}">
                      <a16:creationId xmlns:a16="http://schemas.microsoft.com/office/drawing/2014/main" id="{C2C42B46-07E5-4945-A892-9B7AB09D1D91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四角形: 角を丸くする 886">
                  <a:extLst>
                    <a:ext uri="{FF2B5EF4-FFF2-40B4-BE49-F238E27FC236}">
                      <a16:creationId xmlns:a16="http://schemas.microsoft.com/office/drawing/2014/main" id="{B9CDD2BE-3E78-4490-B69B-1AA7D96FC296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四角形: 角を丸くする 887">
                  <a:extLst>
                    <a:ext uri="{FF2B5EF4-FFF2-40B4-BE49-F238E27FC236}">
                      <a16:creationId xmlns:a16="http://schemas.microsoft.com/office/drawing/2014/main" id="{44401861-888A-4924-8C76-5D61522C9E5B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四角形: 角を丸くする 888">
                  <a:extLst>
                    <a:ext uri="{FF2B5EF4-FFF2-40B4-BE49-F238E27FC236}">
                      <a16:creationId xmlns:a16="http://schemas.microsoft.com/office/drawing/2014/main" id="{9BBA5805-1036-4079-8B9D-8DAE93CF2E0C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四角形: 角を丸くする 889">
                  <a:extLst>
                    <a:ext uri="{FF2B5EF4-FFF2-40B4-BE49-F238E27FC236}">
                      <a16:creationId xmlns:a16="http://schemas.microsoft.com/office/drawing/2014/main" id="{28B6A04A-8872-4A8F-960C-D026C400EE3E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四角形: 角を丸くする 890">
                  <a:extLst>
                    <a:ext uri="{FF2B5EF4-FFF2-40B4-BE49-F238E27FC236}">
                      <a16:creationId xmlns:a16="http://schemas.microsoft.com/office/drawing/2014/main" id="{C4D254F8-C505-4273-B0EF-A9DEA9858FFA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四角形: 角を丸くする 891">
                  <a:extLst>
                    <a:ext uri="{FF2B5EF4-FFF2-40B4-BE49-F238E27FC236}">
                      <a16:creationId xmlns:a16="http://schemas.microsoft.com/office/drawing/2014/main" id="{A208F2A1-70ED-4AF2-8392-5DE72BC98F14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四角形: 角を丸くする 892">
                  <a:extLst>
                    <a:ext uri="{FF2B5EF4-FFF2-40B4-BE49-F238E27FC236}">
                      <a16:creationId xmlns:a16="http://schemas.microsoft.com/office/drawing/2014/main" id="{933CBD21-CEC8-49A1-BF4F-30FE3120E44C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4" name="四角形: 角を丸くする 893">
                  <a:extLst>
                    <a:ext uri="{FF2B5EF4-FFF2-40B4-BE49-F238E27FC236}">
                      <a16:creationId xmlns:a16="http://schemas.microsoft.com/office/drawing/2014/main" id="{749A7D9E-7D7B-49F2-9E96-2203F436ECEA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5" name="四角形: 角を丸くする 894">
                  <a:extLst>
                    <a:ext uri="{FF2B5EF4-FFF2-40B4-BE49-F238E27FC236}">
                      <a16:creationId xmlns:a16="http://schemas.microsoft.com/office/drawing/2014/main" id="{02B0410F-F98C-4DAA-8B4B-A16DC6C9CC7C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四角形: 角を丸くする 895">
                  <a:extLst>
                    <a:ext uri="{FF2B5EF4-FFF2-40B4-BE49-F238E27FC236}">
                      <a16:creationId xmlns:a16="http://schemas.microsoft.com/office/drawing/2014/main" id="{49DF83C9-E16F-4727-945A-89324E1C21DC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四角形: 角を丸くする 896">
                  <a:extLst>
                    <a:ext uri="{FF2B5EF4-FFF2-40B4-BE49-F238E27FC236}">
                      <a16:creationId xmlns:a16="http://schemas.microsoft.com/office/drawing/2014/main" id="{4C913DD7-FD39-4AD8-A092-B6BF3D07BF1B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四角形: 角を丸くする 897">
                  <a:extLst>
                    <a:ext uri="{FF2B5EF4-FFF2-40B4-BE49-F238E27FC236}">
                      <a16:creationId xmlns:a16="http://schemas.microsoft.com/office/drawing/2014/main" id="{AC04E7B7-81DC-42A8-8066-957720896586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四角形: 角を丸くする 898">
                  <a:extLst>
                    <a:ext uri="{FF2B5EF4-FFF2-40B4-BE49-F238E27FC236}">
                      <a16:creationId xmlns:a16="http://schemas.microsoft.com/office/drawing/2014/main" id="{4272784C-A888-4E61-AFAE-59DC06CBE0A7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四角形: 角を丸くする 899">
                  <a:extLst>
                    <a:ext uri="{FF2B5EF4-FFF2-40B4-BE49-F238E27FC236}">
                      <a16:creationId xmlns:a16="http://schemas.microsoft.com/office/drawing/2014/main" id="{6263535D-EEF8-42F8-8AAA-F78FBA51F2AF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1" name="四角形: 角を丸くする 900">
                  <a:extLst>
                    <a:ext uri="{FF2B5EF4-FFF2-40B4-BE49-F238E27FC236}">
                      <a16:creationId xmlns:a16="http://schemas.microsoft.com/office/drawing/2014/main" id="{63564386-FB2C-4B73-8482-54F281E87D25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四角形: 角を丸くする 901">
                  <a:extLst>
                    <a:ext uri="{FF2B5EF4-FFF2-40B4-BE49-F238E27FC236}">
                      <a16:creationId xmlns:a16="http://schemas.microsoft.com/office/drawing/2014/main" id="{AE38BB89-7C55-437E-95EB-493C3B0F815E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B300E68A-92B2-471C-BD16-65E2EFA11EFE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四角形: 角を丸くする 903">
                  <a:extLst>
                    <a:ext uri="{FF2B5EF4-FFF2-40B4-BE49-F238E27FC236}">
                      <a16:creationId xmlns:a16="http://schemas.microsoft.com/office/drawing/2014/main" id="{1B1BF207-F5D6-4930-8862-E8687272B396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CF200BCB-6173-4181-BA5C-C40EAC0FA356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6507F526-1F51-43A2-A115-9C5FD0C52146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BE97A126-5E10-4DCB-8936-1C21B52FFB83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E4443698-5CA7-4237-BAF6-0791B17037DD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四角形: 角を丸くする 908">
                  <a:extLst>
                    <a:ext uri="{FF2B5EF4-FFF2-40B4-BE49-F238E27FC236}">
                      <a16:creationId xmlns:a16="http://schemas.microsoft.com/office/drawing/2014/main" id="{A1144F64-8A47-4524-9C7E-EDC7CB6FFFFF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四角形: 角を丸くする 909">
                  <a:extLst>
                    <a:ext uri="{FF2B5EF4-FFF2-40B4-BE49-F238E27FC236}">
                      <a16:creationId xmlns:a16="http://schemas.microsoft.com/office/drawing/2014/main" id="{864A86AB-4AC7-4F5E-952A-C3EEC4135BA1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D69C7BF9-86A7-42F7-BC1F-2BA8105D8FA4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CF7788E7-7C62-4FA4-AEA2-FE69DA3B2DD3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FFAAABF6-ACB1-43E6-8085-4733AA5B4875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四角形: 角を丸くする 913">
                  <a:extLst>
                    <a:ext uri="{FF2B5EF4-FFF2-40B4-BE49-F238E27FC236}">
                      <a16:creationId xmlns:a16="http://schemas.microsoft.com/office/drawing/2014/main" id="{2880D1A4-BC80-4898-AE06-6255C8FBB646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8AC93EA9-D907-4220-9327-1FA4DEA91B95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DE4B1E4A-6B55-4F46-BC54-47F1D3601C2E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四角形: 角を丸くする 916">
                  <a:extLst>
                    <a:ext uri="{FF2B5EF4-FFF2-40B4-BE49-F238E27FC236}">
                      <a16:creationId xmlns:a16="http://schemas.microsoft.com/office/drawing/2014/main" id="{3B9496EE-66B9-436F-AF59-3EAB234D5801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BC4B2E9D-3B14-45BD-877F-779443052811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四角形: 角を丸くする 922">
                  <a:extLst>
                    <a:ext uri="{FF2B5EF4-FFF2-40B4-BE49-F238E27FC236}">
                      <a16:creationId xmlns:a16="http://schemas.microsoft.com/office/drawing/2014/main" id="{77C3045E-5EC6-491F-AC82-EA676B4C9453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四角形: 角を丸くする 923">
                  <a:extLst>
                    <a:ext uri="{FF2B5EF4-FFF2-40B4-BE49-F238E27FC236}">
                      <a16:creationId xmlns:a16="http://schemas.microsoft.com/office/drawing/2014/main" id="{617A0329-1450-4AF3-A02D-8ACB34D19AD6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四角形: 角を丸くする 924">
                  <a:extLst>
                    <a:ext uri="{FF2B5EF4-FFF2-40B4-BE49-F238E27FC236}">
                      <a16:creationId xmlns:a16="http://schemas.microsoft.com/office/drawing/2014/main" id="{B82536EB-E168-46CA-A986-788AC7210F1B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四角形: 角を丸くする 925">
                  <a:extLst>
                    <a:ext uri="{FF2B5EF4-FFF2-40B4-BE49-F238E27FC236}">
                      <a16:creationId xmlns:a16="http://schemas.microsoft.com/office/drawing/2014/main" id="{B7959DEC-1088-4F55-A856-DA5402D35AFB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四角形: 角を丸くする 926">
                  <a:extLst>
                    <a:ext uri="{FF2B5EF4-FFF2-40B4-BE49-F238E27FC236}">
                      <a16:creationId xmlns:a16="http://schemas.microsoft.com/office/drawing/2014/main" id="{20DB58DC-7879-4164-A1C2-5A38FD743ABB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四角形: 角を丸くする 927">
                  <a:extLst>
                    <a:ext uri="{FF2B5EF4-FFF2-40B4-BE49-F238E27FC236}">
                      <a16:creationId xmlns:a16="http://schemas.microsoft.com/office/drawing/2014/main" id="{BDEE260B-3272-44F5-A4FD-E6BC32E43064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四角形: 角を丸くする 928">
                  <a:extLst>
                    <a:ext uri="{FF2B5EF4-FFF2-40B4-BE49-F238E27FC236}">
                      <a16:creationId xmlns:a16="http://schemas.microsoft.com/office/drawing/2014/main" id="{C3F8F2CA-111A-4BA7-8EFC-AF9D1C8FEBFF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四角形: 角を丸くする 929">
                  <a:extLst>
                    <a:ext uri="{FF2B5EF4-FFF2-40B4-BE49-F238E27FC236}">
                      <a16:creationId xmlns:a16="http://schemas.microsoft.com/office/drawing/2014/main" id="{C64A02D1-A49A-4784-B5D9-3587C0FD90E4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角を丸くする 930">
                  <a:extLst>
                    <a:ext uri="{FF2B5EF4-FFF2-40B4-BE49-F238E27FC236}">
                      <a16:creationId xmlns:a16="http://schemas.microsoft.com/office/drawing/2014/main" id="{3ECCBBD2-FB6E-4C68-919C-9F6B32664D40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四角形: 角を丸くする 931">
                  <a:extLst>
                    <a:ext uri="{FF2B5EF4-FFF2-40B4-BE49-F238E27FC236}">
                      <a16:creationId xmlns:a16="http://schemas.microsoft.com/office/drawing/2014/main" id="{C0E2744B-AE55-4357-AD7D-A68176FE1C1A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四角形: 角を丸くする 932">
                  <a:extLst>
                    <a:ext uri="{FF2B5EF4-FFF2-40B4-BE49-F238E27FC236}">
                      <a16:creationId xmlns:a16="http://schemas.microsoft.com/office/drawing/2014/main" id="{19DFD709-E2EE-48D5-B812-2F5C8B97C29C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四角形: 角を丸くする 933">
                  <a:extLst>
                    <a:ext uri="{FF2B5EF4-FFF2-40B4-BE49-F238E27FC236}">
                      <a16:creationId xmlns:a16="http://schemas.microsoft.com/office/drawing/2014/main" id="{689A589B-425D-4F02-8D33-E1EC6BB26453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四角形: 角を丸くする 934">
                  <a:extLst>
                    <a:ext uri="{FF2B5EF4-FFF2-40B4-BE49-F238E27FC236}">
                      <a16:creationId xmlns:a16="http://schemas.microsoft.com/office/drawing/2014/main" id="{1EEE771F-CA46-47C0-8C20-1F2C3A51BD57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四角形: 角を丸くする 935">
                  <a:extLst>
                    <a:ext uri="{FF2B5EF4-FFF2-40B4-BE49-F238E27FC236}">
                      <a16:creationId xmlns:a16="http://schemas.microsoft.com/office/drawing/2014/main" id="{1368EDB0-6B55-45B0-9A5E-7CFF0BD00ABC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四角形: 角を丸くする 936">
                  <a:extLst>
                    <a:ext uri="{FF2B5EF4-FFF2-40B4-BE49-F238E27FC236}">
                      <a16:creationId xmlns:a16="http://schemas.microsoft.com/office/drawing/2014/main" id="{FB2C1F23-AF5C-4562-8B62-6928F59BBDEC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四角形: 角を丸くする 937">
                  <a:extLst>
                    <a:ext uri="{FF2B5EF4-FFF2-40B4-BE49-F238E27FC236}">
                      <a16:creationId xmlns:a16="http://schemas.microsoft.com/office/drawing/2014/main" id="{DA8C8895-B5DE-4944-8984-4813B8F1796B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56C8C346-C5FA-4D76-90E7-03771FE9A088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四角形: 角を丸くする 939">
                  <a:extLst>
                    <a:ext uri="{FF2B5EF4-FFF2-40B4-BE49-F238E27FC236}">
                      <a16:creationId xmlns:a16="http://schemas.microsoft.com/office/drawing/2014/main" id="{965D6D1A-B137-4DBD-A2D0-0BE6FA6498C6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四角形: 角を丸くする 940">
                  <a:extLst>
                    <a:ext uri="{FF2B5EF4-FFF2-40B4-BE49-F238E27FC236}">
                      <a16:creationId xmlns:a16="http://schemas.microsoft.com/office/drawing/2014/main" id="{05379E45-E995-4D6B-B0C4-3240B0CC0011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四角形: 角を丸くする 941">
                  <a:extLst>
                    <a:ext uri="{FF2B5EF4-FFF2-40B4-BE49-F238E27FC236}">
                      <a16:creationId xmlns:a16="http://schemas.microsoft.com/office/drawing/2014/main" id="{ED3BAF13-934F-43B2-B675-317183B39F17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四角形: 角を丸くする 942">
                  <a:extLst>
                    <a:ext uri="{FF2B5EF4-FFF2-40B4-BE49-F238E27FC236}">
                      <a16:creationId xmlns:a16="http://schemas.microsoft.com/office/drawing/2014/main" id="{149B6487-5B84-4144-BF79-14D1BF3FD619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四角形: 角を丸くする 943">
                  <a:extLst>
                    <a:ext uri="{FF2B5EF4-FFF2-40B4-BE49-F238E27FC236}">
                      <a16:creationId xmlns:a16="http://schemas.microsoft.com/office/drawing/2014/main" id="{12D281C3-7E03-43C5-968A-47F2DC2AC2A7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四角形: 角を丸くする 944">
                  <a:extLst>
                    <a:ext uri="{FF2B5EF4-FFF2-40B4-BE49-F238E27FC236}">
                      <a16:creationId xmlns:a16="http://schemas.microsoft.com/office/drawing/2014/main" id="{2721CA3E-9CAE-4770-9A89-B0F051EE7013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四角形: 角を丸くする 945">
                  <a:extLst>
                    <a:ext uri="{FF2B5EF4-FFF2-40B4-BE49-F238E27FC236}">
                      <a16:creationId xmlns:a16="http://schemas.microsoft.com/office/drawing/2014/main" id="{0BFFCB83-0456-4B22-B92D-62D3E49AB089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7" name="四角形: 角を丸くする 946">
                  <a:extLst>
                    <a:ext uri="{FF2B5EF4-FFF2-40B4-BE49-F238E27FC236}">
                      <a16:creationId xmlns:a16="http://schemas.microsoft.com/office/drawing/2014/main" id="{5CE356A1-D7CB-475C-A79D-6ECE04389E34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D11B133C-5C77-4B0D-BD30-BCCB625071C8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8ECB1168-7445-42F5-99DC-D78DA9F79673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0E8AE36B-1CB3-45E3-95BA-E32934AF9D7B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四角形: 角を丸くする 950">
                  <a:extLst>
                    <a:ext uri="{FF2B5EF4-FFF2-40B4-BE49-F238E27FC236}">
                      <a16:creationId xmlns:a16="http://schemas.microsoft.com/office/drawing/2014/main" id="{68CAC654-3556-4070-B05B-9F21F036FECE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5FD91C5-2A7C-4B84-8BB3-A5CF19AF8F68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8302D07-01FC-43A0-BE1A-596BC29E2D26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E4C223B-0C02-4630-8FB1-6893C3295230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9D1109B7-3305-4929-9E82-92C2B165C58E}"/>
                </a:ext>
              </a:extLst>
            </p:cNvPr>
            <p:cNvGrpSpPr/>
            <p:nvPr/>
          </p:nvGrpSpPr>
          <p:grpSpPr>
            <a:xfrm rot="10800000">
              <a:off x="797977" y="2025569"/>
              <a:ext cx="1810636" cy="829916"/>
              <a:chOff x="4659221" y="128627"/>
              <a:chExt cx="2983988" cy="1367729"/>
            </a:xfrm>
            <a:solidFill>
              <a:srgbClr val="FFFF00"/>
            </a:solidFill>
          </p:grpSpPr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94D23542-F66A-4BE7-BC0C-EA16334B053C}"/>
                  </a:ext>
                </a:extLst>
              </p:cNvPr>
              <p:cNvGrpSpPr/>
              <p:nvPr/>
            </p:nvGrpSpPr>
            <p:grpSpPr>
              <a:xfrm rot="2700000">
                <a:off x="7309238" y="81282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109" name="フリーフォーム: 図形 1108">
                  <a:extLst>
                    <a:ext uri="{FF2B5EF4-FFF2-40B4-BE49-F238E27FC236}">
                      <a16:creationId xmlns:a16="http://schemas.microsoft.com/office/drawing/2014/main" id="{DDD689A0-5EE1-4517-827E-D5ACFB3E7603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EE51BD22-0E03-4B80-8D4A-2FFFFBB1BDAC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C2EE6A00-8B3D-415F-8A7A-1785107B1EB5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F1ABAF07-0BCD-4FC7-8276-C4488A819182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290EDDCF-4960-4EAD-9BF6-F38372F54AEA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3" name="グループ化 1012">
                <a:extLst>
                  <a:ext uri="{FF2B5EF4-FFF2-40B4-BE49-F238E27FC236}">
                    <a16:creationId xmlns:a16="http://schemas.microsoft.com/office/drawing/2014/main" id="{BF7BCD61-F741-4893-B601-129F60A7AA2B}"/>
                  </a:ext>
                </a:extLst>
              </p:cNvPr>
              <p:cNvGrpSpPr/>
              <p:nvPr/>
            </p:nvGrpSpPr>
            <p:grpSpPr>
              <a:xfrm rot="19800000">
                <a:off x="7330831" y="596132"/>
                <a:ext cx="312378" cy="246763"/>
                <a:chOff x="7485422" y="1677775"/>
                <a:chExt cx="312378" cy="246763"/>
              </a:xfrm>
              <a:grpFill/>
            </p:grpSpPr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5C40166C-3875-4260-B099-288413BA0E1B}"/>
                    </a:ext>
                  </a:extLst>
                </p:cNvPr>
                <p:cNvSpPr/>
                <p:nvPr/>
              </p:nvSpPr>
              <p:spPr>
                <a:xfrm rot="19800000">
                  <a:off x="7485423" y="1677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6BD733BC-4009-4ED2-8B18-7410A6A35D46}"/>
                    </a:ext>
                  </a:extLst>
                </p:cNvPr>
                <p:cNvSpPr/>
                <p:nvPr/>
              </p:nvSpPr>
              <p:spPr>
                <a:xfrm rot="900000">
                  <a:off x="7485423" y="182831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C477DC99-BEFE-47D2-B39F-B44D26496232}"/>
                    </a:ext>
                  </a:extLst>
                </p:cNvPr>
                <p:cNvSpPr/>
                <p:nvPr/>
              </p:nvSpPr>
              <p:spPr>
                <a:xfrm>
                  <a:off x="7485423" y="1761802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8DB16F83-BB22-421F-BE92-611745DFA100}"/>
                    </a:ext>
                  </a:extLst>
                </p:cNvPr>
                <p:cNvSpPr/>
                <p:nvPr/>
              </p:nvSpPr>
              <p:spPr>
                <a:xfrm rot="1800000">
                  <a:off x="7485422" y="1865775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6EAA77A7-9951-446C-A62A-7A1DD009B501}"/>
                    </a:ext>
                  </a:extLst>
                </p:cNvPr>
                <p:cNvSpPr/>
                <p:nvPr/>
              </p:nvSpPr>
              <p:spPr>
                <a:xfrm rot="20700000">
                  <a:off x="7485423" y="1728301"/>
                  <a:ext cx="312377" cy="58763"/>
                </a:xfrm>
                <a:custGeom>
                  <a:avLst/>
                  <a:gdLst>
                    <a:gd name="connsiteX0" fmla="*/ 39048 w 312377"/>
                    <a:gd name="connsiteY0" fmla="*/ 389 h 58763"/>
                    <a:gd name="connsiteX1" fmla="*/ 156189 w 312377"/>
                    <a:gd name="connsiteY1" fmla="*/ 15095 h 58763"/>
                    <a:gd name="connsiteX2" fmla="*/ 312377 w 312377"/>
                    <a:gd name="connsiteY2" fmla="*/ 15095 h 58763"/>
                    <a:gd name="connsiteX3" fmla="*/ 312377 w 312377"/>
                    <a:gd name="connsiteY3" fmla="*/ 43670 h 58763"/>
                    <a:gd name="connsiteX4" fmla="*/ 156189 w 312377"/>
                    <a:gd name="connsiteY4" fmla="*/ 43670 h 58763"/>
                    <a:gd name="connsiteX5" fmla="*/ 0 w 312377"/>
                    <a:gd name="connsiteY5" fmla="*/ 43670 h 58763"/>
                    <a:gd name="connsiteX6" fmla="*/ 0 w 312377"/>
                    <a:gd name="connsiteY6" fmla="*/ 15095 h 58763"/>
                    <a:gd name="connsiteX7" fmla="*/ 39048 w 312377"/>
                    <a:gd name="connsiteY7" fmla="*/ 389 h 5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377" h="58763">
                      <a:moveTo>
                        <a:pt x="39048" y="389"/>
                      </a:moveTo>
                      <a:cubicBezTo>
                        <a:pt x="78095" y="5291"/>
                        <a:pt x="117142" y="54310"/>
                        <a:pt x="156189" y="15095"/>
                      </a:cubicBezTo>
                      <a:cubicBezTo>
                        <a:pt x="208251" y="-37192"/>
                        <a:pt x="260314" y="67382"/>
                        <a:pt x="312377" y="15095"/>
                      </a:cubicBezTo>
                      <a:lnTo>
                        <a:pt x="312377" y="43670"/>
                      </a:lnTo>
                      <a:cubicBezTo>
                        <a:pt x="260314" y="95957"/>
                        <a:pt x="208251" y="-8617"/>
                        <a:pt x="156189" y="43670"/>
                      </a:cubicBezTo>
                      <a:cubicBezTo>
                        <a:pt x="104126" y="95957"/>
                        <a:pt x="52063" y="-8617"/>
                        <a:pt x="0" y="43670"/>
                      </a:cubicBezTo>
                      <a:lnTo>
                        <a:pt x="0" y="15095"/>
                      </a:lnTo>
                      <a:cubicBezTo>
                        <a:pt x="13016" y="2023"/>
                        <a:pt x="26032" y="-1245"/>
                        <a:pt x="39048" y="389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933E248E-4806-4AC2-8090-B621E04A3D27}"/>
                  </a:ext>
                </a:extLst>
              </p:cNvPr>
              <p:cNvSpPr/>
              <p:nvPr/>
            </p:nvSpPr>
            <p:spPr>
              <a:xfrm rot="5400000">
                <a:off x="7332562" y="752129"/>
                <a:ext cx="115936" cy="120724"/>
              </a:xfrm>
              <a:prstGeom prst="round2Same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21A681E3-CBA2-4BC7-AE9F-D53713189A46}"/>
                  </a:ext>
                </a:extLst>
              </p:cNvPr>
              <p:cNvSpPr/>
              <p:nvPr/>
            </p:nvSpPr>
            <p:spPr>
              <a:xfrm>
                <a:off x="6924112" y="583891"/>
                <a:ext cx="462683" cy="45720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楕円 169">
                <a:extLst>
                  <a:ext uri="{FF2B5EF4-FFF2-40B4-BE49-F238E27FC236}">
                    <a16:creationId xmlns:a16="http://schemas.microsoft.com/office/drawing/2014/main" id="{B4D71EB8-05BF-4C79-BE18-A9E4A75AE3C3}"/>
                  </a:ext>
                </a:extLst>
              </p:cNvPr>
              <p:cNvSpPr/>
              <p:nvPr/>
            </p:nvSpPr>
            <p:spPr>
              <a:xfrm>
                <a:off x="4659221" y="331083"/>
                <a:ext cx="2605198" cy="962816"/>
              </a:xfrm>
              <a:custGeom>
                <a:avLst/>
                <a:gdLst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1466960"/>
                  <a:gd name="connsiteY0" fmla="*/ 481408 h 962816"/>
                  <a:gd name="connsiteX1" fmla="*/ 733480 w 1466960"/>
                  <a:gd name="connsiteY1" fmla="*/ 0 h 962816"/>
                  <a:gd name="connsiteX2" fmla="*/ 1466960 w 1466960"/>
                  <a:gd name="connsiteY2" fmla="*/ 481408 h 962816"/>
                  <a:gd name="connsiteX3" fmla="*/ 733480 w 1466960"/>
                  <a:gd name="connsiteY3" fmla="*/ 962816 h 962816"/>
                  <a:gd name="connsiteX4" fmla="*/ 0 w 1466960"/>
                  <a:gd name="connsiteY4" fmla="*/ 481408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743310"/>
                  <a:gd name="connsiteY0" fmla="*/ 467121 h 962816"/>
                  <a:gd name="connsiteX1" fmla="*/ 2009830 w 2743310"/>
                  <a:gd name="connsiteY1" fmla="*/ 0 h 962816"/>
                  <a:gd name="connsiteX2" fmla="*/ 2743310 w 2743310"/>
                  <a:gd name="connsiteY2" fmla="*/ 481408 h 962816"/>
                  <a:gd name="connsiteX3" fmla="*/ 2009830 w 2743310"/>
                  <a:gd name="connsiteY3" fmla="*/ 962816 h 962816"/>
                  <a:gd name="connsiteX4" fmla="*/ 0 w 2743310"/>
                  <a:gd name="connsiteY4" fmla="*/ 467121 h 962816"/>
                  <a:gd name="connsiteX0" fmla="*/ 0 w 2605198"/>
                  <a:gd name="connsiteY0" fmla="*/ 467121 h 962816"/>
                  <a:gd name="connsiteX1" fmla="*/ 2009830 w 2605198"/>
                  <a:gd name="connsiteY1" fmla="*/ 0 h 962816"/>
                  <a:gd name="connsiteX2" fmla="*/ 2605198 w 2605198"/>
                  <a:gd name="connsiteY2" fmla="*/ 486171 h 962816"/>
                  <a:gd name="connsiteX3" fmla="*/ 2009830 w 2605198"/>
                  <a:gd name="connsiteY3" fmla="*/ 962816 h 962816"/>
                  <a:gd name="connsiteX4" fmla="*/ 0 w 2605198"/>
                  <a:gd name="connsiteY4" fmla="*/ 467121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5198" h="962816">
                    <a:moveTo>
                      <a:pt x="0" y="467121"/>
                    </a:moveTo>
                    <a:cubicBezTo>
                      <a:pt x="0" y="144097"/>
                      <a:pt x="1604740" y="0"/>
                      <a:pt x="2009830" y="0"/>
                    </a:cubicBezTo>
                    <a:cubicBezTo>
                      <a:pt x="2414920" y="0"/>
                      <a:pt x="2605198" y="220297"/>
                      <a:pt x="2605198" y="486171"/>
                    </a:cubicBezTo>
                    <a:cubicBezTo>
                      <a:pt x="2605198" y="752045"/>
                      <a:pt x="2414920" y="962816"/>
                      <a:pt x="2009830" y="962816"/>
                    </a:cubicBezTo>
                    <a:cubicBezTo>
                      <a:pt x="1604740" y="962816"/>
                      <a:pt x="0" y="790145"/>
                      <a:pt x="0" y="467121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17" name="グループ化 1016">
                <a:extLst>
                  <a:ext uri="{FF2B5EF4-FFF2-40B4-BE49-F238E27FC236}">
                    <a16:creationId xmlns:a16="http://schemas.microsoft.com/office/drawing/2014/main" id="{25AD2563-9A5F-4A9C-B3B7-0CD118201D23}"/>
                  </a:ext>
                </a:extLst>
              </p:cNvPr>
              <p:cNvGrpSpPr/>
              <p:nvPr/>
            </p:nvGrpSpPr>
            <p:grpSpPr>
              <a:xfrm>
                <a:off x="4674442" y="425938"/>
                <a:ext cx="2578930" cy="749763"/>
                <a:chOff x="6972154" y="1967987"/>
                <a:chExt cx="2578930" cy="749763"/>
              </a:xfrm>
              <a:grpFill/>
            </p:grpSpPr>
            <p:sp>
              <p:nvSpPr>
                <p:cNvPr id="1021" name="四角形: 角を丸くする 1020">
                  <a:extLst>
                    <a:ext uri="{FF2B5EF4-FFF2-40B4-BE49-F238E27FC236}">
                      <a16:creationId xmlns:a16="http://schemas.microsoft.com/office/drawing/2014/main" id="{8EEB8E83-1EFC-4964-A199-B0CC366D14FD}"/>
                    </a:ext>
                  </a:extLst>
                </p:cNvPr>
                <p:cNvSpPr/>
                <p:nvPr/>
              </p:nvSpPr>
              <p:spPr>
                <a:xfrm>
                  <a:off x="8512224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四角形: 角を丸くする 1021">
                  <a:extLst>
                    <a:ext uri="{FF2B5EF4-FFF2-40B4-BE49-F238E27FC236}">
                      <a16:creationId xmlns:a16="http://schemas.microsoft.com/office/drawing/2014/main" id="{C0D99AC1-1135-4DDC-8E9E-27E7F503E4D7}"/>
                    </a:ext>
                  </a:extLst>
                </p:cNvPr>
                <p:cNvSpPr/>
                <p:nvPr/>
              </p:nvSpPr>
              <p:spPr>
                <a:xfrm>
                  <a:off x="830431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四角形: 角を丸くする 1022">
                  <a:extLst>
                    <a:ext uri="{FF2B5EF4-FFF2-40B4-BE49-F238E27FC236}">
                      <a16:creationId xmlns:a16="http://schemas.microsoft.com/office/drawing/2014/main" id="{278A0FDE-C1D8-4144-9F31-6FDF31A48C69}"/>
                    </a:ext>
                  </a:extLst>
                </p:cNvPr>
                <p:cNvSpPr/>
                <p:nvPr/>
              </p:nvSpPr>
              <p:spPr>
                <a:xfrm>
                  <a:off x="8096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4" name="四角形: 角を丸くする 1023">
                  <a:extLst>
                    <a:ext uri="{FF2B5EF4-FFF2-40B4-BE49-F238E27FC236}">
                      <a16:creationId xmlns:a16="http://schemas.microsoft.com/office/drawing/2014/main" id="{85E34C55-38B7-4785-B184-DC77707DA2BA}"/>
                    </a:ext>
                  </a:extLst>
                </p:cNvPr>
                <p:cNvSpPr/>
                <p:nvPr/>
              </p:nvSpPr>
              <p:spPr>
                <a:xfrm>
                  <a:off x="788883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5" name="四角形: 角を丸くする 1024">
                  <a:extLst>
                    <a:ext uri="{FF2B5EF4-FFF2-40B4-BE49-F238E27FC236}">
                      <a16:creationId xmlns:a16="http://schemas.microsoft.com/office/drawing/2014/main" id="{E05E9C42-96DE-4EDA-A1E1-697B4FAA66FE}"/>
                    </a:ext>
                  </a:extLst>
                </p:cNvPr>
                <p:cNvSpPr/>
                <p:nvPr/>
              </p:nvSpPr>
              <p:spPr>
                <a:xfrm>
                  <a:off x="9343170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6" name="四角形: 角を丸くする 1025">
                  <a:extLst>
                    <a:ext uri="{FF2B5EF4-FFF2-40B4-BE49-F238E27FC236}">
                      <a16:creationId xmlns:a16="http://schemas.microsoft.com/office/drawing/2014/main" id="{87B4EFF5-5669-4EE3-BC65-1E44E1800166}"/>
                    </a:ext>
                  </a:extLst>
                </p:cNvPr>
                <p:cNvSpPr/>
                <p:nvPr/>
              </p:nvSpPr>
              <p:spPr>
                <a:xfrm>
                  <a:off x="9135256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四角形: 角を丸くする 1026">
                  <a:extLst>
                    <a:ext uri="{FF2B5EF4-FFF2-40B4-BE49-F238E27FC236}">
                      <a16:creationId xmlns:a16="http://schemas.microsoft.com/office/drawing/2014/main" id="{4CCA9AC2-C9E9-40E2-8D89-D57CE7436C4B}"/>
                    </a:ext>
                  </a:extLst>
                </p:cNvPr>
                <p:cNvSpPr/>
                <p:nvPr/>
              </p:nvSpPr>
              <p:spPr>
                <a:xfrm>
                  <a:off x="892769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8" name="四角形: 角を丸くする 1027">
                  <a:extLst>
                    <a:ext uri="{FF2B5EF4-FFF2-40B4-BE49-F238E27FC236}">
                      <a16:creationId xmlns:a16="http://schemas.microsoft.com/office/drawing/2014/main" id="{261DBEBB-F572-4EA8-A2C3-4FFEA63B2226}"/>
                    </a:ext>
                  </a:extLst>
                </p:cNvPr>
                <p:cNvSpPr/>
                <p:nvPr/>
              </p:nvSpPr>
              <p:spPr>
                <a:xfrm>
                  <a:off x="871978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四角形: 角を丸くする 1028">
                  <a:extLst>
                    <a:ext uri="{FF2B5EF4-FFF2-40B4-BE49-F238E27FC236}">
                      <a16:creationId xmlns:a16="http://schemas.microsoft.com/office/drawing/2014/main" id="{D240E337-26A8-4723-9E0D-A378E0D49991}"/>
                    </a:ext>
                  </a:extLst>
                </p:cNvPr>
                <p:cNvSpPr/>
                <p:nvPr/>
              </p:nvSpPr>
              <p:spPr>
                <a:xfrm>
                  <a:off x="7687087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四角形: 角を丸くする 1029">
                  <a:extLst>
                    <a:ext uri="{FF2B5EF4-FFF2-40B4-BE49-F238E27FC236}">
                      <a16:creationId xmlns:a16="http://schemas.microsoft.com/office/drawing/2014/main" id="{B646B675-C9EE-43BF-B938-39CF69E425D1}"/>
                    </a:ext>
                  </a:extLst>
                </p:cNvPr>
                <p:cNvSpPr/>
                <p:nvPr/>
              </p:nvSpPr>
              <p:spPr>
                <a:xfrm>
                  <a:off x="7479173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四角形: 角を丸くする 1030">
                  <a:extLst>
                    <a:ext uri="{FF2B5EF4-FFF2-40B4-BE49-F238E27FC236}">
                      <a16:creationId xmlns:a16="http://schemas.microsoft.com/office/drawing/2014/main" id="{6565B52C-17CA-4FDB-8D34-46060D31B746}"/>
                    </a:ext>
                  </a:extLst>
                </p:cNvPr>
                <p:cNvSpPr/>
                <p:nvPr/>
              </p:nvSpPr>
              <p:spPr>
                <a:xfrm>
                  <a:off x="8512224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四角形: 角を丸くする 1031">
                  <a:extLst>
                    <a:ext uri="{FF2B5EF4-FFF2-40B4-BE49-F238E27FC236}">
                      <a16:creationId xmlns:a16="http://schemas.microsoft.com/office/drawing/2014/main" id="{7E2FA91F-6F6B-469C-B7C7-C5BB010EFBEA}"/>
                    </a:ext>
                  </a:extLst>
                </p:cNvPr>
                <p:cNvSpPr/>
                <p:nvPr/>
              </p:nvSpPr>
              <p:spPr>
                <a:xfrm>
                  <a:off x="830431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四角形: 角を丸くする 1032">
                  <a:extLst>
                    <a:ext uri="{FF2B5EF4-FFF2-40B4-BE49-F238E27FC236}">
                      <a16:creationId xmlns:a16="http://schemas.microsoft.com/office/drawing/2014/main" id="{64F2FB51-ADA4-4B04-89DA-842A1D2B8AEA}"/>
                    </a:ext>
                  </a:extLst>
                </p:cNvPr>
                <p:cNvSpPr/>
                <p:nvPr/>
              </p:nvSpPr>
              <p:spPr>
                <a:xfrm>
                  <a:off x="8096751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四角形: 角を丸くする 1033">
                  <a:extLst>
                    <a:ext uri="{FF2B5EF4-FFF2-40B4-BE49-F238E27FC236}">
                      <a16:creationId xmlns:a16="http://schemas.microsoft.com/office/drawing/2014/main" id="{174A35FB-7EDE-4DAE-8B18-D6B997BD0F41}"/>
                    </a:ext>
                  </a:extLst>
                </p:cNvPr>
                <p:cNvSpPr/>
                <p:nvPr/>
              </p:nvSpPr>
              <p:spPr>
                <a:xfrm>
                  <a:off x="788883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四角形: 角を丸くする 1034">
                  <a:extLst>
                    <a:ext uri="{FF2B5EF4-FFF2-40B4-BE49-F238E27FC236}">
                      <a16:creationId xmlns:a16="http://schemas.microsoft.com/office/drawing/2014/main" id="{D489C561-27EB-4CF9-ADC1-0EB72B04C8A6}"/>
                    </a:ext>
                  </a:extLst>
                </p:cNvPr>
                <p:cNvSpPr/>
                <p:nvPr/>
              </p:nvSpPr>
              <p:spPr>
                <a:xfrm>
                  <a:off x="9343170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四角形: 角を丸くする 1035">
                  <a:extLst>
                    <a:ext uri="{FF2B5EF4-FFF2-40B4-BE49-F238E27FC236}">
                      <a16:creationId xmlns:a16="http://schemas.microsoft.com/office/drawing/2014/main" id="{02D0E070-CC1C-4A38-8CDF-CD5C59E4E680}"/>
                    </a:ext>
                  </a:extLst>
                </p:cNvPr>
                <p:cNvSpPr/>
                <p:nvPr/>
              </p:nvSpPr>
              <p:spPr>
                <a:xfrm>
                  <a:off x="9135256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四角形: 角を丸くする 1036">
                  <a:extLst>
                    <a:ext uri="{FF2B5EF4-FFF2-40B4-BE49-F238E27FC236}">
                      <a16:creationId xmlns:a16="http://schemas.microsoft.com/office/drawing/2014/main" id="{E9102DE5-A5CA-4848-9396-4A8F9D0D3777}"/>
                    </a:ext>
                  </a:extLst>
                </p:cNvPr>
                <p:cNvSpPr/>
                <p:nvPr/>
              </p:nvSpPr>
              <p:spPr>
                <a:xfrm>
                  <a:off x="892769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四角形: 角を丸くする 1037">
                  <a:extLst>
                    <a:ext uri="{FF2B5EF4-FFF2-40B4-BE49-F238E27FC236}">
                      <a16:creationId xmlns:a16="http://schemas.microsoft.com/office/drawing/2014/main" id="{7482B4E6-A17C-452E-9B3E-B8354A542CCF}"/>
                    </a:ext>
                  </a:extLst>
                </p:cNvPr>
                <p:cNvSpPr/>
                <p:nvPr/>
              </p:nvSpPr>
              <p:spPr>
                <a:xfrm>
                  <a:off x="871978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四角形: 角を丸くする 1038">
                  <a:extLst>
                    <a:ext uri="{FF2B5EF4-FFF2-40B4-BE49-F238E27FC236}">
                      <a16:creationId xmlns:a16="http://schemas.microsoft.com/office/drawing/2014/main" id="{51984CD8-869D-40A9-A3CA-1A349AFE59C4}"/>
                    </a:ext>
                  </a:extLst>
                </p:cNvPr>
                <p:cNvSpPr/>
                <p:nvPr/>
              </p:nvSpPr>
              <p:spPr>
                <a:xfrm>
                  <a:off x="7687087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四角形: 角を丸くする 1039">
                  <a:extLst>
                    <a:ext uri="{FF2B5EF4-FFF2-40B4-BE49-F238E27FC236}">
                      <a16:creationId xmlns:a16="http://schemas.microsoft.com/office/drawing/2014/main" id="{E6A34661-CAA7-4000-8A44-ACC0C7549851}"/>
                    </a:ext>
                  </a:extLst>
                </p:cNvPr>
                <p:cNvSpPr/>
                <p:nvPr/>
              </p:nvSpPr>
              <p:spPr>
                <a:xfrm>
                  <a:off x="7479173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BB32E4D7-9982-4F43-9BF7-CE7FFA9B209E}"/>
                    </a:ext>
                  </a:extLst>
                </p:cNvPr>
                <p:cNvSpPr/>
                <p:nvPr/>
              </p:nvSpPr>
              <p:spPr>
                <a:xfrm>
                  <a:off x="851222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2" name="四角形: 角を丸くする 1041">
                  <a:extLst>
                    <a:ext uri="{FF2B5EF4-FFF2-40B4-BE49-F238E27FC236}">
                      <a16:creationId xmlns:a16="http://schemas.microsoft.com/office/drawing/2014/main" id="{D9EA44D1-108E-4A33-BF42-40342B202AA2}"/>
                    </a:ext>
                  </a:extLst>
                </p:cNvPr>
                <p:cNvSpPr/>
                <p:nvPr/>
              </p:nvSpPr>
              <p:spPr>
                <a:xfrm>
                  <a:off x="830431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9FA6DAC0-F976-4E11-9FD6-1C7459FAAA1F}"/>
                    </a:ext>
                  </a:extLst>
                </p:cNvPr>
                <p:cNvSpPr/>
                <p:nvPr/>
              </p:nvSpPr>
              <p:spPr>
                <a:xfrm>
                  <a:off x="8096751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EF8A8EC9-3A95-4777-AA62-61AAF1975BD1}"/>
                    </a:ext>
                  </a:extLst>
                </p:cNvPr>
                <p:cNvSpPr/>
                <p:nvPr/>
              </p:nvSpPr>
              <p:spPr>
                <a:xfrm>
                  <a:off x="788883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C213AD8C-A549-405A-9CD0-DE7EFB1C4C9D}"/>
                    </a:ext>
                  </a:extLst>
                </p:cNvPr>
                <p:cNvSpPr/>
                <p:nvPr/>
              </p:nvSpPr>
              <p:spPr>
                <a:xfrm>
                  <a:off x="9343170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CB6FEF94-87C5-4AD5-9158-AD3523EE56B7}"/>
                    </a:ext>
                  </a:extLst>
                </p:cNvPr>
                <p:cNvSpPr/>
                <p:nvPr/>
              </p:nvSpPr>
              <p:spPr>
                <a:xfrm>
                  <a:off x="9135256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四角形: 角を丸くする 1046">
                  <a:extLst>
                    <a:ext uri="{FF2B5EF4-FFF2-40B4-BE49-F238E27FC236}">
                      <a16:creationId xmlns:a16="http://schemas.microsoft.com/office/drawing/2014/main" id="{42813AFA-0844-4BD7-94B6-7CDE1004990C}"/>
                    </a:ext>
                  </a:extLst>
                </p:cNvPr>
                <p:cNvSpPr/>
                <p:nvPr/>
              </p:nvSpPr>
              <p:spPr>
                <a:xfrm>
                  <a:off x="892769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8" name="四角形: 角を丸くする 1047">
                  <a:extLst>
                    <a:ext uri="{FF2B5EF4-FFF2-40B4-BE49-F238E27FC236}">
                      <a16:creationId xmlns:a16="http://schemas.microsoft.com/office/drawing/2014/main" id="{B57065C2-6A6F-41B0-81D8-229C3120A277}"/>
                    </a:ext>
                  </a:extLst>
                </p:cNvPr>
                <p:cNvSpPr/>
                <p:nvPr/>
              </p:nvSpPr>
              <p:spPr>
                <a:xfrm>
                  <a:off x="871978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17CC770F-13D8-49BF-8A19-C2766FBD8F96}"/>
                    </a:ext>
                  </a:extLst>
                </p:cNvPr>
                <p:cNvSpPr/>
                <p:nvPr/>
              </p:nvSpPr>
              <p:spPr>
                <a:xfrm>
                  <a:off x="7687087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0" name="四角形: 角を丸くする 1049">
                  <a:extLst>
                    <a:ext uri="{FF2B5EF4-FFF2-40B4-BE49-F238E27FC236}">
                      <a16:creationId xmlns:a16="http://schemas.microsoft.com/office/drawing/2014/main" id="{985FF2A0-07F7-4B6E-8D4E-2345E13662A2}"/>
                    </a:ext>
                  </a:extLst>
                </p:cNvPr>
                <p:cNvSpPr/>
                <p:nvPr/>
              </p:nvSpPr>
              <p:spPr>
                <a:xfrm>
                  <a:off x="7479173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8314CD38-B532-46CA-9A69-F564AFC626B9}"/>
                    </a:ext>
                  </a:extLst>
                </p:cNvPr>
                <p:cNvSpPr/>
                <p:nvPr/>
              </p:nvSpPr>
              <p:spPr>
                <a:xfrm>
                  <a:off x="8512224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EACEA8FA-4FE3-4E03-8AAE-BFD7B5FD6B72}"/>
                    </a:ext>
                  </a:extLst>
                </p:cNvPr>
                <p:cNvSpPr/>
                <p:nvPr/>
              </p:nvSpPr>
              <p:spPr>
                <a:xfrm>
                  <a:off x="830431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AC29E82B-7D6B-427A-8998-F5C32EDA0C32}"/>
                    </a:ext>
                  </a:extLst>
                </p:cNvPr>
                <p:cNvSpPr/>
                <p:nvPr/>
              </p:nvSpPr>
              <p:spPr>
                <a:xfrm>
                  <a:off x="8096751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4" name="四角形: 角を丸くする 1053">
                  <a:extLst>
                    <a:ext uri="{FF2B5EF4-FFF2-40B4-BE49-F238E27FC236}">
                      <a16:creationId xmlns:a16="http://schemas.microsoft.com/office/drawing/2014/main" id="{9C7FC0C7-B2DA-4ABF-814A-5292FF192725}"/>
                    </a:ext>
                  </a:extLst>
                </p:cNvPr>
                <p:cNvSpPr/>
                <p:nvPr/>
              </p:nvSpPr>
              <p:spPr>
                <a:xfrm>
                  <a:off x="788883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77069BF3-7C4B-4E7C-8E35-F3FD21A26432}"/>
                    </a:ext>
                  </a:extLst>
                </p:cNvPr>
                <p:cNvSpPr/>
                <p:nvPr/>
              </p:nvSpPr>
              <p:spPr>
                <a:xfrm>
                  <a:off x="9343170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6" name="四角形: 角を丸くする 1055">
                  <a:extLst>
                    <a:ext uri="{FF2B5EF4-FFF2-40B4-BE49-F238E27FC236}">
                      <a16:creationId xmlns:a16="http://schemas.microsoft.com/office/drawing/2014/main" id="{03E6366A-61C4-41A5-9BF6-09964DA4BA97}"/>
                    </a:ext>
                  </a:extLst>
                </p:cNvPr>
                <p:cNvSpPr/>
                <p:nvPr/>
              </p:nvSpPr>
              <p:spPr>
                <a:xfrm>
                  <a:off x="9135256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7" name="四角形: 角を丸くする 1056">
                  <a:extLst>
                    <a:ext uri="{FF2B5EF4-FFF2-40B4-BE49-F238E27FC236}">
                      <a16:creationId xmlns:a16="http://schemas.microsoft.com/office/drawing/2014/main" id="{F450AA05-962F-4B2D-87C1-2EC88DB37141}"/>
                    </a:ext>
                  </a:extLst>
                </p:cNvPr>
                <p:cNvSpPr/>
                <p:nvPr/>
              </p:nvSpPr>
              <p:spPr>
                <a:xfrm>
                  <a:off x="892769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8" name="四角形: 角を丸くする 1057">
                  <a:extLst>
                    <a:ext uri="{FF2B5EF4-FFF2-40B4-BE49-F238E27FC236}">
                      <a16:creationId xmlns:a16="http://schemas.microsoft.com/office/drawing/2014/main" id="{B77621BE-9A68-4B21-911E-9C73CE419F83}"/>
                    </a:ext>
                  </a:extLst>
                </p:cNvPr>
                <p:cNvSpPr/>
                <p:nvPr/>
              </p:nvSpPr>
              <p:spPr>
                <a:xfrm>
                  <a:off x="871978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9" name="四角形: 角を丸くする 1058">
                  <a:extLst>
                    <a:ext uri="{FF2B5EF4-FFF2-40B4-BE49-F238E27FC236}">
                      <a16:creationId xmlns:a16="http://schemas.microsoft.com/office/drawing/2014/main" id="{C30CE124-480C-4C51-9A53-6BD1BB0C7BC1}"/>
                    </a:ext>
                  </a:extLst>
                </p:cNvPr>
                <p:cNvSpPr/>
                <p:nvPr/>
              </p:nvSpPr>
              <p:spPr>
                <a:xfrm>
                  <a:off x="7687087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0" name="四角形: 角を丸くする 1059">
                  <a:extLst>
                    <a:ext uri="{FF2B5EF4-FFF2-40B4-BE49-F238E27FC236}">
                      <a16:creationId xmlns:a16="http://schemas.microsoft.com/office/drawing/2014/main" id="{DBD3BDB0-2332-43EC-BEFB-C9DB6158D56C}"/>
                    </a:ext>
                  </a:extLst>
                </p:cNvPr>
                <p:cNvSpPr/>
                <p:nvPr/>
              </p:nvSpPr>
              <p:spPr>
                <a:xfrm>
                  <a:off x="7479173" y="2496602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1" name="四角形: 角を丸くする 1060">
                  <a:extLst>
                    <a:ext uri="{FF2B5EF4-FFF2-40B4-BE49-F238E27FC236}">
                      <a16:creationId xmlns:a16="http://schemas.microsoft.com/office/drawing/2014/main" id="{14DE764A-61D2-4C9A-8F8C-C04D7FD4F038}"/>
                    </a:ext>
                  </a:extLst>
                </p:cNvPr>
                <p:cNvSpPr/>
                <p:nvPr/>
              </p:nvSpPr>
              <p:spPr>
                <a:xfrm>
                  <a:off x="8512224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2" name="四角形: 角を丸くする 1061">
                  <a:extLst>
                    <a:ext uri="{FF2B5EF4-FFF2-40B4-BE49-F238E27FC236}">
                      <a16:creationId xmlns:a16="http://schemas.microsoft.com/office/drawing/2014/main" id="{CECE7826-5115-4364-8C75-28294ECCCEC7}"/>
                    </a:ext>
                  </a:extLst>
                </p:cNvPr>
                <p:cNvSpPr/>
                <p:nvPr/>
              </p:nvSpPr>
              <p:spPr>
                <a:xfrm>
                  <a:off x="830431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3" name="四角形: 角を丸くする 1062">
                  <a:extLst>
                    <a:ext uri="{FF2B5EF4-FFF2-40B4-BE49-F238E27FC236}">
                      <a16:creationId xmlns:a16="http://schemas.microsoft.com/office/drawing/2014/main" id="{9CDEBD26-3572-4AA8-AEE6-F8C30F6C9846}"/>
                    </a:ext>
                  </a:extLst>
                </p:cNvPr>
                <p:cNvSpPr/>
                <p:nvPr/>
              </p:nvSpPr>
              <p:spPr>
                <a:xfrm>
                  <a:off x="8096751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四角形: 角を丸くする 1063">
                  <a:extLst>
                    <a:ext uri="{FF2B5EF4-FFF2-40B4-BE49-F238E27FC236}">
                      <a16:creationId xmlns:a16="http://schemas.microsoft.com/office/drawing/2014/main" id="{49EBC266-EE92-43A3-8C51-44DBE223A581}"/>
                    </a:ext>
                  </a:extLst>
                </p:cNvPr>
                <p:cNvSpPr/>
                <p:nvPr/>
              </p:nvSpPr>
              <p:spPr>
                <a:xfrm>
                  <a:off x="788883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5" name="四角形: 角を丸くする 1064">
                  <a:extLst>
                    <a:ext uri="{FF2B5EF4-FFF2-40B4-BE49-F238E27FC236}">
                      <a16:creationId xmlns:a16="http://schemas.microsoft.com/office/drawing/2014/main" id="{BD4ECB20-3F2B-4E7A-ADAD-9BF587384205}"/>
                    </a:ext>
                  </a:extLst>
                </p:cNvPr>
                <p:cNvSpPr/>
                <p:nvPr/>
              </p:nvSpPr>
              <p:spPr>
                <a:xfrm>
                  <a:off x="9343170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四角形: 角を丸くする 1065">
                  <a:extLst>
                    <a:ext uri="{FF2B5EF4-FFF2-40B4-BE49-F238E27FC236}">
                      <a16:creationId xmlns:a16="http://schemas.microsoft.com/office/drawing/2014/main" id="{C02251C0-E2B2-4D52-8EA6-2DED25A8BE17}"/>
                    </a:ext>
                  </a:extLst>
                </p:cNvPr>
                <p:cNvSpPr/>
                <p:nvPr/>
              </p:nvSpPr>
              <p:spPr>
                <a:xfrm>
                  <a:off x="9135256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四角形: 角を丸くする 1066">
                  <a:extLst>
                    <a:ext uri="{FF2B5EF4-FFF2-40B4-BE49-F238E27FC236}">
                      <a16:creationId xmlns:a16="http://schemas.microsoft.com/office/drawing/2014/main" id="{EA98A5D3-D44C-44F9-858A-594D3C38F2FA}"/>
                    </a:ext>
                  </a:extLst>
                </p:cNvPr>
                <p:cNvSpPr/>
                <p:nvPr/>
              </p:nvSpPr>
              <p:spPr>
                <a:xfrm>
                  <a:off x="892769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四角形: 角を丸くする 1067">
                  <a:extLst>
                    <a:ext uri="{FF2B5EF4-FFF2-40B4-BE49-F238E27FC236}">
                      <a16:creationId xmlns:a16="http://schemas.microsoft.com/office/drawing/2014/main" id="{4CDBE661-9247-4739-A078-44E4F13E588A}"/>
                    </a:ext>
                  </a:extLst>
                </p:cNvPr>
                <p:cNvSpPr/>
                <p:nvPr/>
              </p:nvSpPr>
              <p:spPr>
                <a:xfrm>
                  <a:off x="871978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四角形: 角を丸くする 1068">
                  <a:extLst>
                    <a:ext uri="{FF2B5EF4-FFF2-40B4-BE49-F238E27FC236}">
                      <a16:creationId xmlns:a16="http://schemas.microsoft.com/office/drawing/2014/main" id="{786FF918-CEA2-48F5-B260-6AAD86E25806}"/>
                    </a:ext>
                  </a:extLst>
                </p:cNvPr>
                <p:cNvSpPr/>
                <p:nvPr/>
              </p:nvSpPr>
              <p:spPr>
                <a:xfrm>
                  <a:off x="7687087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0" name="四角形: 角を丸くする 1069">
                  <a:extLst>
                    <a:ext uri="{FF2B5EF4-FFF2-40B4-BE49-F238E27FC236}">
                      <a16:creationId xmlns:a16="http://schemas.microsoft.com/office/drawing/2014/main" id="{55958621-7682-41C5-882B-544C94819304}"/>
                    </a:ext>
                  </a:extLst>
                </p:cNvPr>
                <p:cNvSpPr/>
                <p:nvPr/>
              </p:nvSpPr>
              <p:spPr>
                <a:xfrm>
                  <a:off x="7479173" y="2108745"/>
                  <a:ext cx="207914" cy="8467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1" name="四角形: 角を丸くする 1070">
                  <a:extLst>
                    <a:ext uri="{FF2B5EF4-FFF2-40B4-BE49-F238E27FC236}">
                      <a16:creationId xmlns:a16="http://schemas.microsoft.com/office/drawing/2014/main" id="{352939C1-99D6-427E-AF1A-7ECCF4213337}"/>
                    </a:ext>
                  </a:extLst>
                </p:cNvPr>
                <p:cNvSpPr/>
                <p:nvPr/>
              </p:nvSpPr>
              <p:spPr>
                <a:xfrm>
                  <a:off x="8512224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1693CE7A-519B-4A2D-A3A7-A10ED24D3824}"/>
                    </a:ext>
                  </a:extLst>
                </p:cNvPr>
                <p:cNvSpPr/>
                <p:nvPr/>
              </p:nvSpPr>
              <p:spPr>
                <a:xfrm>
                  <a:off x="8304310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F2D19EF6-7D6B-4861-AA8B-32AE7C0D3C35}"/>
                    </a:ext>
                  </a:extLst>
                </p:cNvPr>
                <p:cNvSpPr/>
                <p:nvPr/>
              </p:nvSpPr>
              <p:spPr>
                <a:xfrm>
                  <a:off x="8096751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3B66837C-4263-4939-B590-49C7EB70A216}"/>
                    </a:ext>
                  </a:extLst>
                </p:cNvPr>
                <p:cNvSpPr/>
                <p:nvPr/>
              </p:nvSpPr>
              <p:spPr>
                <a:xfrm>
                  <a:off x="788883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14CEFF72-CF6E-462C-8970-D4D1E62F0A47}"/>
                    </a:ext>
                  </a:extLst>
                </p:cNvPr>
                <p:cNvSpPr/>
                <p:nvPr/>
              </p:nvSpPr>
              <p:spPr>
                <a:xfrm>
                  <a:off x="9135256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6" name="四角形: 角を丸くする 1075">
                  <a:extLst>
                    <a:ext uri="{FF2B5EF4-FFF2-40B4-BE49-F238E27FC236}">
                      <a16:creationId xmlns:a16="http://schemas.microsoft.com/office/drawing/2014/main" id="{FF092966-F844-43C1-B807-94C08B89FD65}"/>
                    </a:ext>
                  </a:extLst>
                </p:cNvPr>
                <p:cNvSpPr/>
                <p:nvPr/>
              </p:nvSpPr>
              <p:spPr>
                <a:xfrm>
                  <a:off x="892769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7" name="四角形: 角を丸くする 1076">
                  <a:extLst>
                    <a:ext uri="{FF2B5EF4-FFF2-40B4-BE49-F238E27FC236}">
                      <a16:creationId xmlns:a16="http://schemas.microsoft.com/office/drawing/2014/main" id="{38B27994-CFA7-4A04-80D8-D4CB319C8D5E}"/>
                    </a:ext>
                  </a:extLst>
                </p:cNvPr>
                <p:cNvSpPr/>
                <p:nvPr/>
              </p:nvSpPr>
              <p:spPr>
                <a:xfrm>
                  <a:off x="8719783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8" name="四角形: 角を丸くする 1077">
                  <a:extLst>
                    <a:ext uri="{FF2B5EF4-FFF2-40B4-BE49-F238E27FC236}">
                      <a16:creationId xmlns:a16="http://schemas.microsoft.com/office/drawing/2014/main" id="{A4CB0B1C-9C93-46A9-8B66-C1EF72EBCCEB}"/>
                    </a:ext>
                  </a:extLst>
                </p:cNvPr>
                <p:cNvSpPr/>
                <p:nvPr/>
              </p:nvSpPr>
              <p:spPr>
                <a:xfrm>
                  <a:off x="7687087" y="2038350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9" name="四角形: 角を丸くする 1078">
                  <a:extLst>
                    <a:ext uri="{FF2B5EF4-FFF2-40B4-BE49-F238E27FC236}">
                      <a16:creationId xmlns:a16="http://schemas.microsoft.com/office/drawing/2014/main" id="{CF45489F-DA48-440F-A66F-21A0BF552534}"/>
                    </a:ext>
                  </a:extLst>
                </p:cNvPr>
                <p:cNvSpPr/>
                <p:nvPr/>
              </p:nvSpPr>
              <p:spPr>
                <a:xfrm>
                  <a:off x="8512224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0" name="四角形: 角を丸くする 1079">
                  <a:extLst>
                    <a:ext uri="{FF2B5EF4-FFF2-40B4-BE49-F238E27FC236}">
                      <a16:creationId xmlns:a16="http://schemas.microsoft.com/office/drawing/2014/main" id="{D1194CF2-7845-4064-8BAF-D002DE9CB04A}"/>
                    </a:ext>
                  </a:extLst>
                </p:cNvPr>
                <p:cNvSpPr/>
                <p:nvPr/>
              </p:nvSpPr>
              <p:spPr>
                <a:xfrm>
                  <a:off x="8304310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1" name="四角形: 角を丸くする 1080">
                  <a:extLst>
                    <a:ext uri="{FF2B5EF4-FFF2-40B4-BE49-F238E27FC236}">
                      <a16:creationId xmlns:a16="http://schemas.microsoft.com/office/drawing/2014/main" id="{7B362179-EE62-4F1C-AFDE-071CB2A10E0A}"/>
                    </a:ext>
                  </a:extLst>
                </p:cNvPr>
                <p:cNvSpPr/>
                <p:nvPr/>
              </p:nvSpPr>
              <p:spPr>
                <a:xfrm>
                  <a:off x="8096751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2" name="四角形: 角を丸くする 1081">
                  <a:extLst>
                    <a:ext uri="{FF2B5EF4-FFF2-40B4-BE49-F238E27FC236}">
                      <a16:creationId xmlns:a16="http://schemas.microsoft.com/office/drawing/2014/main" id="{80AC2F13-FE95-49BA-9711-3B8CA4D49B4E}"/>
                    </a:ext>
                  </a:extLst>
                </p:cNvPr>
                <p:cNvSpPr/>
                <p:nvPr/>
              </p:nvSpPr>
              <p:spPr>
                <a:xfrm>
                  <a:off x="788883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四角形: 角を丸くする 1082">
                  <a:extLst>
                    <a:ext uri="{FF2B5EF4-FFF2-40B4-BE49-F238E27FC236}">
                      <a16:creationId xmlns:a16="http://schemas.microsoft.com/office/drawing/2014/main" id="{6DA8B8C2-9642-4A6E-BAED-54610E2439D4}"/>
                    </a:ext>
                  </a:extLst>
                </p:cNvPr>
                <p:cNvSpPr/>
                <p:nvPr/>
              </p:nvSpPr>
              <p:spPr>
                <a:xfrm>
                  <a:off x="9135256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4" name="四角形: 角を丸くする 1083">
                  <a:extLst>
                    <a:ext uri="{FF2B5EF4-FFF2-40B4-BE49-F238E27FC236}">
                      <a16:creationId xmlns:a16="http://schemas.microsoft.com/office/drawing/2014/main" id="{77A706C8-BD3C-497A-95A5-6F0E122C1A2D}"/>
                    </a:ext>
                  </a:extLst>
                </p:cNvPr>
                <p:cNvSpPr/>
                <p:nvPr/>
              </p:nvSpPr>
              <p:spPr>
                <a:xfrm>
                  <a:off x="892769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5" name="四角形: 角を丸くする 1084">
                  <a:extLst>
                    <a:ext uri="{FF2B5EF4-FFF2-40B4-BE49-F238E27FC236}">
                      <a16:creationId xmlns:a16="http://schemas.microsoft.com/office/drawing/2014/main" id="{DDC2C935-1156-47A1-8E23-22D2FAE146C5}"/>
                    </a:ext>
                  </a:extLst>
                </p:cNvPr>
                <p:cNvSpPr/>
                <p:nvPr/>
              </p:nvSpPr>
              <p:spPr>
                <a:xfrm>
                  <a:off x="8719783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0794A811-E18C-4898-BAF7-5E2B4472B6C9}"/>
                    </a:ext>
                  </a:extLst>
                </p:cNvPr>
                <p:cNvSpPr/>
                <p:nvPr/>
              </p:nvSpPr>
              <p:spPr>
                <a:xfrm>
                  <a:off x="7687087" y="2578512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7" name="四角形: 角を丸くする 1086">
                  <a:extLst>
                    <a:ext uri="{FF2B5EF4-FFF2-40B4-BE49-F238E27FC236}">
                      <a16:creationId xmlns:a16="http://schemas.microsoft.com/office/drawing/2014/main" id="{37AA941E-412F-47C3-B0AB-4AD8D57ADD7A}"/>
                    </a:ext>
                  </a:extLst>
                </p:cNvPr>
                <p:cNvSpPr/>
                <p:nvPr/>
              </p:nvSpPr>
              <p:spPr>
                <a:xfrm>
                  <a:off x="8512224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DC80F387-0A38-4F0C-8BBD-C6FFE6C90F7C}"/>
                    </a:ext>
                  </a:extLst>
                </p:cNvPr>
                <p:cNvSpPr/>
                <p:nvPr/>
              </p:nvSpPr>
              <p:spPr>
                <a:xfrm>
                  <a:off x="8927697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53D5559B-3397-487B-BD12-1835B36D09B9}"/>
                    </a:ext>
                  </a:extLst>
                </p:cNvPr>
                <p:cNvSpPr/>
                <p:nvPr/>
              </p:nvSpPr>
              <p:spPr>
                <a:xfrm>
                  <a:off x="8719783" y="2646659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2239C871-2E37-4A1E-A555-299E43C1C3F7}"/>
                    </a:ext>
                  </a:extLst>
                </p:cNvPr>
                <p:cNvSpPr/>
                <p:nvPr/>
              </p:nvSpPr>
              <p:spPr>
                <a:xfrm>
                  <a:off x="8512224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AF0D63DA-F97E-4354-9F4B-B660534C6319}"/>
                    </a:ext>
                  </a:extLst>
                </p:cNvPr>
                <p:cNvSpPr/>
                <p:nvPr/>
              </p:nvSpPr>
              <p:spPr>
                <a:xfrm>
                  <a:off x="8927697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401926B5-5A97-4085-8A04-32B77CFB07D3}"/>
                    </a:ext>
                  </a:extLst>
                </p:cNvPr>
                <p:cNvSpPr/>
                <p:nvPr/>
              </p:nvSpPr>
              <p:spPr>
                <a:xfrm>
                  <a:off x="8719783" y="1967987"/>
                  <a:ext cx="207914" cy="7109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3" name="四角形: 角を丸くする 1092">
                  <a:extLst>
                    <a:ext uri="{FF2B5EF4-FFF2-40B4-BE49-F238E27FC236}">
                      <a16:creationId xmlns:a16="http://schemas.microsoft.com/office/drawing/2014/main" id="{FFA97707-78DE-4BF8-BF58-5C0644F576E1}"/>
                    </a:ext>
                  </a:extLst>
                </p:cNvPr>
                <p:cNvSpPr/>
                <p:nvPr/>
              </p:nvSpPr>
              <p:spPr>
                <a:xfrm>
                  <a:off x="7275318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97FE6FB2-E107-4478-B14F-1AEE424AEE36}"/>
                    </a:ext>
                  </a:extLst>
                </p:cNvPr>
                <p:cNvSpPr/>
                <p:nvPr/>
              </p:nvSpPr>
              <p:spPr>
                <a:xfrm>
                  <a:off x="7070751" y="2295524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5" name="四角形: 角を丸くする 1094">
                  <a:extLst>
                    <a:ext uri="{FF2B5EF4-FFF2-40B4-BE49-F238E27FC236}">
                      <a16:creationId xmlns:a16="http://schemas.microsoft.com/office/drawing/2014/main" id="{B9BDCB9C-108B-4080-B4C5-169FC9092396}"/>
                    </a:ext>
                  </a:extLst>
                </p:cNvPr>
                <p:cNvSpPr/>
                <p:nvPr/>
              </p:nvSpPr>
              <p:spPr>
                <a:xfrm>
                  <a:off x="7275318" y="2396063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0C2ED211-3140-45B7-B683-ED81CC769D0D}"/>
                    </a:ext>
                  </a:extLst>
                </p:cNvPr>
                <p:cNvSpPr/>
                <p:nvPr/>
              </p:nvSpPr>
              <p:spPr>
                <a:xfrm>
                  <a:off x="7067404" y="2396063"/>
                  <a:ext cx="207914" cy="84199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7" name="四角形: 角を丸くする 1096">
                  <a:extLst>
                    <a:ext uri="{FF2B5EF4-FFF2-40B4-BE49-F238E27FC236}">
                      <a16:creationId xmlns:a16="http://schemas.microsoft.com/office/drawing/2014/main" id="{F16A8A2A-44AB-4F6B-933F-D48654307300}"/>
                    </a:ext>
                  </a:extLst>
                </p:cNvPr>
                <p:cNvSpPr/>
                <p:nvPr/>
              </p:nvSpPr>
              <p:spPr>
                <a:xfrm>
                  <a:off x="7275318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8" name="四角形: 角を丸くする 1097">
                  <a:extLst>
                    <a:ext uri="{FF2B5EF4-FFF2-40B4-BE49-F238E27FC236}">
                      <a16:creationId xmlns:a16="http://schemas.microsoft.com/office/drawing/2014/main" id="{4BA176AC-9DA6-4D74-97EE-473288B2472C}"/>
                    </a:ext>
                  </a:extLst>
                </p:cNvPr>
                <p:cNvSpPr/>
                <p:nvPr/>
              </p:nvSpPr>
              <p:spPr>
                <a:xfrm>
                  <a:off x="7067404" y="2192026"/>
                  <a:ext cx="207914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9" name="四角形: 角を丸くする 1098">
                  <a:extLst>
                    <a:ext uri="{FF2B5EF4-FFF2-40B4-BE49-F238E27FC236}">
                      <a16:creationId xmlns:a16="http://schemas.microsoft.com/office/drawing/2014/main" id="{E8F1A6FB-A16A-4513-B1F2-57138D505B0F}"/>
                    </a:ext>
                  </a:extLst>
                </p:cNvPr>
                <p:cNvSpPr/>
                <p:nvPr/>
              </p:nvSpPr>
              <p:spPr>
                <a:xfrm>
                  <a:off x="7305480" y="2496602"/>
                  <a:ext cx="177751" cy="67003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0" name="四角形: 角を丸くする 1099">
                  <a:extLst>
                    <a:ext uri="{FF2B5EF4-FFF2-40B4-BE49-F238E27FC236}">
                      <a16:creationId xmlns:a16="http://schemas.microsoft.com/office/drawing/2014/main" id="{EF37E158-CD0C-4098-AEA0-C14778220892}"/>
                    </a:ext>
                  </a:extLst>
                </p:cNvPr>
                <p:cNvSpPr/>
                <p:nvPr/>
              </p:nvSpPr>
              <p:spPr>
                <a:xfrm>
                  <a:off x="7286430" y="2130218"/>
                  <a:ext cx="196801" cy="63200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1" name="四角形: 角を丸くする 1100">
                  <a:extLst>
                    <a:ext uri="{FF2B5EF4-FFF2-40B4-BE49-F238E27FC236}">
                      <a16:creationId xmlns:a16="http://schemas.microsoft.com/office/drawing/2014/main" id="{B54A242F-BB3B-4AA7-AEC7-C9F2CA2F7FC0}"/>
                    </a:ext>
                  </a:extLst>
                </p:cNvPr>
                <p:cNvSpPr/>
                <p:nvPr/>
              </p:nvSpPr>
              <p:spPr>
                <a:xfrm>
                  <a:off x="6972154" y="2295524"/>
                  <a:ext cx="99309" cy="101971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2" name="四角形: 角を丸くする 1101">
                  <a:extLst>
                    <a:ext uri="{FF2B5EF4-FFF2-40B4-BE49-F238E27FC236}">
                      <a16:creationId xmlns:a16="http://schemas.microsoft.com/office/drawing/2014/main" id="{2C542042-1A2C-402B-BB29-1167B842B919}"/>
                    </a:ext>
                  </a:extLst>
                </p:cNvPr>
                <p:cNvSpPr/>
                <p:nvPr/>
              </p:nvSpPr>
              <p:spPr>
                <a:xfrm>
                  <a:off x="7012587" y="2234993"/>
                  <a:ext cx="58876" cy="59004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3" name="四角形: 角を丸くする 1102">
                  <a:extLst>
                    <a:ext uri="{FF2B5EF4-FFF2-40B4-BE49-F238E27FC236}">
                      <a16:creationId xmlns:a16="http://schemas.microsoft.com/office/drawing/2014/main" id="{99F79517-501C-4EF0-B2A5-BFF9DB5A3CFA}"/>
                    </a:ext>
                  </a:extLst>
                </p:cNvPr>
                <p:cNvSpPr/>
                <p:nvPr/>
              </p:nvSpPr>
              <p:spPr>
                <a:xfrm>
                  <a:off x="7012587" y="2392052"/>
                  <a:ext cx="58876" cy="52492"/>
                </a:xfrm>
                <a:prstGeom prst="roundRect">
                  <a:avLst>
                    <a:gd name="adj" fmla="val 33098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E5FD2740-DBAA-4444-80CD-2A86B6810BC7}"/>
                  </a:ext>
                </a:extLst>
              </p:cNvPr>
              <p:cNvSpPr/>
              <p:nvPr/>
            </p:nvSpPr>
            <p:spPr>
              <a:xfrm>
                <a:off x="4681682" y="331083"/>
                <a:ext cx="2590657" cy="962816"/>
              </a:xfrm>
              <a:custGeom>
                <a:avLst/>
                <a:gdLst>
                  <a:gd name="connsiteX0" fmla="*/ 1995289 w 2590657"/>
                  <a:gd name="connsiteY0" fmla="*/ 0 h 962816"/>
                  <a:gd name="connsiteX1" fmla="*/ 2590657 w 2590657"/>
                  <a:gd name="connsiteY1" fmla="*/ 486171 h 962816"/>
                  <a:gd name="connsiteX2" fmla="*/ 1995289 w 2590657"/>
                  <a:gd name="connsiteY2" fmla="*/ 962816 h 962816"/>
                  <a:gd name="connsiteX3" fmla="*/ 3580 w 2590657"/>
                  <a:gd name="connsiteY3" fmla="*/ 525921 h 962816"/>
                  <a:gd name="connsiteX4" fmla="*/ 3428 w 2590657"/>
                  <a:gd name="connsiteY4" fmla="*/ 525428 h 962816"/>
                  <a:gd name="connsiteX5" fmla="*/ 38291 w 2590657"/>
                  <a:gd name="connsiteY5" fmla="*/ 551872 h 962816"/>
                  <a:gd name="connsiteX6" fmla="*/ 1971639 w 2590657"/>
                  <a:gd name="connsiteY6" fmla="*/ 821459 h 962816"/>
                  <a:gd name="connsiteX7" fmla="*/ 2564939 w 2590657"/>
                  <a:gd name="connsiteY7" fmla="*/ 484772 h 962816"/>
                  <a:gd name="connsiteX8" fmla="*/ 1971639 w 2590657"/>
                  <a:gd name="connsiteY8" fmla="*/ 141357 h 962816"/>
                  <a:gd name="connsiteX9" fmla="*/ 38291 w 2590657"/>
                  <a:gd name="connsiteY9" fmla="*/ 391627 h 962816"/>
                  <a:gd name="connsiteX10" fmla="*/ 0 w 2590657"/>
                  <a:gd name="connsiteY10" fmla="*/ 420195 h 962816"/>
                  <a:gd name="connsiteX11" fmla="*/ 3580 w 2590657"/>
                  <a:gd name="connsiteY11" fmla="*/ 408642 h 962816"/>
                  <a:gd name="connsiteX12" fmla="*/ 1995289 w 2590657"/>
                  <a:gd name="connsiteY12" fmla="*/ 0 h 96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0657" h="962816">
                    <a:moveTo>
                      <a:pt x="1995289" y="0"/>
                    </a:moveTo>
                    <a:cubicBezTo>
                      <a:pt x="2400379" y="0"/>
                      <a:pt x="2590657" y="220297"/>
                      <a:pt x="2590657" y="486171"/>
                    </a:cubicBezTo>
                    <a:cubicBezTo>
                      <a:pt x="2590657" y="752045"/>
                      <a:pt x="2400379" y="962816"/>
                      <a:pt x="1995289" y="962816"/>
                    </a:cubicBezTo>
                    <a:cubicBezTo>
                      <a:pt x="1615517" y="962816"/>
                      <a:pt x="181366" y="811054"/>
                      <a:pt x="3580" y="525921"/>
                    </a:cubicBezTo>
                    <a:lnTo>
                      <a:pt x="3428" y="525428"/>
                    </a:lnTo>
                    <a:lnTo>
                      <a:pt x="38291" y="551872"/>
                    </a:lnTo>
                    <a:cubicBezTo>
                      <a:pt x="349901" y="728076"/>
                      <a:pt x="1618416" y="821459"/>
                      <a:pt x="1971639" y="821459"/>
                    </a:cubicBezTo>
                    <a:cubicBezTo>
                      <a:pt x="2375322" y="821459"/>
                      <a:pt x="2564939" y="672577"/>
                      <a:pt x="2564939" y="484772"/>
                    </a:cubicBezTo>
                    <a:cubicBezTo>
                      <a:pt x="2564939" y="296968"/>
                      <a:pt x="2375322" y="141357"/>
                      <a:pt x="1971639" y="141357"/>
                    </a:cubicBezTo>
                    <a:cubicBezTo>
                      <a:pt x="1618416" y="141357"/>
                      <a:pt x="349901" y="219287"/>
                      <a:pt x="38291" y="391627"/>
                    </a:cubicBezTo>
                    <a:lnTo>
                      <a:pt x="0" y="420195"/>
                    </a:lnTo>
                    <a:lnTo>
                      <a:pt x="3580" y="408642"/>
                    </a:lnTo>
                    <a:cubicBezTo>
                      <a:pt x="181366" y="126648"/>
                      <a:pt x="1615517" y="0"/>
                      <a:pt x="1995289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3F129D47-3019-44F5-B455-0677CB17FB12}"/>
                  </a:ext>
                </a:extLst>
              </p:cNvPr>
              <p:cNvSpPr/>
              <p:nvPr/>
            </p:nvSpPr>
            <p:spPr>
              <a:xfrm>
                <a:off x="6362559" y="240891"/>
                <a:ext cx="932241" cy="1143201"/>
              </a:xfrm>
              <a:custGeom>
                <a:avLst/>
                <a:gdLst>
                  <a:gd name="connsiteX0" fmla="*/ 828343 w 849244"/>
                  <a:gd name="connsiteY0" fmla="*/ 572236 h 1143201"/>
                  <a:gd name="connsiteX1" fmla="*/ 547014 w 849244"/>
                  <a:gd name="connsiteY1" fmla="*/ 1041447 h 1143201"/>
                  <a:gd name="connsiteX2" fmla="*/ 0 w 849244"/>
                  <a:gd name="connsiteY2" fmla="*/ 1050480 h 1143201"/>
                  <a:gd name="connsiteX3" fmla="*/ 460534 w 849244"/>
                  <a:gd name="connsiteY3" fmla="*/ 891659 h 1143201"/>
                  <a:gd name="connsiteX4" fmla="*/ 828343 w 849244"/>
                  <a:gd name="connsiteY4" fmla="*/ 572236 h 1143201"/>
                  <a:gd name="connsiteX5" fmla="*/ 215243 w 849244"/>
                  <a:gd name="connsiteY5" fmla="*/ 61 h 1143201"/>
                  <a:gd name="connsiteX6" fmla="*/ 547016 w 849244"/>
                  <a:gd name="connsiteY6" fmla="*/ 101754 h 1143201"/>
                  <a:gd name="connsiteX7" fmla="*/ 828345 w 849244"/>
                  <a:gd name="connsiteY7" fmla="*/ 570965 h 1143201"/>
                  <a:gd name="connsiteX8" fmla="*/ 460536 w 849244"/>
                  <a:gd name="connsiteY8" fmla="*/ 251542 h 1143201"/>
                  <a:gd name="connsiteX9" fmla="*/ 2 w 849244"/>
                  <a:gd name="connsiteY9" fmla="*/ 92721 h 1143201"/>
                  <a:gd name="connsiteX10" fmla="*/ 215243 w 849244"/>
                  <a:gd name="connsiteY10" fmla="*/ 61 h 114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9244" h="1143201">
                    <a:moveTo>
                      <a:pt x="828343" y="572236"/>
                    </a:moveTo>
                    <a:cubicBezTo>
                      <a:pt x="901710" y="699310"/>
                      <a:pt x="775754" y="909383"/>
                      <a:pt x="547014" y="1041447"/>
                    </a:cubicBezTo>
                    <a:cubicBezTo>
                      <a:pt x="318272" y="1173510"/>
                      <a:pt x="73366" y="1177554"/>
                      <a:pt x="0" y="1050480"/>
                    </a:cubicBezTo>
                    <a:cubicBezTo>
                      <a:pt x="147779" y="1034487"/>
                      <a:pt x="310110" y="978506"/>
                      <a:pt x="460534" y="891659"/>
                    </a:cubicBezTo>
                    <a:cubicBezTo>
                      <a:pt x="610958" y="804812"/>
                      <a:pt x="740604" y="692220"/>
                      <a:pt x="828343" y="572236"/>
                    </a:cubicBezTo>
                    <a:close/>
                    <a:moveTo>
                      <a:pt x="215243" y="61"/>
                    </a:moveTo>
                    <a:cubicBezTo>
                      <a:pt x="314233" y="1696"/>
                      <a:pt x="432645" y="35722"/>
                      <a:pt x="547016" y="101754"/>
                    </a:cubicBezTo>
                    <a:cubicBezTo>
                      <a:pt x="775756" y="233818"/>
                      <a:pt x="901712" y="443891"/>
                      <a:pt x="828345" y="570965"/>
                    </a:cubicBezTo>
                    <a:cubicBezTo>
                      <a:pt x="740606" y="450981"/>
                      <a:pt x="610960" y="338389"/>
                      <a:pt x="460536" y="251542"/>
                    </a:cubicBezTo>
                    <a:cubicBezTo>
                      <a:pt x="310112" y="164695"/>
                      <a:pt x="147781" y="108714"/>
                      <a:pt x="2" y="92721"/>
                    </a:cubicBezTo>
                    <a:cubicBezTo>
                      <a:pt x="36685" y="29184"/>
                      <a:pt x="116253" y="-1574"/>
                      <a:pt x="215243" y="61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95BD9E77-B735-4EC4-83E6-DF5FBD56399F}"/>
                  </a:ext>
                </a:extLst>
              </p:cNvPr>
              <p:cNvSpPr/>
              <p:nvPr/>
            </p:nvSpPr>
            <p:spPr>
              <a:xfrm>
                <a:off x="6608577" y="128627"/>
                <a:ext cx="740480" cy="1367729"/>
              </a:xfrm>
              <a:custGeom>
                <a:avLst/>
                <a:gdLst>
                  <a:gd name="connsiteX0" fmla="*/ 606780 w 674555"/>
                  <a:gd name="connsiteY0" fmla="*/ 693177 h 1367729"/>
                  <a:gd name="connsiteX1" fmla="*/ 517152 w 674555"/>
                  <a:gd name="connsiteY1" fmla="*/ 1210328 h 1367729"/>
                  <a:gd name="connsiteX2" fmla="*/ 0 w 674555"/>
                  <a:gd name="connsiteY2" fmla="*/ 1299956 h 1367729"/>
                  <a:gd name="connsiteX3" fmla="*/ 385261 w 674555"/>
                  <a:gd name="connsiteY3" fmla="*/ 1078437 h 1367729"/>
                  <a:gd name="connsiteX4" fmla="*/ 606780 w 674555"/>
                  <a:gd name="connsiteY4" fmla="*/ 693177 h 1367729"/>
                  <a:gd name="connsiteX5" fmla="*/ 240015 w 674555"/>
                  <a:gd name="connsiteY5" fmla="*/ 5482 h 1367729"/>
                  <a:gd name="connsiteX6" fmla="*/ 517154 w 674555"/>
                  <a:gd name="connsiteY6" fmla="*/ 157401 h 1367729"/>
                  <a:gd name="connsiteX7" fmla="*/ 606782 w 674555"/>
                  <a:gd name="connsiteY7" fmla="*/ 674552 h 1367729"/>
                  <a:gd name="connsiteX8" fmla="*/ 385263 w 674555"/>
                  <a:gd name="connsiteY8" fmla="*/ 289292 h 1367729"/>
                  <a:gd name="connsiteX9" fmla="*/ 2 w 674555"/>
                  <a:gd name="connsiteY9" fmla="*/ 67773 h 1367729"/>
                  <a:gd name="connsiteX10" fmla="*/ 240015 w 674555"/>
                  <a:gd name="connsiteY10" fmla="*/ 5482 h 136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4555" h="1367729">
                    <a:moveTo>
                      <a:pt x="606780" y="693177"/>
                    </a:moveTo>
                    <a:cubicBezTo>
                      <a:pt x="724838" y="811234"/>
                      <a:pt x="684709" y="1042770"/>
                      <a:pt x="517152" y="1210328"/>
                    </a:cubicBezTo>
                    <a:cubicBezTo>
                      <a:pt x="349594" y="1377885"/>
                      <a:pt x="118057" y="1418013"/>
                      <a:pt x="0" y="1299956"/>
                    </a:cubicBezTo>
                    <a:cubicBezTo>
                      <a:pt x="136057" y="1269327"/>
                      <a:pt x="273262" y="1190435"/>
                      <a:pt x="385261" y="1078437"/>
                    </a:cubicBezTo>
                    <a:cubicBezTo>
                      <a:pt x="497259" y="966439"/>
                      <a:pt x="576151" y="829233"/>
                      <a:pt x="606780" y="693177"/>
                    </a:cubicBezTo>
                    <a:close/>
                    <a:moveTo>
                      <a:pt x="240015" y="5482"/>
                    </a:moveTo>
                    <a:cubicBezTo>
                      <a:pt x="333601" y="21701"/>
                      <a:pt x="433375" y="73623"/>
                      <a:pt x="517154" y="157401"/>
                    </a:cubicBezTo>
                    <a:cubicBezTo>
                      <a:pt x="684711" y="324959"/>
                      <a:pt x="724840" y="556495"/>
                      <a:pt x="606782" y="674552"/>
                    </a:cubicBezTo>
                    <a:cubicBezTo>
                      <a:pt x="576153" y="538496"/>
                      <a:pt x="497261" y="401290"/>
                      <a:pt x="385263" y="289292"/>
                    </a:cubicBezTo>
                    <a:cubicBezTo>
                      <a:pt x="273264" y="177294"/>
                      <a:pt x="136059" y="98403"/>
                      <a:pt x="2" y="67773"/>
                    </a:cubicBezTo>
                    <a:cubicBezTo>
                      <a:pt x="59031" y="8744"/>
                      <a:pt x="146429" y="-10738"/>
                      <a:pt x="240015" y="5482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14" name="グループ化 1113">
            <a:extLst>
              <a:ext uri="{FF2B5EF4-FFF2-40B4-BE49-F238E27FC236}">
                <a16:creationId xmlns:a16="http://schemas.microsoft.com/office/drawing/2014/main" id="{FD97634D-6CB0-450B-BF89-871A89002149}"/>
              </a:ext>
            </a:extLst>
          </p:cNvPr>
          <p:cNvGrpSpPr/>
          <p:nvPr/>
        </p:nvGrpSpPr>
        <p:grpSpPr>
          <a:xfrm>
            <a:off x="3696297" y="1703126"/>
            <a:ext cx="2562286" cy="1708683"/>
            <a:chOff x="3696297" y="4663521"/>
            <a:chExt cx="2562286" cy="1708683"/>
          </a:xfrm>
        </p:grpSpPr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8B4222E2-C05B-4CA9-9A3C-603C915E2DFE}"/>
                </a:ext>
              </a:extLst>
            </p:cNvPr>
            <p:cNvGrpSpPr/>
            <p:nvPr/>
          </p:nvGrpSpPr>
          <p:grpSpPr>
            <a:xfrm>
              <a:off x="3696297" y="4835505"/>
              <a:ext cx="2562286" cy="1536699"/>
              <a:chOff x="746064" y="1894185"/>
              <a:chExt cx="2562286" cy="1536699"/>
            </a:xfrm>
          </p:grpSpPr>
          <p:grpSp>
            <p:nvGrpSpPr>
              <p:cNvPr id="1306" name="グループ化 1305">
                <a:extLst>
                  <a:ext uri="{FF2B5EF4-FFF2-40B4-BE49-F238E27FC236}">
                    <a16:creationId xmlns:a16="http://schemas.microsoft.com/office/drawing/2014/main" id="{2B69C570-5F06-4CBA-8BB7-13708E87F78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8E8C058C-6DED-4256-9160-7D3D5E5A253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0" name="楕円 1309">
                  <a:extLst>
                    <a:ext uri="{FF2B5EF4-FFF2-40B4-BE49-F238E27FC236}">
                      <a16:creationId xmlns:a16="http://schemas.microsoft.com/office/drawing/2014/main" id="{6FA9C368-F132-49F7-8350-BE61D35F25F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07" name="楕円 1306">
                <a:extLst>
                  <a:ext uri="{FF2B5EF4-FFF2-40B4-BE49-F238E27FC236}">
                    <a16:creationId xmlns:a16="http://schemas.microsoft.com/office/drawing/2014/main" id="{CE884077-C4A8-48A1-9B38-9EAA70F1F42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30767EC1-8C3C-4616-82F1-16F0DC6A408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71B1FAEA-1E73-443E-A499-9FF0832DA27D}"/>
                </a:ext>
              </a:extLst>
            </p:cNvPr>
            <p:cNvGrpSpPr/>
            <p:nvPr/>
          </p:nvGrpSpPr>
          <p:grpSpPr>
            <a:xfrm>
              <a:off x="5445853" y="5165028"/>
              <a:ext cx="676126" cy="601857"/>
              <a:chOff x="5826248" y="2560935"/>
              <a:chExt cx="676126" cy="601857"/>
            </a:xfrm>
          </p:grpSpPr>
          <p:sp>
            <p:nvSpPr>
              <p:cNvPr id="1288" name="楕円 36">
                <a:extLst>
                  <a:ext uri="{FF2B5EF4-FFF2-40B4-BE49-F238E27FC236}">
                    <a16:creationId xmlns:a16="http://schemas.microsoft.com/office/drawing/2014/main" id="{48C18C50-6421-4450-AE35-46D14E5D983F}"/>
                  </a:ext>
                </a:extLst>
              </p:cNvPr>
              <p:cNvSpPr/>
              <p:nvPr/>
            </p:nvSpPr>
            <p:spPr>
              <a:xfrm>
                <a:off x="5826248" y="2560935"/>
                <a:ext cx="676126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6" h="601857">
                    <a:moveTo>
                      <a:pt x="0" y="302267"/>
                    </a:moveTo>
                    <a:cubicBezTo>
                      <a:pt x="0" y="136808"/>
                      <a:pt x="138656" y="28077"/>
                      <a:pt x="338063" y="2677"/>
                    </a:cubicBezTo>
                    <a:cubicBezTo>
                      <a:pt x="537470" y="-22723"/>
                      <a:pt x="676126" y="136808"/>
                      <a:pt x="676126" y="302267"/>
                    </a:cubicBezTo>
                    <a:cubicBezTo>
                      <a:pt x="676126" y="467726"/>
                      <a:pt x="524770" y="601857"/>
                      <a:pt x="338063" y="601857"/>
                    </a:cubicBezTo>
                    <a:cubicBezTo>
                      <a:pt x="151356" y="601857"/>
                      <a:pt x="0" y="467726"/>
                      <a:pt x="0" y="3022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6DE138C9-FF68-40D6-9A91-40A2E89462D6}"/>
                  </a:ext>
                </a:extLst>
              </p:cNvPr>
              <p:cNvGrpSpPr/>
              <p:nvPr/>
            </p:nvGrpSpPr>
            <p:grpSpPr>
              <a:xfrm>
                <a:off x="5922058" y="26520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290" name="楕円 1289">
                  <a:extLst>
                    <a:ext uri="{FF2B5EF4-FFF2-40B4-BE49-F238E27FC236}">
                      <a16:creationId xmlns:a16="http://schemas.microsoft.com/office/drawing/2014/main" id="{2A7A9A32-DD6A-4253-9F06-343C418D2021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1" name="楕円 1290">
                  <a:extLst>
                    <a:ext uri="{FF2B5EF4-FFF2-40B4-BE49-F238E27FC236}">
                      <a16:creationId xmlns:a16="http://schemas.microsoft.com/office/drawing/2014/main" id="{BB298AB0-1B5C-401F-82E1-0E5086AC04A9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2" name="楕円 1291">
                  <a:extLst>
                    <a:ext uri="{FF2B5EF4-FFF2-40B4-BE49-F238E27FC236}">
                      <a16:creationId xmlns:a16="http://schemas.microsoft.com/office/drawing/2014/main" id="{8A6AA11E-5993-47A7-9776-D05ED216C63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8E165C6B-CB84-4BE6-84CC-841BE3F5329A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4" name="楕円 1293">
                  <a:extLst>
                    <a:ext uri="{FF2B5EF4-FFF2-40B4-BE49-F238E27FC236}">
                      <a16:creationId xmlns:a16="http://schemas.microsoft.com/office/drawing/2014/main" id="{B3A5F6E6-3E06-4279-939A-E39296E34940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5" name="楕円 1294">
                  <a:extLst>
                    <a:ext uri="{FF2B5EF4-FFF2-40B4-BE49-F238E27FC236}">
                      <a16:creationId xmlns:a16="http://schemas.microsoft.com/office/drawing/2014/main" id="{5D56E8F6-7FB4-4A35-9A60-958EC24CC80B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6" name="楕円 1295">
                  <a:extLst>
                    <a:ext uri="{FF2B5EF4-FFF2-40B4-BE49-F238E27FC236}">
                      <a16:creationId xmlns:a16="http://schemas.microsoft.com/office/drawing/2014/main" id="{365E995B-6C04-4EE2-81C1-B440D02E7392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7" name="楕円 1296">
                  <a:extLst>
                    <a:ext uri="{FF2B5EF4-FFF2-40B4-BE49-F238E27FC236}">
                      <a16:creationId xmlns:a16="http://schemas.microsoft.com/office/drawing/2014/main" id="{BBA7B1C2-7592-48F4-8F30-EA879089683F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8" name="楕円 1297">
                  <a:extLst>
                    <a:ext uri="{FF2B5EF4-FFF2-40B4-BE49-F238E27FC236}">
                      <a16:creationId xmlns:a16="http://schemas.microsoft.com/office/drawing/2014/main" id="{B8B5795F-9634-43A9-9A7A-E8219A836583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9" name="楕円 1298">
                  <a:extLst>
                    <a:ext uri="{FF2B5EF4-FFF2-40B4-BE49-F238E27FC236}">
                      <a16:creationId xmlns:a16="http://schemas.microsoft.com/office/drawing/2014/main" id="{FAEFA53D-17C0-476B-B7B0-43EE9E67F961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0" name="楕円 1299">
                  <a:extLst>
                    <a:ext uri="{FF2B5EF4-FFF2-40B4-BE49-F238E27FC236}">
                      <a16:creationId xmlns:a16="http://schemas.microsoft.com/office/drawing/2014/main" id="{4149EA90-8BFC-487E-8E6F-9158B3745391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1" name="楕円 1300">
                  <a:extLst>
                    <a:ext uri="{FF2B5EF4-FFF2-40B4-BE49-F238E27FC236}">
                      <a16:creationId xmlns:a16="http://schemas.microsoft.com/office/drawing/2014/main" id="{BF376C6C-CED5-47B7-B652-D181B768F0A7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2" name="楕円 1301">
                  <a:extLst>
                    <a:ext uri="{FF2B5EF4-FFF2-40B4-BE49-F238E27FC236}">
                      <a16:creationId xmlns:a16="http://schemas.microsoft.com/office/drawing/2014/main" id="{F9BB173D-65C5-4386-8CDA-BACB6E59FFA8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3" name="楕円 1302">
                  <a:extLst>
                    <a:ext uri="{FF2B5EF4-FFF2-40B4-BE49-F238E27FC236}">
                      <a16:creationId xmlns:a16="http://schemas.microsoft.com/office/drawing/2014/main" id="{E677556E-0410-494C-8C3E-46898A3C9C0E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4" name="楕円 1303">
                  <a:extLst>
                    <a:ext uri="{FF2B5EF4-FFF2-40B4-BE49-F238E27FC236}">
                      <a16:creationId xmlns:a16="http://schemas.microsoft.com/office/drawing/2014/main" id="{A5BCA606-DE1A-4908-8D15-2A4FB570E086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5" name="楕円 1304">
                  <a:extLst>
                    <a:ext uri="{FF2B5EF4-FFF2-40B4-BE49-F238E27FC236}">
                      <a16:creationId xmlns:a16="http://schemas.microsoft.com/office/drawing/2014/main" id="{78E3FE3A-2A95-45B9-A1F6-DC0C278E61CD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7" name="グループ化 1116">
              <a:extLst>
                <a:ext uri="{FF2B5EF4-FFF2-40B4-BE49-F238E27FC236}">
                  <a16:creationId xmlns:a16="http://schemas.microsoft.com/office/drawing/2014/main" id="{5304A082-F61B-4904-9C60-CCC2BA14B812}"/>
                </a:ext>
              </a:extLst>
            </p:cNvPr>
            <p:cNvGrpSpPr/>
            <p:nvPr/>
          </p:nvGrpSpPr>
          <p:grpSpPr>
            <a:xfrm>
              <a:off x="4441604" y="5061377"/>
              <a:ext cx="676125" cy="460376"/>
              <a:chOff x="5218151" y="1324766"/>
              <a:chExt cx="676125" cy="460376"/>
            </a:xfrm>
          </p:grpSpPr>
          <p:sp>
            <p:nvSpPr>
              <p:cNvPr id="1270" name="楕円 24">
                <a:extLst>
                  <a:ext uri="{FF2B5EF4-FFF2-40B4-BE49-F238E27FC236}">
                    <a16:creationId xmlns:a16="http://schemas.microsoft.com/office/drawing/2014/main" id="{F5DE29EB-2239-4004-AC7C-3FE280A324EC}"/>
                  </a:ext>
                </a:extLst>
              </p:cNvPr>
              <p:cNvSpPr/>
              <p:nvPr/>
            </p:nvSpPr>
            <p:spPr>
              <a:xfrm>
                <a:off x="5218151" y="1324766"/>
                <a:ext cx="676125" cy="460376"/>
              </a:xfrm>
              <a:custGeom>
                <a:avLst/>
                <a:gdLst>
                  <a:gd name="connsiteX0" fmla="*/ 0 w 638175"/>
                  <a:gd name="connsiteY0" fmla="*/ 230188 h 460375"/>
                  <a:gd name="connsiteX1" fmla="*/ 319088 w 638175"/>
                  <a:gd name="connsiteY1" fmla="*/ 0 h 460375"/>
                  <a:gd name="connsiteX2" fmla="*/ 638176 w 638175"/>
                  <a:gd name="connsiteY2" fmla="*/ 230188 h 460375"/>
                  <a:gd name="connsiteX3" fmla="*/ 319088 w 638175"/>
                  <a:gd name="connsiteY3" fmla="*/ 460376 h 460375"/>
                  <a:gd name="connsiteX4" fmla="*/ 0 w 638175"/>
                  <a:gd name="connsiteY4" fmla="*/ 230188 h 460375"/>
                  <a:gd name="connsiteX0" fmla="*/ 0 w 638176"/>
                  <a:gd name="connsiteY0" fmla="*/ 230188 h 460376"/>
                  <a:gd name="connsiteX1" fmla="*/ 319088 w 638176"/>
                  <a:gd name="connsiteY1" fmla="*/ 0 h 460376"/>
                  <a:gd name="connsiteX2" fmla="*/ 638176 w 638176"/>
                  <a:gd name="connsiteY2" fmla="*/ 230188 h 460376"/>
                  <a:gd name="connsiteX3" fmla="*/ 319088 w 638176"/>
                  <a:gd name="connsiteY3" fmla="*/ 460376 h 460376"/>
                  <a:gd name="connsiteX4" fmla="*/ 0 w 638176"/>
                  <a:gd name="connsiteY4" fmla="*/ 230188 h 460376"/>
                  <a:gd name="connsiteX0" fmla="*/ 0 w 673101"/>
                  <a:gd name="connsiteY0" fmla="*/ 230188 h 460376"/>
                  <a:gd name="connsiteX1" fmla="*/ 319088 w 673101"/>
                  <a:gd name="connsiteY1" fmla="*/ 0 h 460376"/>
                  <a:gd name="connsiteX2" fmla="*/ 673101 w 673101"/>
                  <a:gd name="connsiteY2" fmla="*/ 230188 h 460376"/>
                  <a:gd name="connsiteX3" fmla="*/ 319088 w 673101"/>
                  <a:gd name="connsiteY3" fmla="*/ 460376 h 460376"/>
                  <a:gd name="connsiteX4" fmla="*/ 0 w 673101"/>
                  <a:gd name="connsiteY4" fmla="*/ 230188 h 460376"/>
                  <a:gd name="connsiteX0" fmla="*/ 0 w 675202"/>
                  <a:gd name="connsiteY0" fmla="*/ 230188 h 460376"/>
                  <a:gd name="connsiteX1" fmla="*/ 319088 w 675202"/>
                  <a:gd name="connsiteY1" fmla="*/ 0 h 460376"/>
                  <a:gd name="connsiteX2" fmla="*/ 673101 w 675202"/>
                  <a:gd name="connsiteY2" fmla="*/ 230188 h 460376"/>
                  <a:gd name="connsiteX3" fmla="*/ 319088 w 675202"/>
                  <a:gd name="connsiteY3" fmla="*/ 460376 h 460376"/>
                  <a:gd name="connsiteX4" fmla="*/ 0 w 675202"/>
                  <a:gd name="connsiteY4" fmla="*/ 230188 h 460376"/>
                  <a:gd name="connsiteX0" fmla="*/ 0 w 677177"/>
                  <a:gd name="connsiteY0" fmla="*/ 230188 h 460376"/>
                  <a:gd name="connsiteX1" fmla="*/ 319088 w 677177"/>
                  <a:gd name="connsiteY1" fmla="*/ 0 h 460376"/>
                  <a:gd name="connsiteX2" fmla="*/ 673101 w 677177"/>
                  <a:gd name="connsiteY2" fmla="*/ 230188 h 460376"/>
                  <a:gd name="connsiteX3" fmla="*/ 319088 w 677177"/>
                  <a:gd name="connsiteY3" fmla="*/ 460376 h 460376"/>
                  <a:gd name="connsiteX4" fmla="*/ 0 w 677177"/>
                  <a:gd name="connsiteY4" fmla="*/ 230188 h 460376"/>
                  <a:gd name="connsiteX0" fmla="*/ 0 w 676125"/>
                  <a:gd name="connsiteY0" fmla="*/ 230188 h 460376"/>
                  <a:gd name="connsiteX1" fmla="*/ 319088 w 676125"/>
                  <a:gd name="connsiteY1" fmla="*/ 0 h 460376"/>
                  <a:gd name="connsiteX2" fmla="*/ 673101 w 676125"/>
                  <a:gd name="connsiteY2" fmla="*/ 230188 h 460376"/>
                  <a:gd name="connsiteX3" fmla="*/ 319088 w 676125"/>
                  <a:gd name="connsiteY3" fmla="*/ 460376 h 460376"/>
                  <a:gd name="connsiteX4" fmla="*/ 0 w 676125"/>
                  <a:gd name="connsiteY4" fmla="*/ 230188 h 46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5" h="460376">
                    <a:moveTo>
                      <a:pt x="0" y="230188"/>
                    </a:moveTo>
                    <a:cubicBezTo>
                      <a:pt x="0" y="103059"/>
                      <a:pt x="206905" y="0"/>
                      <a:pt x="319088" y="0"/>
                    </a:cubicBezTo>
                    <a:cubicBezTo>
                      <a:pt x="431271" y="0"/>
                      <a:pt x="638176" y="36384"/>
                      <a:pt x="673101" y="230188"/>
                    </a:cubicBezTo>
                    <a:cubicBezTo>
                      <a:pt x="708026" y="423992"/>
                      <a:pt x="431271" y="460376"/>
                      <a:pt x="319088" y="460376"/>
                    </a:cubicBezTo>
                    <a:cubicBezTo>
                      <a:pt x="206905" y="460376"/>
                      <a:pt x="0" y="357317"/>
                      <a:pt x="0" y="23018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1" name="グループ化 1270">
                <a:extLst>
                  <a:ext uri="{FF2B5EF4-FFF2-40B4-BE49-F238E27FC236}">
                    <a16:creationId xmlns:a16="http://schemas.microsoft.com/office/drawing/2014/main" id="{C813EE67-010E-4995-9FAB-F2E17D7A2E1A}"/>
                  </a:ext>
                </a:extLst>
              </p:cNvPr>
              <p:cNvGrpSpPr/>
              <p:nvPr/>
            </p:nvGrpSpPr>
            <p:grpSpPr>
              <a:xfrm>
                <a:off x="5310077" y="1370947"/>
                <a:ext cx="547799" cy="386304"/>
                <a:chOff x="6234002" y="1928159"/>
                <a:chExt cx="547799" cy="386304"/>
              </a:xfrm>
            </p:grpSpPr>
            <p:sp>
              <p:nvSpPr>
                <p:cNvPr id="1272" name="楕円 1271">
                  <a:extLst>
                    <a:ext uri="{FF2B5EF4-FFF2-40B4-BE49-F238E27FC236}">
                      <a16:creationId xmlns:a16="http://schemas.microsoft.com/office/drawing/2014/main" id="{55FFD6AF-447C-4198-9511-8FC2E6E79246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楕円 1272">
                  <a:extLst>
                    <a:ext uri="{FF2B5EF4-FFF2-40B4-BE49-F238E27FC236}">
                      <a16:creationId xmlns:a16="http://schemas.microsoft.com/office/drawing/2014/main" id="{61B6A45B-2B3D-4DF1-A207-B9A8DBB9E4D2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楕円 1273">
                  <a:extLst>
                    <a:ext uri="{FF2B5EF4-FFF2-40B4-BE49-F238E27FC236}">
                      <a16:creationId xmlns:a16="http://schemas.microsoft.com/office/drawing/2014/main" id="{11F9410A-88D2-4D03-B273-128444C01057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楕円 1274">
                  <a:extLst>
                    <a:ext uri="{FF2B5EF4-FFF2-40B4-BE49-F238E27FC236}">
                      <a16:creationId xmlns:a16="http://schemas.microsoft.com/office/drawing/2014/main" id="{898AC852-2B58-411B-8C34-0F63ECB67839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楕円 1275">
                  <a:extLst>
                    <a:ext uri="{FF2B5EF4-FFF2-40B4-BE49-F238E27FC236}">
                      <a16:creationId xmlns:a16="http://schemas.microsoft.com/office/drawing/2014/main" id="{6C5C5137-3E4D-4E67-B62D-EAC39B114F61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7" name="楕円 1276">
                  <a:extLst>
                    <a:ext uri="{FF2B5EF4-FFF2-40B4-BE49-F238E27FC236}">
                      <a16:creationId xmlns:a16="http://schemas.microsoft.com/office/drawing/2014/main" id="{49EE3279-C408-4490-8DBB-2AB1F0CE2FAC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楕円 1277">
                  <a:extLst>
                    <a:ext uri="{FF2B5EF4-FFF2-40B4-BE49-F238E27FC236}">
                      <a16:creationId xmlns:a16="http://schemas.microsoft.com/office/drawing/2014/main" id="{2B716E08-2804-43F9-9DC9-AA26FC2634DE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楕円 1278">
                  <a:extLst>
                    <a:ext uri="{FF2B5EF4-FFF2-40B4-BE49-F238E27FC236}">
                      <a16:creationId xmlns:a16="http://schemas.microsoft.com/office/drawing/2014/main" id="{566A2041-F73A-4E12-8E1E-79FC5F46F54A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楕円 1279">
                  <a:extLst>
                    <a:ext uri="{FF2B5EF4-FFF2-40B4-BE49-F238E27FC236}">
                      <a16:creationId xmlns:a16="http://schemas.microsoft.com/office/drawing/2014/main" id="{6FA2F6F6-9916-42E0-99D4-CB61F8673CA9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1" name="楕円 1280">
                  <a:extLst>
                    <a:ext uri="{FF2B5EF4-FFF2-40B4-BE49-F238E27FC236}">
                      <a16:creationId xmlns:a16="http://schemas.microsoft.com/office/drawing/2014/main" id="{C697E542-F76E-488E-B3B0-7F59303A021B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楕円 1281">
                  <a:extLst>
                    <a:ext uri="{FF2B5EF4-FFF2-40B4-BE49-F238E27FC236}">
                      <a16:creationId xmlns:a16="http://schemas.microsoft.com/office/drawing/2014/main" id="{00BB0CAE-B3A6-4AAB-A41E-F3686EA09224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CD8F60D3-5ACA-4B88-A47D-0B58011C3233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楕円 1283">
                  <a:extLst>
                    <a:ext uri="{FF2B5EF4-FFF2-40B4-BE49-F238E27FC236}">
                      <a16:creationId xmlns:a16="http://schemas.microsoft.com/office/drawing/2014/main" id="{89F17B45-AA48-4146-B46C-6C0B836E080A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楕円 1284">
                  <a:extLst>
                    <a:ext uri="{FF2B5EF4-FFF2-40B4-BE49-F238E27FC236}">
                      <a16:creationId xmlns:a16="http://schemas.microsoft.com/office/drawing/2014/main" id="{546F47DE-1520-42DC-BF08-6331BAC68699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6" name="楕円 1285">
                  <a:extLst>
                    <a:ext uri="{FF2B5EF4-FFF2-40B4-BE49-F238E27FC236}">
                      <a16:creationId xmlns:a16="http://schemas.microsoft.com/office/drawing/2014/main" id="{9C581FD2-3DB8-4864-AE82-8EFA76F00DA2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5ACC1118-EB08-4D6C-ABE3-0C694BB8AFE8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8" name="グループ化 1117">
              <a:extLst>
                <a:ext uri="{FF2B5EF4-FFF2-40B4-BE49-F238E27FC236}">
                  <a16:creationId xmlns:a16="http://schemas.microsoft.com/office/drawing/2014/main" id="{7C53ED4B-1E97-41EF-924E-D70AC5D6FAF1}"/>
                </a:ext>
              </a:extLst>
            </p:cNvPr>
            <p:cNvGrpSpPr/>
            <p:nvPr/>
          </p:nvGrpSpPr>
          <p:grpSpPr>
            <a:xfrm>
              <a:off x="3930423" y="5213329"/>
              <a:ext cx="781051" cy="577851"/>
              <a:chOff x="3869418" y="1329530"/>
              <a:chExt cx="781051" cy="577851"/>
            </a:xfrm>
          </p:grpSpPr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6549D38F-52E3-4196-BD23-58F613430E8B}"/>
                  </a:ext>
                </a:extLst>
              </p:cNvPr>
              <p:cNvSpPr/>
              <p:nvPr/>
            </p:nvSpPr>
            <p:spPr>
              <a:xfrm>
                <a:off x="3869418" y="1329530"/>
                <a:ext cx="781051" cy="577851"/>
              </a:xfrm>
              <a:custGeom>
                <a:avLst/>
                <a:gdLst>
                  <a:gd name="connsiteX0" fmla="*/ 381000 w 781051"/>
                  <a:gd name="connsiteY0" fmla="*/ 0 h 577851"/>
                  <a:gd name="connsiteX1" fmla="*/ 479868 w 781051"/>
                  <a:gd name="connsiteY1" fmla="*/ 21208 h 577851"/>
                  <a:gd name="connsiteX2" fmla="*/ 486694 w 781051"/>
                  <a:gd name="connsiteY2" fmla="*/ 25145 h 577851"/>
                  <a:gd name="connsiteX3" fmla="*/ 518665 w 781051"/>
                  <a:gd name="connsiteY3" fmla="*/ 27869 h 577851"/>
                  <a:gd name="connsiteX4" fmla="*/ 781051 w 781051"/>
                  <a:gd name="connsiteY4" fmla="*/ 300038 h 577851"/>
                  <a:gd name="connsiteX5" fmla="*/ 452438 w 781051"/>
                  <a:gd name="connsiteY5" fmla="*/ 577851 h 577851"/>
                  <a:gd name="connsiteX6" fmla="*/ 324527 w 781051"/>
                  <a:gd name="connsiteY6" fmla="*/ 556019 h 577851"/>
                  <a:gd name="connsiteX7" fmla="*/ 317040 w 781051"/>
                  <a:gd name="connsiteY7" fmla="*/ 552584 h 577851"/>
                  <a:gd name="connsiteX8" fmla="*/ 305190 w 781051"/>
                  <a:gd name="connsiteY8" fmla="*/ 556492 h 577851"/>
                  <a:gd name="connsiteX9" fmla="*/ 254000 w 781051"/>
                  <a:gd name="connsiteY9" fmla="*/ 561975 h 577851"/>
                  <a:gd name="connsiteX10" fmla="*/ 0 w 781051"/>
                  <a:gd name="connsiteY10" fmla="*/ 292100 h 577851"/>
                  <a:gd name="connsiteX11" fmla="*/ 254000 w 781051"/>
                  <a:gd name="connsiteY11" fmla="*/ 22225 h 577851"/>
                  <a:gd name="connsiteX12" fmla="*/ 276239 w 781051"/>
                  <a:gd name="connsiteY12" fmla="*/ 24607 h 577851"/>
                  <a:gd name="connsiteX13" fmla="*/ 282132 w 781051"/>
                  <a:gd name="connsiteY13" fmla="*/ 21208 h 577851"/>
                  <a:gd name="connsiteX14" fmla="*/ 381000 w 781051"/>
                  <a:gd name="connsiteY14" fmla="*/ 0 h 57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81051" h="577851">
                    <a:moveTo>
                      <a:pt x="381000" y="0"/>
                    </a:moveTo>
                    <a:cubicBezTo>
                      <a:pt x="416070" y="0"/>
                      <a:pt x="449480" y="7552"/>
                      <a:pt x="479868" y="21208"/>
                    </a:cubicBezTo>
                    <a:lnTo>
                      <a:pt x="486694" y="25145"/>
                    </a:lnTo>
                    <a:lnTo>
                      <a:pt x="518665" y="27869"/>
                    </a:lnTo>
                    <a:cubicBezTo>
                      <a:pt x="668409" y="53774"/>
                      <a:pt x="781051" y="165785"/>
                      <a:pt x="781051" y="300038"/>
                    </a:cubicBezTo>
                    <a:cubicBezTo>
                      <a:pt x="781051" y="453470"/>
                      <a:pt x="633926" y="577851"/>
                      <a:pt x="452438" y="577851"/>
                    </a:cubicBezTo>
                    <a:cubicBezTo>
                      <a:pt x="407066" y="577851"/>
                      <a:pt x="363842" y="570077"/>
                      <a:pt x="324527" y="556019"/>
                    </a:cubicBezTo>
                    <a:lnTo>
                      <a:pt x="317040" y="552584"/>
                    </a:lnTo>
                    <a:lnTo>
                      <a:pt x="305190" y="556492"/>
                    </a:lnTo>
                    <a:cubicBezTo>
                      <a:pt x="288655" y="560087"/>
                      <a:pt x="271535" y="561975"/>
                      <a:pt x="254000" y="561975"/>
                    </a:cubicBezTo>
                    <a:cubicBezTo>
                      <a:pt x="113720" y="561975"/>
                      <a:pt x="0" y="441148"/>
                      <a:pt x="0" y="292100"/>
                    </a:cubicBezTo>
                    <a:cubicBezTo>
                      <a:pt x="0" y="143052"/>
                      <a:pt x="113720" y="22225"/>
                      <a:pt x="254000" y="22225"/>
                    </a:cubicBezTo>
                    <a:lnTo>
                      <a:pt x="276239" y="24607"/>
                    </a:lnTo>
                    <a:lnTo>
                      <a:pt x="282132" y="21208"/>
                    </a:lnTo>
                    <a:cubicBezTo>
                      <a:pt x="312520" y="7552"/>
                      <a:pt x="345930" y="0"/>
                      <a:pt x="38100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6DCC4806-2E68-4321-BA58-CD649D8AE3A3}"/>
                  </a:ext>
                </a:extLst>
              </p:cNvPr>
              <p:cNvGrpSpPr/>
              <p:nvPr/>
            </p:nvGrpSpPr>
            <p:grpSpPr>
              <a:xfrm>
                <a:off x="3962290" y="1423334"/>
                <a:ext cx="547799" cy="386304"/>
                <a:chOff x="6234002" y="1928159"/>
                <a:chExt cx="547799" cy="386304"/>
              </a:xfrm>
            </p:grpSpPr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311DF5E9-4BB0-41F8-9D1C-57535B11BA00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5" name="楕円 1254">
                  <a:extLst>
                    <a:ext uri="{FF2B5EF4-FFF2-40B4-BE49-F238E27FC236}">
                      <a16:creationId xmlns:a16="http://schemas.microsoft.com/office/drawing/2014/main" id="{C1048468-F3DB-426B-9C01-78EF646D652D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6" name="楕円 1255">
                  <a:extLst>
                    <a:ext uri="{FF2B5EF4-FFF2-40B4-BE49-F238E27FC236}">
                      <a16:creationId xmlns:a16="http://schemas.microsoft.com/office/drawing/2014/main" id="{8CAF2BCE-8E7A-4097-9A4F-11AD7B1CEEA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12B1569D-EBC4-4FB5-9185-B90AA087725A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8" name="楕円 1257">
                  <a:extLst>
                    <a:ext uri="{FF2B5EF4-FFF2-40B4-BE49-F238E27FC236}">
                      <a16:creationId xmlns:a16="http://schemas.microsoft.com/office/drawing/2014/main" id="{D5E97607-30DF-4F66-85E2-E17700356C68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9" name="楕円 1258">
                  <a:extLst>
                    <a:ext uri="{FF2B5EF4-FFF2-40B4-BE49-F238E27FC236}">
                      <a16:creationId xmlns:a16="http://schemas.microsoft.com/office/drawing/2014/main" id="{3C8E7763-F50F-4A84-9459-1D855B57743E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D9106C80-CBF7-4473-8DC8-9A0FE9BD1E35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1" name="楕円 1260">
                  <a:extLst>
                    <a:ext uri="{FF2B5EF4-FFF2-40B4-BE49-F238E27FC236}">
                      <a16:creationId xmlns:a16="http://schemas.microsoft.com/office/drawing/2014/main" id="{5851DC61-9E51-4B8B-A496-058235F032B7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2" name="楕円 1261">
                  <a:extLst>
                    <a:ext uri="{FF2B5EF4-FFF2-40B4-BE49-F238E27FC236}">
                      <a16:creationId xmlns:a16="http://schemas.microsoft.com/office/drawing/2014/main" id="{D4569C64-6046-48E4-BD2B-69EAD30640E2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3" name="楕円 1262">
                  <a:extLst>
                    <a:ext uri="{FF2B5EF4-FFF2-40B4-BE49-F238E27FC236}">
                      <a16:creationId xmlns:a16="http://schemas.microsoft.com/office/drawing/2014/main" id="{CA38F555-4A6B-4FA3-B071-0BB315617CB8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4" name="楕円 1263">
                  <a:extLst>
                    <a:ext uri="{FF2B5EF4-FFF2-40B4-BE49-F238E27FC236}">
                      <a16:creationId xmlns:a16="http://schemas.microsoft.com/office/drawing/2014/main" id="{1CDD6BE9-458D-44B8-B3DE-263D3E344E8E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5" name="楕円 1264">
                  <a:extLst>
                    <a:ext uri="{FF2B5EF4-FFF2-40B4-BE49-F238E27FC236}">
                      <a16:creationId xmlns:a16="http://schemas.microsoft.com/office/drawing/2014/main" id="{7FECDE64-756D-4EEF-8190-210C5E02A124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6" name="楕円 1265">
                  <a:extLst>
                    <a:ext uri="{FF2B5EF4-FFF2-40B4-BE49-F238E27FC236}">
                      <a16:creationId xmlns:a16="http://schemas.microsoft.com/office/drawing/2014/main" id="{EE42F661-3B44-4B8C-BE6D-BBC75C9D33D1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7" name="楕円 1266">
                  <a:extLst>
                    <a:ext uri="{FF2B5EF4-FFF2-40B4-BE49-F238E27FC236}">
                      <a16:creationId xmlns:a16="http://schemas.microsoft.com/office/drawing/2014/main" id="{F4ABEECF-0966-47DC-A87B-7411F583648B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8" name="楕円 1267">
                  <a:extLst>
                    <a:ext uri="{FF2B5EF4-FFF2-40B4-BE49-F238E27FC236}">
                      <a16:creationId xmlns:a16="http://schemas.microsoft.com/office/drawing/2014/main" id="{A6F8B863-8E01-4427-8861-29C781ED6DBB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9" name="楕円 1268">
                  <a:extLst>
                    <a:ext uri="{FF2B5EF4-FFF2-40B4-BE49-F238E27FC236}">
                      <a16:creationId xmlns:a16="http://schemas.microsoft.com/office/drawing/2014/main" id="{AE1B3D83-417D-443F-9B45-7DE26F9C60ED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11F37012-9DA3-4ACF-A34D-CD2FB81C4E47}"/>
                </a:ext>
              </a:extLst>
            </p:cNvPr>
            <p:cNvGrpSpPr/>
            <p:nvPr/>
          </p:nvGrpSpPr>
          <p:grpSpPr>
            <a:xfrm>
              <a:off x="4181553" y="4833679"/>
              <a:ext cx="679735" cy="599180"/>
              <a:chOff x="3716088" y="2238177"/>
              <a:chExt cx="679735" cy="599180"/>
            </a:xfrm>
          </p:grpSpPr>
          <p:sp>
            <p:nvSpPr>
              <p:cNvPr id="1234" name="楕円 35">
                <a:extLst>
                  <a:ext uri="{FF2B5EF4-FFF2-40B4-BE49-F238E27FC236}">
                    <a16:creationId xmlns:a16="http://schemas.microsoft.com/office/drawing/2014/main" id="{766BE84E-92CA-4A46-8877-50A26CA62C10}"/>
                  </a:ext>
                </a:extLst>
              </p:cNvPr>
              <p:cNvSpPr/>
              <p:nvPr/>
            </p:nvSpPr>
            <p:spPr>
              <a:xfrm>
                <a:off x="3716088" y="2238177"/>
                <a:ext cx="679735" cy="599180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9735"/>
                  <a:gd name="connsiteY0" fmla="*/ 299590 h 599180"/>
                  <a:gd name="connsiteX1" fmla="*/ 338063 w 679735"/>
                  <a:gd name="connsiteY1" fmla="*/ 0 h 599180"/>
                  <a:gd name="connsiteX2" fmla="*/ 676126 w 679735"/>
                  <a:gd name="connsiteY2" fmla="*/ 299590 h 599180"/>
                  <a:gd name="connsiteX3" fmla="*/ 338063 w 679735"/>
                  <a:gd name="connsiteY3" fmla="*/ 599180 h 599180"/>
                  <a:gd name="connsiteX4" fmla="*/ 0 w 679735"/>
                  <a:gd name="connsiteY4" fmla="*/ 299590 h 59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9735" h="599180">
                    <a:moveTo>
                      <a:pt x="0" y="299590"/>
                    </a:moveTo>
                    <a:cubicBezTo>
                      <a:pt x="0" y="134131"/>
                      <a:pt x="151356" y="0"/>
                      <a:pt x="338063" y="0"/>
                    </a:cubicBezTo>
                    <a:cubicBezTo>
                      <a:pt x="524770" y="0"/>
                      <a:pt x="707876" y="130956"/>
                      <a:pt x="676126" y="299590"/>
                    </a:cubicBezTo>
                    <a:cubicBezTo>
                      <a:pt x="676126" y="465049"/>
                      <a:pt x="524770" y="599180"/>
                      <a:pt x="338063" y="599180"/>
                    </a:cubicBezTo>
                    <a:cubicBezTo>
                      <a:pt x="151356" y="599180"/>
                      <a:pt x="0" y="465049"/>
                      <a:pt x="0" y="29959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35" name="グループ化 1234">
                <a:extLst>
                  <a:ext uri="{FF2B5EF4-FFF2-40B4-BE49-F238E27FC236}">
                    <a16:creationId xmlns:a16="http://schemas.microsoft.com/office/drawing/2014/main" id="{704B7D34-466A-419F-ACF7-8A123AD768CE}"/>
                  </a:ext>
                </a:extLst>
              </p:cNvPr>
              <p:cNvGrpSpPr/>
              <p:nvPr/>
            </p:nvGrpSpPr>
            <p:grpSpPr>
              <a:xfrm>
                <a:off x="3786077" y="2323447"/>
                <a:ext cx="547799" cy="386304"/>
                <a:chOff x="6234002" y="1928159"/>
                <a:chExt cx="547799" cy="386304"/>
              </a:xfrm>
            </p:grpSpPr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8EB3003C-C247-460B-A6CD-FF81AF7548E1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楕円 1236">
                  <a:extLst>
                    <a:ext uri="{FF2B5EF4-FFF2-40B4-BE49-F238E27FC236}">
                      <a16:creationId xmlns:a16="http://schemas.microsoft.com/office/drawing/2014/main" id="{BCB4F85E-CEB4-4787-B473-6E5172CC7B76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456C6461-2DD4-496A-B760-8C7FAEBBCF8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1BDEF7FD-67B4-44E7-BA27-F66AD8F75F11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0" name="楕円 1239">
                  <a:extLst>
                    <a:ext uri="{FF2B5EF4-FFF2-40B4-BE49-F238E27FC236}">
                      <a16:creationId xmlns:a16="http://schemas.microsoft.com/office/drawing/2014/main" id="{F1751935-5D11-414C-AC3F-25A504670E47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1" name="楕円 1240">
                  <a:extLst>
                    <a:ext uri="{FF2B5EF4-FFF2-40B4-BE49-F238E27FC236}">
                      <a16:creationId xmlns:a16="http://schemas.microsoft.com/office/drawing/2014/main" id="{BF7BD025-7258-4DE0-BBE3-7BF70A630E43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2" name="楕円 1241">
                  <a:extLst>
                    <a:ext uri="{FF2B5EF4-FFF2-40B4-BE49-F238E27FC236}">
                      <a16:creationId xmlns:a16="http://schemas.microsoft.com/office/drawing/2014/main" id="{34EA52ED-B741-4B79-B45E-DFE463CCD2D5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楕円 1242">
                  <a:extLst>
                    <a:ext uri="{FF2B5EF4-FFF2-40B4-BE49-F238E27FC236}">
                      <a16:creationId xmlns:a16="http://schemas.microsoft.com/office/drawing/2014/main" id="{259487DC-3B52-4A72-AE6E-889AB7F99B3D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楕円 1243">
                  <a:extLst>
                    <a:ext uri="{FF2B5EF4-FFF2-40B4-BE49-F238E27FC236}">
                      <a16:creationId xmlns:a16="http://schemas.microsoft.com/office/drawing/2014/main" id="{49AD911C-713E-4461-97CF-78DA2626E5D3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楕円 1244">
                  <a:extLst>
                    <a:ext uri="{FF2B5EF4-FFF2-40B4-BE49-F238E27FC236}">
                      <a16:creationId xmlns:a16="http://schemas.microsoft.com/office/drawing/2014/main" id="{C7A08692-DC4D-41EB-AC53-1D4898921F1C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6" name="楕円 1245">
                  <a:extLst>
                    <a:ext uri="{FF2B5EF4-FFF2-40B4-BE49-F238E27FC236}">
                      <a16:creationId xmlns:a16="http://schemas.microsoft.com/office/drawing/2014/main" id="{06941F69-98AD-4626-8FEB-7D23F8A1FC50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楕円 1246">
                  <a:extLst>
                    <a:ext uri="{FF2B5EF4-FFF2-40B4-BE49-F238E27FC236}">
                      <a16:creationId xmlns:a16="http://schemas.microsoft.com/office/drawing/2014/main" id="{670E9201-377B-4171-BE73-2ECC41AC0FCB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8" name="楕円 1247">
                  <a:extLst>
                    <a:ext uri="{FF2B5EF4-FFF2-40B4-BE49-F238E27FC236}">
                      <a16:creationId xmlns:a16="http://schemas.microsoft.com/office/drawing/2014/main" id="{0BF018C0-D32A-4136-94C0-74431E2AC706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楕円 1248">
                  <a:extLst>
                    <a:ext uri="{FF2B5EF4-FFF2-40B4-BE49-F238E27FC236}">
                      <a16:creationId xmlns:a16="http://schemas.microsoft.com/office/drawing/2014/main" id="{CEA1FF14-FE96-425F-BF53-B21CFA9F5605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楕円 1249">
                  <a:extLst>
                    <a:ext uri="{FF2B5EF4-FFF2-40B4-BE49-F238E27FC236}">
                      <a16:creationId xmlns:a16="http://schemas.microsoft.com/office/drawing/2014/main" id="{31AA8AE3-890A-4A85-9951-CBEC5FBF89A9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1" name="楕円 1250">
                  <a:extLst>
                    <a:ext uri="{FF2B5EF4-FFF2-40B4-BE49-F238E27FC236}">
                      <a16:creationId xmlns:a16="http://schemas.microsoft.com/office/drawing/2014/main" id="{90483947-EF3C-4D85-8CEF-206BCF55BB9F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15B0A97C-8613-4964-8092-B8D1C43481C5}"/>
                </a:ext>
              </a:extLst>
            </p:cNvPr>
            <p:cNvGrpSpPr/>
            <p:nvPr/>
          </p:nvGrpSpPr>
          <p:grpSpPr>
            <a:xfrm>
              <a:off x="4797126" y="4663521"/>
              <a:ext cx="682077" cy="601857"/>
              <a:chOff x="4953257" y="2629523"/>
              <a:chExt cx="682077" cy="601857"/>
            </a:xfrm>
          </p:grpSpPr>
          <p:sp>
            <p:nvSpPr>
              <p:cNvPr id="1216" name="楕円 36">
                <a:extLst>
                  <a:ext uri="{FF2B5EF4-FFF2-40B4-BE49-F238E27FC236}">
                    <a16:creationId xmlns:a16="http://schemas.microsoft.com/office/drawing/2014/main" id="{269F4D95-BD2B-4E43-B1F9-C7E553D6C57F}"/>
                  </a:ext>
                </a:extLst>
              </p:cNvPr>
              <p:cNvSpPr/>
              <p:nvPr/>
            </p:nvSpPr>
            <p:spPr>
              <a:xfrm>
                <a:off x="4953257" y="2629523"/>
                <a:ext cx="682077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077" h="601857">
                    <a:moveTo>
                      <a:pt x="5951" y="302267"/>
                    </a:moveTo>
                    <a:cubicBezTo>
                      <a:pt x="-35324" y="139983"/>
                      <a:pt x="144607" y="28077"/>
                      <a:pt x="344014" y="2677"/>
                    </a:cubicBezTo>
                    <a:cubicBezTo>
                      <a:pt x="543421" y="-22723"/>
                      <a:pt x="682077" y="136808"/>
                      <a:pt x="682077" y="302267"/>
                    </a:cubicBezTo>
                    <a:cubicBezTo>
                      <a:pt x="682077" y="467726"/>
                      <a:pt x="600571" y="601857"/>
                      <a:pt x="344014" y="601857"/>
                    </a:cubicBezTo>
                    <a:cubicBezTo>
                      <a:pt x="87457" y="601857"/>
                      <a:pt x="47226" y="464551"/>
                      <a:pt x="5951" y="3022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7" name="グループ化 1216">
                <a:extLst>
                  <a:ext uri="{FF2B5EF4-FFF2-40B4-BE49-F238E27FC236}">
                    <a16:creationId xmlns:a16="http://schemas.microsoft.com/office/drawing/2014/main" id="{9A6C6B2F-3BBA-4F6C-AE75-1A4768C493F4}"/>
                  </a:ext>
                </a:extLst>
              </p:cNvPr>
              <p:cNvGrpSpPr/>
              <p:nvPr/>
            </p:nvGrpSpPr>
            <p:grpSpPr>
              <a:xfrm>
                <a:off x="5033852" y="2737784"/>
                <a:ext cx="547799" cy="386304"/>
                <a:chOff x="6234002" y="1928159"/>
                <a:chExt cx="547799" cy="386304"/>
              </a:xfrm>
            </p:grpSpPr>
            <p:sp>
              <p:nvSpPr>
                <p:cNvPr id="1218" name="楕円 1217">
                  <a:extLst>
                    <a:ext uri="{FF2B5EF4-FFF2-40B4-BE49-F238E27FC236}">
                      <a16:creationId xmlns:a16="http://schemas.microsoft.com/office/drawing/2014/main" id="{FA5C3698-544F-4A8E-A571-4FA5DEEFB850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9" name="楕円 1218">
                  <a:extLst>
                    <a:ext uri="{FF2B5EF4-FFF2-40B4-BE49-F238E27FC236}">
                      <a16:creationId xmlns:a16="http://schemas.microsoft.com/office/drawing/2014/main" id="{CF930C5A-EB37-4D59-B0C2-64C38724ECEB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0" name="楕円 1219">
                  <a:extLst>
                    <a:ext uri="{FF2B5EF4-FFF2-40B4-BE49-F238E27FC236}">
                      <a16:creationId xmlns:a16="http://schemas.microsoft.com/office/drawing/2014/main" id="{DADE6D50-BCE9-442D-9B6C-FA815A791AA2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51B939C3-B631-43EC-A8F0-4F9C810FFE0D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2" name="楕円 1221">
                  <a:extLst>
                    <a:ext uri="{FF2B5EF4-FFF2-40B4-BE49-F238E27FC236}">
                      <a16:creationId xmlns:a16="http://schemas.microsoft.com/office/drawing/2014/main" id="{86DF53FF-C03F-483E-8BA7-AB57A94CD035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3" name="楕円 1222">
                  <a:extLst>
                    <a:ext uri="{FF2B5EF4-FFF2-40B4-BE49-F238E27FC236}">
                      <a16:creationId xmlns:a16="http://schemas.microsoft.com/office/drawing/2014/main" id="{066C7A67-6C99-4840-A14B-1C9A82FB7547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4" name="楕円 1223">
                  <a:extLst>
                    <a:ext uri="{FF2B5EF4-FFF2-40B4-BE49-F238E27FC236}">
                      <a16:creationId xmlns:a16="http://schemas.microsoft.com/office/drawing/2014/main" id="{D45B4417-26FB-4579-8FFF-7CF4C596A2DB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EF0F6B0C-55BC-430D-B8B2-11FE333B7D49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367BB580-DE05-42AD-8934-9F1615EFEAAB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E51E0FEA-E32B-4262-8396-D8FFB7389404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8F7DAD47-9A3D-4EF2-8013-BFD07F4F75DD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6D42442E-4004-4C49-8F4E-3D14AB719C8E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2DAAF3E9-9D5A-4C65-A84F-E2F9FF364E0F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708277DF-3E27-4D66-B809-1D1E2433F593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79A0D9F8-892D-4E8F-8935-843E86E7572C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1F34E5F5-AA1E-46A4-BC78-1845773367C7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1" name="グループ化 1120">
              <a:extLst>
                <a:ext uri="{FF2B5EF4-FFF2-40B4-BE49-F238E27FC236}">
                  <a16:creationId xmlns:a16="http://schemas.microsoft.com/office/drawing/2014/main" id="{CC00718F-3A31-4307-848A-508C64434EAE}"/>
                </a:ext>
              </a:extLst>
            </p:cNvPr>
            <p:cNvGrpSpPr/>
            <p:nvPr/>
          </p:nvGrpSpPr>
          <p:grpSpPr>
            <a:xfrm>
              <a:off x="4749785" y="5211128"/>
              <a:ext cx="676125" cy="460376"/>
              <a:chOff x="4742385" y="2123963"/>
              <a:chExt cx="676125" cy="460376"/>
            </a:xfrm>
          </p:grpSpPr>
          <p:sp>
            <p:nvSpPr>
              <p:cNvPr id="1198" name="楕円 24">
                <a:extLst>
                  <a:ext uri="{FF2B5EF4-FFF2-40B4-BE49-F238E27FC236}">
                    <a16:creationId xmlns:a16="http://schemas.microsoft.com/office/drawing/2014/main" id="{A24CB1B8-AA88-48D1-8947-2E0C8903E672}"/>
                  </a:ext>
                </a:extLst>
              </p:cNvPr>
              <p:cNvSpPr/>
              <p:nvPr/>
            </p:nvSpPr>
            <p:spPr>
              <a:xfrm>
                <a:off x="4742385" y="2123963"/>
                <a:ext cx="676125" cy="460376"/>
              </a:xfrm>
              <a:custGeom>
                <a:avLst/>
                <a:gdLst>
                  <a:gd name="connsiteX0" fmla="*/ 0 w 638175"/>
                  <a:gd name="connsiteY0" fmla="*/ 230188 h 460375"/>
                  <a:gd name="connsiteX1" fmla="*/ 319088 w 638175"/>
                  <a:gd name="connsiteY1" fmla="*/ 0 h 460375"/>
                  <a:gd name="connsiteX2" fmla="*/ 638176 w 638175"/>
                  <a:gd name="connsiteY2" fmla="*/ 230188 h 460375"/>
                  <a:gd name="connsiteX3" fmla="*/ 319088 w 638175"/>
                  <a:gd name="connsiteY3" fmla="*/ 460376 h 460375"/>
                  <a:gd name="connsiteX4" fmla="*/ 0 w 638175"/>
                  <a:gd name="connsiteY4" fmla="*/ 230188 h 460375"/>
                  <a:gd name="connsiteX0" fmla="*/ 0 w 638176"/>
                  <a:gd name="connsiteY0" fmla="*/ 230188 h 460376"/>
                  <a:gd name="connsiteX1" fmla="*/ 319088 w 638176"/>
                  <a:gd name="connsiteY1" fmla="*/ 0 h 460376"/>
                  <a:gd name="connsiteX2" fmla="*/ 638176 w 638176"/>
                  <a:gd name="connsiteY2" fmla="*/ 230188 h 460376"/>
                  <a:gd name="connsiteX3" fmla="*/ 319088 w 638176"/>
                  <a:gd name="connsiteY3" fmla="*/ 460376 h 460376"/>
                  <a:gd name="connsiteX4" fmla="*/ 0 w 638176"/>
                  <a:gd name="connsiteY4" fmla="*/ 230188 h 460376"/>
                  <a:gd name="connsiteX0" fmla="*/ 0 w 673101"/>
                  <a:gd name="connsiteY0" fmla="*/ 230188 h 460376"/>
                  <a:gd name="connsiteX1" fmla="*/ 319088 w 673101"/>
                  <a:gd name="connsiteY1" fmla="*/ 0 h 460376"/>
                  <a:gd name="connsiteX2" fmla="*/ 673101 w 673101"/>
                  <a:gd name="connsiteY2" fmla="*/ 230188 h 460376"/>
                  <a:gd name="connsiteX3" fmla="*/ 319088 w 673101"/>
                  <a:gd name="connsiteY3" fmla="*/ 460376 h 460376"/>
                  <a:gd name="connsiteX4" fmla="*/ 0 w 673101"/>
                  <a:gd name="connsiteY4" fmla="*/ 230188 h 460376"/>
                  <a:gd name="connsiteX0" fmla="*/ 0 w 675202"/>
                  <a:gd name="connsiteY0" fmla="*/ 230188 h 460376"/>
                  <a:gd name="connsiteX1" fmla="*/ 319088 w 675202"/>
                  <a:gd name="connsiteY1" fmla="*/ 0 h 460376"/>
                  <a:gd name="connsiteX2" fmla="*/ 673101 w 675202"/>
                  <a:gd name="connsiteY2" fmla="*/ 230188 h 460376"/>
                  <a:gd name="connsiteX3" fmla="*/ 319088 w 675202"/>
                  <a:gd name="connsiteY3" fmla="*/ 460376 h 460376"/>
                  <a:gd name="connsiteX4" fmla="*/ 0 w 675202"/>
                  <a:gd name="connsiteY4" fmla="*/ 230188 h 460376"/>
                  <a:gd name="connsiteX0" fmla="*/ 0 w 677177"/>
                  <a:gd name="connsiteY0" fmla="*/ 230188 h 460376"/>
                  <a:gd name="connsiteX1" fmla="*/ 319088 w 677177"/>
                  <a:gd name="connsiteY1" fmla="*/ 0 h 460376"/>
                  <a:gd name="connsiteX2" fmla="*/ 673101 w 677177"/>
                  <a:gd name="connsiteY2" fmla="*/ 230188 h 460376"/>
                  <a:gd name="connsiteX3" fmla="*/ 319088 w 677177"/>
                  <a:gd name="connsiteY3" fmla="*/ 460376 h 460376"/>
                  <a:gd name="connsiteX4" fmla="*/ 0 w 677177"/>
                  <a:gd name="connsiteY4" fmla="*/ 230188 h 460376"/>
                  <a:gd name="connsiteX0" fmla="*/ 0 w 676125"/>
                  <a:gd name="connsiteY0" fmla="*/ 230188 h 460376"/>
                  <a:gd name="connsiteX1" fmla="*/ 319088 w 676125"/>
                  <a:gd name="connsiteY1" fmla="*/ 0 h 460376"/>
                  <a:gd name="connsiteX2" fmla="*/ 673101 w 676125"/>
                  <a:gd name="connsiteY2" fmla="*/ 230188 h 460376"/>
                  <a:gd name="connsiteX3" fmla="*/ 319088 w 676125"/>
                  <a:gd name="connsiteY3" fmla="*/ 460376 h 460376"/>
                  <a:gd name="connsiteX4" fmla="*/ 0 w 676125"/>
                  <a:gd name="connsiteY4" fmla="*/ 230188 h 46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125" h="460376">
                    <a:moveTo>
                      <a:pt x="0" y="230188"/>
                    </a:moveTo>
                    <a:cubicBezTo>
                      <a:pt x="0" y="103059"/>
                      <a:pt x="206905" y="0"/>
                      <a:pt x="319088" y="0"/>
                    </a:cubicBezTo>
                    <a:cubicBezTo>
                      <a:pt x="431271" y="0"/>
                      <a:pt x="638176" y="36384"/>
                      <a:pt x="673101" y="230188"/>
                    </a:cubicBezTo>
                    <a:cubicBezTo>
                      <a:pt x="708026" y="423992"/>
                      <a:pt x="431271" y="460376"/>
                      <a:pt x="319088" y="460376"/>
                    </a:cubicBezTo>
                    <a:cubicBezTo>
                      <a:pt x="206905" y="460376"/>
                      <a:pt x="0" y="357317"/>
                      <a:pt x="0" y="230188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0FC6ABC4-12B6-498E-AAF0-D02F87E3DD1D}"/>
                  </a:ext>
                </a:extLst>
              </p:cNvPr>
              <p:cNvGrpSpPr/>
              <p:nvPr/>
            </p:nvGrpSpPr>
            <p:grpSpPr>
              <a:xfrm>
                <a:off x="4838411" y="2175809"/>
                <a:ext cx="528928" cy="372996"/>
                <a:chOff x="6234002" y="1928159"/>
                <a:chExt cx="547799" cy="386304"/>
              </a:xfrm>
            </p:grpSpPr>
            <p:sp>
              <p:nvSpPr>
                <p:cNvPr id="1200" name="楕円 1199">
                  <a:extLst>
                    <a:ext uri="{FF2B5EF4-FFF2-40B4-BE49-F238E27FC236}">
                      <a16:creationId xmlns:a16="http://schemas.microsoft.com/office/drawing/2014/main" id="{27A388FD-2E0F-4EE5-9F19-FD1576A693A1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1" name="楕円 1200">
                  <a:extLst>
                    <a:ext uri="{FF2B5EF4-FFF2-40B4-BE49-F238E27FC236}">
                      <a16:creationId xmlns:a16="http://schemas.microsoft.com/office/drawing/2014/main" id="{2D685BC9-C651-4BFD-A5C5-3D4C47D8B3D5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2" name="楕円 1201">
                  <a:extLst>
                    <a:ext uri="{FF2B5EF4-FFF2-40B4-BE49-F238E27FC236}">
                      <a16:creationId xmlns:a16="http://schemas.microsoft.com/office/drawing/2014/main" id="{9D3D6908-B2EE-4F7D-A841-5FA1A5C8CF0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F9DB1616-EAD6-455B-A70F-BDFB2A9D7EF5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4" name="楕円 1203">
                  <a:extLst>
                    <a:ext uri="{FF2B5EF4-FFF2-40B4-BE49-F238E27FC236}">
                      <a16:creationId xmlns:a16="http://schemas.microsoft.com/office/drawing/2014/main" id="{DE3BB284-1C3A-45B1-9306-FC13E1DF4BF2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5" name="楕円 1204">
                  <a:extLst>
                    <a:ext uri="{FF2B5EF4-FFF2-40B4-BE49-F238E27FC236}">
                      <a16:creationId xmlns:a16="http://schemas.microsoft.com/office/drawing/2014/main" id="{A723A6A6-D60A-462C-AF18-64D75B5BFA69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6" name="楕円 1205">
                  <a:extLst>
                    <a:ext uri="{FF2B5EF4-FFF2-40B4-BE49-F238E27FC236}">
                      <a16:creationId xmlns:a16="http://schemas.microsoft.com/office/drawing/2014/main" id="{E04315A8-A9CD-4151-B749-F2B0B612F9A5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8CABFFD6-611E-4403-A2DC-5498B7150F5E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715209F8-1185-48F3-974E-7F72225BB05F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9" name="楕円 1208">
                  <a:extLst>
                    <a:ext uri="{FF2B5EF4-FFF2-40B4-BE49-F238E27FC236}">
                      <a16:creationId xmlns:a16="http://schemas.microsoft.com/office/drawing/2014/main" id="{B8ED80F8-61C0-44A6-82D0-EB026D507907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0" name="楕円 1209">
                  <a:extLst>
                    <a:ext uri="{FF2B5EF4-FFF2-40B4-BE49-F238E27FC236}">
                      <a16:creationId xmlns:a16="http://schemas.microsoft.com/office/drawing/2014/main" id="{4CB5112F-5CE0-485D-B120-C4BD30992DFF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1530011D-7009-4A41-817A-1C1FC9003E41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2" name="楕円 1211">
                  <a:extLst>
                    <a:ext uri="{FF2B5EF4-FFF2-40B4-BE49-F238E27FC236}">
                      <a16:creationId xmlns:a16="http://schemas.microsoft.com/office/drawing/2014/main" id="{9F1B046B-447B-47AD-8EB6-2C57B89BECB4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22A97C7D-FD11-4C5A-A5D6-F349EA3536BD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4" name="楕円 1213">
                  <a:extLst>
                    <a:ext uri="{FF2B5EF4-FFF2-40B4-BE49-F238E27FC236}">
                      <a16:creationId xmlns:a16="http://schemas.microsoft.com/office/drawing/2014/main" id="{AAF25F9C-FB21-45A0-8ABC-30097416E8B0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5" name="楕円 1214">
                  <a:extLst>
                    <a:ext uri="{FF2B5EF4-FFF2-40B4-BE49-F238E27FC236}">
                      <a16:creationId xmlns:a16="http://schemas.microsoft.com/office/drawing/2014/main" id="{EAE6FE02-A3F0-4B87-A07C-5C6318E4A54F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2" name="グループ化 1121">
              <a:extLst>
                <a:ext uri="{FF2B5EF4-FFF2-40B4-BE49-F238E27FC236}">
                  <a16:creationId xmlns:a16="http://schemas.microsoft.com/office/drawing/2014/main" id="{B99D10AD-E417-4226-B63B-C010C14B342C}"/>
                </a:ext>
              </a:extLst>
            </p:cNvPr>
            <p:cNvGrpSpPr/>
            <p:nvPr/>
          </p:nvGrpSpPr>
          <p:grpSpPr>
            <a:xfrm>
              <a:off x="5135242" y="5015354"/>
              <a:ext cx="730625" cy="532533"/>
              <a:chOff x="6119561" y="1857697"/>
              <a:chExt cx="730625" cy="532533"/>
            </a:xfrm>
          </p:grpSpPr>
          <p:sp>
            <p:nvSpPr>
              <p:cNvPr id="1180" name="楕円 23">
                <a:extLst>
                  <a:ext uri="{FF2B5EF4-FFF2-40B4-BE49-F238E27FC236}">
                    <a16:creationId xmlns:a16="http://schemas.microsoft.com/office/drawing/2014/main" id="{E3938B29-D4E5-4922-A7D0-70A947CF8CF4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4114CDFB-86B2-4567-9C88-7EB8037125FC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82" name="楕円 1181">
                  <a:extLst>
                    <a:ext uri="{FF2B5EF4-FFF2-40B4-BE49-F238E27FC236}">
                      <a16:creationId xmlns:a16="http://schemas.microsoft.com/office/drawing/2014/main" id="{1A2E8CC8-7480-4A9D-A829-685FE2F0EFDB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3" name="楕円 1182">
                  <a:extLst>
                    <a:ext uri="{FF2B5EF4-FFF2-40B4-BE49-F238E27FC236}">
                      <a16:creationId xmlns:a16="http://schemas.microsoft.com/office/drawing/2014/main" id="{B40E0556-1816-4627-8619-0A536C633F4E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4" name="楕円 1183">
                  <a:extLst>
                    <a:ext uri="{FF2B5EF4-FFF2-40B4-BE49-F238E27FC236}">
                      <a16:creationId xmlns:a16="http://schemas.microsoft.com/office/drawing/2014/main" id="{D21D0843-5C2E-4038-97C1-F158A0923E63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5" name="楕円 1184">
                  <a:extLst>
                    <a:ext uri="{FF2B5EF4-FFF2-40B4-BE49-F238E27FC236}">
                      <a16:creationId xmlns:a16="http://schemas.microsoft.com/office/drawing/2014/main" id="{774D23B4-6046-4EBA-B0FA-8EB7FBE49FB1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楕円 1185">
                  <a:extLst>
                    <a:ext uri="{FF2B5EF4-FFF2-40B4-BE49-F238E27FC236}">
                      <a16:creationId xmlns:a16="http://schemas.microsoft.com/office/drawing/2014/main" id="{B41E51AC-34D9-41AD-83ED-9BF7E1FC7C4B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7" name="楕円 1186">
                  <a:extLst>
                    <a:ext uri="{FF2B5EF4-FFF2-40B4-BE49-F238E27FC236}">
                      <a16:creationId xmlns:a16="http://schemas.microsoft.com/office/drawing/2014/main" id="{C24FD6F1-1A36-4152-A1B0-240055F3A289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楕円 1187">
                  <a:extLst>
                    <a:ext uri="{FF2B5EF4-FFF2-40B4-BE49-F238E27FC236}">
                      <a16:creationId xmlns:a16="http://schemas.microsoft.com/office/drawing/2014/main" id="{E9F1FEBD-B1C5-4A52-929A-9E242B083945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9" name="楕円 1188">
                  <a:extLst>
                    <a:ext uri="{FF2B5EF4-FFF2-40B4-BE49-F238E27FC236}">
                      <a16:creationId xmlns:a16="http://schemas.microsoft.com/office/drawing/2014/main" id="{C8D30D96-5521-4C54-897F-E495FF4D9589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0" name="楕円 1189">
                  <a:extLst>
                    <a:ext uri="{FF2B5EF4-FFF2-40B4-BE49-F238E27FC236}">
                      <a16:creationId xmlns:a16="http://schemas.microsoft.com/office/drawing/2014/main" id="{0622ADF5-21A4-4A91-8F3E-9A2D4783694B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06C1292B-B35C-4E86-B966-339E6864E8F4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1FB972A3-5253-4ACC-8CF3-E1ACAAB9174B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1169F60B-77D8-4FB4-B224-DD712FF9837D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277E70D5-767C-44FE-B970-554928D0BB38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92C0DC58-FC83-48CC-8213-3AF217C53A75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C9B70BD6-ADDE-4D6B-ADD5-260EBAEC8F89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7" name="楕円 1196">
                  <a:extLst>
                    <a:ext uri="{FF2B5EF4-FFF2-40B4-BE49-F238E27FC236}">
                      <a16:creationId xmlns:a16="http://schemas.microsoft.com/office/drawing/2014/main" id="{594A311E-4B77-490A-9104-169EDA30EA80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3" name="グループ化 1122">
              <a:extLst>
                <a:ext uri="{FF2B5EF4-FFF2-40B4-BE49-F238E27FC236}">
                  <a16:creationId xmlns:a16="http://schemas.microsoft.com/office/drawing/2014/main" id="{A7BB9A8F-12C4-4E72-8F60-984EC80FF57F}"/>
                </a:ext>
              </a:extLst>
            </p:cNvPr>
            <p:cNvGrpSpPr/>
            <p:nvPr/>
          </p:nvGrpSpPr>
          <p:grpSpPr>
            <a:xfrm>
              <a:off x="4971340" y="5472554"/>
              <a:ext cx="730625" cy="532533"/>
              <a:chOff x="6119561" y="1857697"/>
              <a:chExt cx="730625" cy="532533"/>
            </a:xfrm>
          </p:grpSpPr>
          <p:sp>
            <p:nvSpPr>
              <p:cNvPr id="1162" name="楕円 23">
                <a:extLst>
                  <a:ext uri="{FF2B5EF4-FFF2-40B4-BE49-F238E27FC236}">
                    <a16:creationId xmlns:a16="http://schemas.microsoft.com/office/drawing/2014/main" id="{67FDCF27-2510-4100-8DF8-B92F992A0E22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63" name="グループ化 1162">
                <a:extLst>
                  <a:ext uri="{FF2B5EF4-FFF2-40B4-BE49-F238E27FC236}">
                    <a16:creationId xmlns:a16="http://schemas.microsoft.com/office/drawing/2014/main" id="{598D919E-6CA1-45FD-9E71-BDDEF94A2CFF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64" name="楕円 1163">
                  <a:extLst>
                    <a:ext uri="{FF2B5EF4-FFF2-40B4-BE49-F238E27FC236}">
                      <a16:creationId xmlns:a16="http://schemas.microsoft.com/office/drawing/2014/main" id="{23416982-97CA-4E45-85CE-B307641E441E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5" name="楕円 1164">
                  <a:extLst>
                    <a:ext uri="{FF2B5EF4-FFF2-40B4-BE49-F238E27FC236}">
                      <a16:creationId xmlns:a16="http://schemas.microsoft.com/office/drawing/2014/main" id="{7560C2AF-CF48-454A-ACDE-1B0A34C3BEC3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6" name="楕円 1165">
                  <a:extLst>
                    <a:ext uri="{FF2B5EF4-FFF2-40B4-BE49-F238E27FC236}">
                      <a16:creationId xmlns:a16="http://schemas.microsoft.com/office/drawing/2014/main" id="{B4BBA7EB-6FB1-478D-AE38-8317244C1003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7" name="楕円 1166">
                  <a:extLst>
                    <a:ext uri="{FF2B5EF4-FFF2-40B4-BE49-F238E27FC236}">
                      <a16:creationId xmlns:a16="http://schemas.microsoft.com/office/drawing/2014/main" id="{224CDB9C-D8C8-46D2-9F16-8DD2DE6986BC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8" name="楕円 1167">
                  <a:extLst>
                    <a:ext uri="{FF2B5EF4-FFF2-40B4-BE49-F238E27FC236}">
                      <a16:creationId xmlns:a16="http://schemas.microsoft.com/office/drawing/2014/main" id="{E02925C2-8FC8-4900-AC4D-FF44CA01AB28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9" name="楕円 1168">
                  <a:extLst>
                    <a:ext uri="{FF2B5EF4-FFF2-40B4-BE49-F238E27FC236}">
                      <a16:creationId xmlns:a16="http://schemas.microsoft.com/office/drawing/2014/main" id="{BAE0EFFE-5524-42E8-9E5E-F134783BDACA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0" name="楕円 1169">
                  <a:extLst>
                    <a:ext uri="{FF2B5EF4-FFF2-40B4-BE49-F238E27FC236}">
                      <a16:creationId xmlns:a16="http://schemas.microsoft.com/office/drawing/2014/main" id="{DF63D035-9F4A-46F3-BDFD-7DCF269AE3B0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1" name="楕円 1170">
                  <a:extLst>
                    <a:ext uri="{FF2B5EF4-FFF2-40B4-BE49-F238E27FC236}">
                      <a16:creationId xmlns:a16="http://schemas.microsoft.com/office/drawing/2014/main" id="{44091048-7267-410C-92ED-63A8F13DCB48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2D634031-4AA4-464A-BDAA-82B28D75F0A6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3" name="楕円 1172">
                  <a:extLst>
                    <a:ext uri="{FF2B5EF4-FFF2-40B4-BE49-F238E27FC236}">
                      <a16:creationId xmlns:a16="http://schemas.microsoft.com/office/drawing/2014/main" id="{F7547E74-8EE5-4186-93FA-3524A216A692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4" name="楕円 1173">
                  <a:extLst>
                    <a:ext uri="{FF2B5EF4-FFF2-40B4-BE49-F238E27FC236}">
                      <a16:creationId xmlns:a16="http://schemas.microsoft.com/office/drawing/2014/main" id="{11B137FB-B5AB-47A1-B52A-4584C2FEB852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5" name="楕円 1174">
                  <a:extLst>
                    <a:ext uri="{FF2B5EF4-FFF2-40B4-BE49-F238E27FC236}">
                      <a16:creationId xmlns:a16="http://schemas.microsoft.com/office/drawing/2014/main" id="{F0E76090-7B15-4272-B55B-B4DA5DD8BBE9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6" name="楕円 1175">
                  <a:extLst>
                    <a:ext uri="{FF2B5EF4-FFF2-40B4-BE49-F238E27FC236}">
                      <a16:creationId xmlns:a16="http://schemas.microsoft.com/office/drawing/2014/main" id="{D208428D-B903-4939-88E5-AC09AE96DA83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7" name="楕円 1176">
                  <a:extLst>
                    <a:ext uri="{FF2B5EF4-FFF2-40B4-BE49-F238E27FC236}">
                      <a16:creationId xmlns:a16="http://schemas.microsoft.com/office/drawing/2014/main" id="{3843FAD0-05A0-4F7C-84AA-F53A2B1B4958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8" name="楕円 1177">
                  <a:extLst>
                    <a:ext uri="{FF2B5EF4-FFF2-40B4-BE49-F238E27FC236}">
                      <a16:creationId xmlns:a16="http://schemas.microsoft.com/office/drawing/2014/main" id="{32B5F8C4-F2A3-43F6-9E97-D78A5AEB67F8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9" name="楕円 1178">
                  <a:extLst>
                    <a:ext uri="{FF2B5EF4-FFF2-40B4-BE49-F238E27FC236}">
                      <a16:creationId xmlns:a16="http://schemas.microsoft.com/office/drawing/2014/main" id="{88C22676-5171-432B-AAFD-38FEB466941E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4" name="グループ化 1123">
              <a:extLst>
                <a:ext uri="{FF2B5EF4-FFF2-40B4-BE49-F238E27FC236}">
                  <a16:creationId xmlns:a16="http://schemas.microsoft.com/office/drawing/2014/main" id="{996EA63E-76F5-413E-A5DD-B77E53DC4236}"/>
                </a:ext>
              </a:extLst>
            </p:cNvPr>
            <p:cNvGrpSpPr/>
            <p:nvPr/>
          </p:nvGrpSpPr>
          <p:grpSpPr>
            <a:xfrm>
              <a:off x="4652691" y="5057468"/>
              <a:ext cx="730625" cy="532533"/>
              <a:chOff x="6119561" y="1857697"/>
              <a:chExt cx="730625" cy="532533"/>
            </a:xfrm>
          </p:grpSpPr>
          <p:sp>
            <p:nvSpPr>
              <p:cNvPr id="1144" name="楕円 23">
                <a:extLst>
                  <a:ext uri="{FF2B5EF4-FFF2-40B4-BE49-F238E27FC236}">
                    <a16:creationId xmlns:a16="http://schemas.microsoft.com/office/drawing/2014/main" id="{D3FD01B4-DAFD-4510-BE94-789216822C6D}"/>
                  </a:ext>
                </a:extLst>
              </p:cNvPr>
              <p:cNvSpPr/>
              <p:nvPr/>
            </p:nvSpPr>
            <p:spPr>
              <a:xfrm>
                <a:off x="6119561" y="1857697"/>
                <a:ext cx="730625" cy="532533"/>
              </a:xfrm>
              <a:custGeom>
                <a:avLst/>
                <a:gdLst>
                  <a:gd name="connsiteX0" fmla="*/ 0 w 730250"/>
                  <a:gd name="connsiteY0" fmla="*/ 265113 h 530225"/>
                  <a:gd name="connsiteX1" fmla="*/ 365125 w 730250"/>
                  <a:gd name="connsiteY1" fmla="*/ 0 h 530225"/>
                  <a:gd name="connsiteX2" fmla="*/ 730250 w 730250"/>
                  <a:gd name="connsiteY2" fmla="*/ 265113 h 530225"/>
                  <a:gd name="connsiteX3" fmla="*/ 365125 w 730250"/>
                  <a:gd name="connsiteY3" fmla="*/ 530226 h 530225"/>
                  <a:gd name="connsiteX4" fmla="*/ 0 w 730250"/>
                  <a:gd name="connsiteY4" fmla="*/ 265113 h 530225"/>
                  <a:gd name="connsiteX0" fmla="*/ 0 w 730250"/>
                  <a:gd name="connsiteY0" fmla="*/ 266390 h 531503"/>
                  <a:gd name="connsiteX1" fmla="*/ 365125 w 730250"/>
                  <a:gd name="connsiteY1" fmla="*/ 1277 h 531503"/>
                  <a:gd name="connsiteX2" fmla="*/ 730250 w 730250"/>
                  <a:gd name="connsiteY2" fmla="*/ 266390 h 531503"/>
                  <a:gd name="connsiteX3" fmla="*/ 365125 w 730250"/>
                  <a:gd name="connsiteY3" fmla="*/ 531503 h 531503"/>
                  <a:gd name="connsiteX4" fmla="*/ 0 w 730250"/>
                  <a:gd name="connsiteY4" fmla="*/ 266390 h 531503"/>
                  <a:gd name="connsiteX0" fmla="*/ 0 w 730250"/>
                  <a:gd name="connsiteY0" fmla="*/ 266390 h 532353"/>
                  <a:gd name="connsiteX1" fmla="*/ 365125 w 730250"/>
                  <a:gd name="connsiteY1" fmla="*/ 1277 h 532353"/>
                  <a:gd name="connsiteX2" fmla="*/ 730250 w 730250"/>
                  <a:gd name="connsiteY2" fmla="*/ 266390 h 532353"/>
                  <a:gd name="connsiteX3" fmla="*/ 365125 w 730250"/>
                  <a:gd name="connsiteY3" fmla="*/ 531503 h 532353"/>
                  <a:gd name="connsiteX4" fmla="*/ 0 w 730250"/>
                  <a:gd name="connsiteY4" fmla="*/ 266390 h 532353"/>
                  <a:gd name="connsiteX0" fmla="*/ 375 w 730625"/>
                  <a:gd name="connsiteY0" fmla="*/ 266569 h 532532"/>
                  <a:gd name="connsiteX1" fmla="*/ 365500 w 730625"/>
                  <a:gd name="connsiteY1" fmla="*/ 1456 h 532532"/>
                  <a:gd name="connsiteX2" fmla="*/ 730625 w 730625"/>
                  <a:gd name="connsiteY2" fmla="*/ 266569 h 532532"/>
                  <a:gd name="connsiteX3" fmla="*/ 365500 w 730625"/>
                  <a:gd name="connsiteY3" fmla="*/ 531682 h 532532"/>
                  <a:gd name="connsiteX4" fmla="*/ 375 w 730625"/>
                  <a:gd name="connsiteY4" fmla="*/ 266569 h 532532"/>
                  <a:gd name="connsiteX0" fmla="*/ 375 w 730625"/>
                  <a:gd name="connsiteY0" fmla="*/ 267732 h 533695"/>
                  <a:gd name="connsiteX1" fmla="*/ 365500 w 730625"/>
                  <a:gd name="connsiteY1" fmla="*/ 2619 h 533695"/>
                  <a:gd name="connsiteX2" fmla="*/ 730625 w 730625"/>
                  <a:gd name="connsiteY2" fmla="*/ 267732 h 533695"/>
                  <a:gd name="connsiteX3" fmla="*/ 365500 w 730625"/>
                  <a:gd name="connsiteY3" fmla="*/ 532845 h 533695"/>
                  <a:gd name="connsiteX4" fmla="*/ 375 w 730625"/>
                  <a:gd name="connsiteY4" fmla="*/ 267732 h 533695"/>
                  <a:gd name="connsiteX0" fmla="*/ 375 w 730625"/>
                  <a:gd name="connsiteY0" fmla="*/ 266570 h 532533"/>
                  <a:gd name="connsiteX1" fmla="*/ 365500 w 730625"/>
                  <a:gd name="connsiteY1" fmla="*/ 1457 h 532533"/>
                  <a:gd name="connsiteX2" fmla="*/ 730625 w 730625"/>
                  <a:gd name="connsiteY2" fmla="*/ 266570 h 532533"/>
                  <a:gd name="connsiteX3" fmla="*/ 365500 w 730625"/>
                  <a:gd name="connsiteY3" fmla="*/ 531683 h 532533"/>
                  <a:gd name="connsiteX4" fmla="*/ 375 w 730625"/>
                  <a:gd name="connsiteY4" fmla="*/ 266570 h 53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625" h="532533">
                    <a:moveTo>
                      <a:pt x="375" y="266570"/>
                    </a:moveTo>
                    <a:cubicBezTo>
                      <a:pt x="9900" y="101102"/>
                      <a:pt x="167022" y="-14418"/>
                      <a:pt x="365500" y="1457"/>
                    </a:cubicBezTo>
                    <a:cubicBezTo>
                      <a:pt x="563978" y="17332"/>
                      <a:pt x="730625" y="120152"/>
                      <a:pt x="730625" y="266570"/>
                    </a:cubicBezTo>
                    <a:cubicBezTo>
                      <a:pt x="730625" y="412988"/>
                      <a:pt x="586203" y="544383"/>
                      <a:pt x="365500" y="531683"/>
                    </a:cubicBezTo>
                    <a:cubicBezTo>
                      <a:pt x="163847" y="531683"/>
                      <a:pt x="-9150" y="432038"/>
                      <a:pt x="375" y="26657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FB6B01F6-C803-4598-BA2F-8DE432498643}"/>
                  </a:ext>
                </a:extLst>
              </p:cNvPr>
              <p:cNvGrpSpPr/>
              <p:nvPr/>
            </p:nvGrpSpPr>
            <p:grpSpPr>
              <a:xfrm>
                <a:off x="6234002" y="1928159"/>
                <a:ext cx="547799" cy="386304"/>
                <a:chOff x="6234002" y="1928159"/>
                <a:chExt cx="547799" cy="386304"/>
              </a:xfrm>
            </p:grpSpPr>
            <p:sp>
              <p:nvSpPr>
                <p:cNvPr id="1146" name="楕円 1145">
                  <a:extLst>
                    <a:ext uri="{FF2B5EF4-FFF2-40B4-BE49-F238E27FC236}">
                      <a16:creationId xmlns:a16="http://schemas.microsoft.com/office/drawing/2014/main" id="{11730F08-B092-4D30-8595-C8AC2F511972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7" name="楕円 1146">
                  <a:extLst>
                    <a:ext uri="{FF2B5EF4-FFF2-40B4-BE49-F238E27FC236}">
                      <a16:creationId xmlns:a16="http://schemas.microsoft.com/office/drawing/2014/main" id="{B7AF0FA8-39B0-4932-8E9A-B5651E5D3FF6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8" name="楕円 1147">
                  <a:extLst>
                    <a:ext uri="{FF2B5EF4-FFF2-40B4-BE49-F238E27FC236}">
                      <a16:creationId xmlns:a16="http://schemas.microsoft.com/office/drawing/2014/main" id="{6F49747D-362D-4E2C-8C24-15674416C7D9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9" name="楕円 1148">
                  <a:extLst>
                    <a:ext uri="{FF2B5EF4-FFF2-40B4-BE49-F238E27FC236}">
                      <a16:creationId xmlns:a16="http://schemas.microsoft.com/office/drawing/2014/main" id="{07B7D9DB-6FD4-4CBB-9861-43A13986588D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0" name="楕円 1149">
                  <a:extLst>
                    <a:ext uri="{FF2B5EF4-FFF2-40B4-BE49-F238E27FC236}">
                      <a16:creationId xmlns:a16="http://schemas.microsoft.com/office/drawing/2014/main" id="{F2A44902-8ED8-4FC2-B21D-E93E70F651BC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1" name="楕円 1150">
                  <a:extLst>
                    <a:ext uri="{FF2B5EF4-FFF2-40B4-BE49-F238E27FC236}">
                      <a16:creationId xmlns:a16="http://schemas.microsoft.com/office/drawing/2014/main" id="{73F8A09E-54A0-493F-9CB6-B059E19EB573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2" name="楕円 1151">
                  <a:extLst>
                    <a:ext uri="{FF2B5EF4-FFF2-40B4-BE49-F238E27FC236}">
                      <a16:creationId xmlns:a16="http://schemas.microsoft.com/office/drawing/2014/main" id="{07B83177-67EC-4922-AEA1-BADEC113EB80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3" name="楕円 1152">
                  <a:extLst>
                    <a:ext uri="{FF2B5EF4-FFF2-40B4-BE49-F238E27FC236}">
                      <a16:creationId xmlns:a16="http://schemas.microsoft.com/office/drawing/2014/main" id="{4F4894CA-20DB-4A73-BFBB-524E6ACFB4F6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楕円 1153">
                  <a:extLst>
                    <a:ext uri="{FF2B5EF4-FFF2-40B4-BE49-F238E27FC236}">
                      <a16:creationId xmlns:a16="http://schemas.microsoft.com/office/drawing/2014/main" id="{84A396B0-9DED-44D5-8970-D901A37F7EB1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5" name="楕円 1154">
                  <a:extLst>
                    <a:ext uri="{FF2B5EF4-FFF2-40B4-BE49-F238E27FC236}">
                      <a16:creationId xmlns:a16="http://schemas.microsoft.com/office/drawing/2014/main" id="{9F43F48E-EE1B-4734-A904-318AD0BD4684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楕円 1155">
                  <a:extLst>
                    <a:ext uri="{FF2B5EF4-FFF2-40B4-BE49-F238E27FC236}">
                      <a16:creationId xmlns:a16="http://schemas.microsoft.com/office/drawing/2014/main" id="{7CD1CD89-2C5C-45DD-AC96-979F5FBDE9CF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7" name="楕円 1156">
                  <a:extLst>
                    <a:ext uri="{FF2B5EF4-FFF2-40B4-BE49-F238E27FC236}">
                      <a16:creationId xmlns:a16="http://schemas.microsoft.com/office/drawing/2014/main" id="{EC16676E-A456-4565-96CC-A325DEEF7D2A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楕円 1157">
                  <a:extLst>
                    <a:ext uri="{FF2B5EF4-FFF2-40B4-BE49-F238E27FC236}">
                      <a16:creationId xmlns:a16="http://schemas.microsoft.com/office/drawing/2014/main" id="{28723641-E8EB-4AD6-B4F6-7581E264DD12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0BC7F862-C06F-4999-9725-8C02CCF0A6B2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0" name="楕円 1159">
                  <a:extLst>
                    <a:ext uri="{FF2B5EF4-FFF2-40B4-BE49-F238E27FC236}">
                      <a16:creationId xmlns:a16="http://schemas.microsoft.com/office/drawing/2014/main" id="{D05BA6D7-49FB-4591-8043-80E6F0557094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5FB0AD30-61EC-4F25-9E4E-BECF09C65C5F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25" name="グループ化 1124">
              <a:extLst>
                <a:ext uri="{FF2B5EF4-FFF2-40B4-BE49-F238E27FC236}">
                  <a16:creationId xmlns:a16="http://schemas.microsoft.com/office/drawing/2014/main" id="{21FD6E10-278B-4F95-958C-15FFE0BD5969}"/>
                </a:ext>
              </a:extLst>
            </p:cNvPr>
            <p:cNvGrpSpPr/>
            <p:nvPr/>
          </p:nvGrpSpPr>
          <p:grpSpPr>
            <a:xfrm>
              <a:off x="4340709" y="5412730"/>
              <a:ext cx="682077" cy="601857"/>
              <a:chOff x="4953257" y="2629523"/>
              <a:chExt cx="682077" cy="601857"/>
            </a:xfrm>
          </p:grpSpPr>
          <p:sp>
            <p:nvSpPr>
              <p:cNvPr id="1126" name="楕円 36">
                <a:extLst>
                  <a:ext uri="{FF2B5EF4-FFF2-40B4-BE49-F238E27FC236}">
                    <a16:creationId xmlns:a16="http://schemas.microsoft.com/office/drawing/2014/main" id="{A72F2919-5FA1-4ADD-90D1-70037CDD0687}"/>
                  </a:ext>
                </a:extLst>
              </p:cNvPr>
              <p:cNvSpPr/>
              <p:nvPr/>
            </p:nvSpPr>
            <p:spPr>
              <a:xfrm>
                <a:off x="4953257" y="2629523"/>
                <a:ext cx="682077" cy="601857"/>
              </a:xfrm>
              <a:custGeom>
                <a:avLst/>
                <a:gdLst>
                  <a:gd name="connsiteX0" fmla="*/ 0 w 676125"/>
                  <a:gd name="connsiteY0" fmla="*/ 299590 h 599179"/>
                  <a:gd name="connsiteX1" fmla="*/ 338063 w 676125"/>
                  <a:gd name="connsiteY1" fmla="*/ 0 h 599179"/>
                  <a:gd name="connsiteX2" fmla="*/ 676126 w 676125"/>
                  <a:gd name="connsiteY2" fmla="*/ 299590 h 599179"/>
                  <a:gd name="connsiteX3" fmla="*/ 338063 w 676125"/>
                  <a:gd name="connsiteY3" fmla="*/ 599180 h 599179"/>
                  <a:gd name="connsiteX4" fmla="*/ 0 w 676125"/>
                  <a:gd name="connsiteY4" fmla="*/ 299590 h 599179"/>
                  <a:gd name="connsiteX0" fmla="*/ 0 w 676126"/>
                  <a:gd name="connsiteY0" fmla="*/ 302267 h 601857"/>
                  <a:gd name="connsiteX1" fmla="*/ 338063 w 676126"/>
                  <a:gd name="connsiteY1" fmla="*/ 2677 h 601857"/>
                  <a:gd name="connsiteX2" fmla="*/ 676126 w 676126"/>
                  <a:gd name="connsiteY2" fmla="*/ 302267 h 601857"/>
                  <a:gd name="connsiteX3" fmla="*/ 338063 w 676126"/>
                  <a:gd name="connsiteY3" fmla="*/ 601857 h 601857"/>
                  <a:gd name="connsiteX4" fmla="*/ 0 w 676126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  <a:gd name="connsiteX0" fmla="*/ 5951 w 682077"/>
                  <a:gd name="connsiteY0" fmla="*/ 302267 h 601857"/>
                  <a:gd name="connsiteX1" fmla="*/ 344014 w 682077"/>
                  <a:gd name="connsiteY1" fmla="*/ 2677 h 601857"/>
                  <a:gd name="connsiteX2" fmla="*/ 682077 w 682077"/>
                  <a:gd name="connsiteY2" fmla="*/ 302267 h 601857"/>
                  <a:gd name="connsiteX3" fmla="*/ 344014 w 682077"/>
                  <a:gd name="connsiteY3" fmla="*/ 601857 h 601857"/>
                  <a:gd name="connsiteX4" fmla="*/ 5951 w 682077"/>
                  <a:gd name="connsiteY4" fmla="*/ 302267 h 60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2077" h="601857">
                    <a:moveTo>
                      <a:pt x="5951" y="302267"/>
                    </a:moveTo>
                    <a:cubicBezTo>
                      <a:pt x="-35324" y="139983"/>
                      <a:pt x="144607" y="28077"/>
                      <a:pt x="344014" y="2677"/>
                    </a:cubicBezTo>
                    <a:cubicBezTo>
                      <a:pt x="543421" y="-22723"/>
                      <a:pt x="682077" y="136808"/>
                      <a:pt x="682077" y="302267"/>
                    </a:cubicBezTo>
                    <a:cubicBezTo>
                      <a:pt x="682077" y="467726"/>
                      <a:pt x="600571" y="601857"/>
                      <a:pt x="344014" y="601857"/>
                    </a:cubicBezTo>
                    <a:cubicBezTo>
                      <a:pt x="87457" y="601857"/>
                      <a:pt x="47226" y="464551"/>
                      <a:pt x="5951" y="3022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E75FAAC2-035A-4766-A418-788CADC1BD71}"/>
                  </a:ext>
                </a:extLst>
              </p:cNvPr>
              <p:cNvGrpSpPr/>
              <p:nvPr/>
            </p:nvGrpSpPr>
            <p:grpSpPr>
              <a:xfrm>
                <a:off x="5033852" y="2737784"/>
                <a:ext cx="547799" cy="386304"/>
                <a:chOff x="6234002" y="1928159"/>
                <a:chExt cx="547799" cy="386304"/>
              </a:xfrm>
            </p:grpSpPr>
            <p:sp>
              <p:nvSpPr>
                <p:cNvPr id="1128" name="楕円 1127">
                  <a:extLst>
                    <a:ext uri="{FF2B5EF4-FFF2-40B4-BE49-F238E27FC236}">
                      <a16:creationId xmlns:a16="http://schemas.microsoft.com/office/drawing/2014/main" id="{1470E145-5DDD-4BC3-8F03-306F09711041}"/>
                    </a:ext>
                  </a:extLst>
                </p:cNvPr>
                <p:cNvSpPr/>
                <p:nvPr/>
              </p:nvSpPr>
              <p:spPr>
                <a:xfrm>
                  <a:off x="6410525" y="19281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9" name="楕円 1128">
                  <a:extLst>
                    <a:ext uri="{FF2B5EF4-FFF2-40B4-BE49-F238E27FC236}">
                      <a16:creationId xmlns:a16="http://schemas.microsoft.com/office/drawing/2014/main" id="{171214B3-136F-488C-959A-0B1F593A4186}"/>
                    </a:ext>
                  </a:extLst>
                </p:cNvPr>
                <p:cNvSpPr/>
                <p:nvPr/>
              </p:nvSpPr>
              <p:spPr>
                <a:xfrm>
                  <a:off x="6321307" y="19504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5836F203-942D-48D3-946C-437504B490BC}"/>
                    </a:ext>
                  </a:extLst>
                </p:cNvPr>
                <p:cNvSpPr/>
                <p:nvPr/>
              </p:nvSpPr>
              <p:spPr>
                <a:xfrm>
                  <a:off x="6410525" y="20389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1" name="楕円 1130">
                  <a:extLst>
                    <a:ext uri="{FF2B5EF4-FFF2-40B4-BE49-F238E27FC236}">
                      <a16:creationId xmlns:a16="http://schemas.microsoft.com/office/drawing/2014/main" id="{D4F8BC77-6EA3-4D75-9893-A2EF369D759B}"/>
                    </a:ext>
                  </a:extLst>
                </p:cNvPr>
                <p:cNvSpPr/>
                <p:nvPr/>
              </p:nvSpPr>
              <p:spPr>
                <a:xfrm>
                  <a:off x="6517823" y="19763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2" name="楕円 1131">
                  <a:extLst>
                    <a:ext uri="{FF2B5EF4-FFF2-40B4-BE49-F238E27FC236}">
                      <a16:creationId xmlns:a16="http://schemas.microsoft.com/office/drawing/2014/main" id="{67678ADE-D1F9-497E-AC38-554088B9B26D}"/>
                    </a:ext>
                  </a:extLst>
                </p:cNvPr>
                <p:cNvSpPr/>
                <p:nvPr/>
              </p:nvSpPr>
              <p:spPr>
                <a:xfrm>
                  <a:off x="6336836" y="20981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3" name="楕円 1132">
                  <a:extLst>
                    <a:ext uri="{FF2B5EF4-FFF2-40B4-BE49-F238E27FC236}">
                      <a16:creationId xmlns:a16="http://schemas.microsoft.com/office/drawing/2014/main" id="{1747AEEE-F5A4-4661-9CFC-6D055C7D5327}"/>
                    </a:ext>
                  </a:extLst>
                </p:cNvPr>
                <p:cNvSpPr/>
                <p:nvPr/>
              </p:nvSpPr>
              <p:spPr>
                <a:xfrm>
                  <a:off x="6234002" y="20355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4" name="楕円 1133">
                  <a:extLst>
                    <a:ext uri="{FF2B5EF4-FFF2-40B4-BE49-F238E27FC236}">
                      <a16:creationId xmlns:a16="http://schemas.microsoft.com/office/drawing/2014/main" id="{EFC05FDD-0FD5-4380-81BC-D4904253AD1D}"/>
                    </a:ext>
                  </a:extLst>
                </p:cNvPr>
                <p:cNvSpPr/>
                <p:nvPr/>
              </p:nvSpPr>
              <p:spPr>
                <a:xfrm>
                  <a:off x="6648650" y="21186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5" name="楕円 1134">
                  <a:extLst>
                    <a:ext uri="{FF2B5EF4-FFF2-40B4-BE49-F238E27FC236}">
                      <a16:creationId xmlns:a16="http://schemas.microsoft.com/office/drawing/2014/main" id="{FAB92C43-3E34-4A26-BF08-62DA7EEB5DA6}"/>
                    </a:ext>
                  </a:extLst>
                </p:cNvPr>
                <p:cNvSpPr/>
                <p:nvPr/>
              </p:nvSpPr>
              <p:spPr>
                <a:xfrm>
                  <a:off x="6559432" y="2140941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6" name="楕円 1135">
                  <a:extLst>
                    <a:ext uri="{FF2B5EF4-FFF2-40B4-BE49-F238E27FC236}">
                      <a16:creationId xmlns:a16="http://schemas.microsoft.com/office/drawing/2014/main" id="{A135C4F2-7B47-40C7-82C7-5B4267F699F8}"/>
                    </a:ext>
                  </a:extLst>
                </p:cNvPr>
                <p:cNvSpPr/>
                <p:nvPr/>
              </p:nvSpPr>
              <p:spPr>
                <a:xfrm>
                  <a:off x="6648650" y="222944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7" name="楕円 1136">
                  <a:extLst>
                    <a:ext uri="{FF2B5EF4-FFF2-40B4-BE49-F238E27FC236}">
                      <a16:creationId xmlns:a16="http://schemas.microsoft.com/office/drawing/2014/main" id="{2EF3BDEB-3927-412C-9F3A-BF0174751B3B}"/>
                    </a:ext>
                  </a:extLst>
                </p:cNvPr>
                <p:cNvSpPr/>
                <p:nvPr/>
              </p:nvSpPr>
              <p:spPr>
                <a:xfrm>
                  <a:off x="6755948" y="2166855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8" name="楕円 1137">
                  <a:extLst>
                    <a:ext uri="{FF2B5EF4-FFF2-40B4-BE49-F238E27FC236}">
                      <a16:creationId xmlns:a16="http://schemas.microsoft.com/office/drawing/2014/main" id="{070D0198-8B5C-4CFE-A66F-338F3F8E5F12}"/>
                    </a:ext>
                  </a:extLst>
                </p:cNvPr>
                <p:cNvSpPr/>
                <p:nvPr/>
              </p:nvSpPr>
              <p:spPr>
                <a:xfrm>
                  <a:off x="6574961" y="228861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9" name="楕円 1138">
                  <a:extLst>
                    <a:ext uri="{FF2B5EF4-FFF2-40B4-BE49-F238E27FC236}">
                      <a16:creationId xmlns:a16="http://schemas.microsoft.com/office/drawing/2014/main" id="{2F47E69E-0E77-4950-A308-9D12055102BD}"/>
                    </a:ext>
                  </a:extLst>
                </p:cNvPr>
                <p:cNvSpPr/>
                <p:nvPr/>
              </p:nvSpPr>
              <p:spPr>
                <a:xfrm>
                  <a:off x="6472127" y="222608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0" name="楕円 1139">
                  <a:extLst>
                    <a:ext uri="{FF2B5EF4-FFF2-40B4-BE49-F238E27FC236}">
                      <a16:creationId xmlns:a16="http://schemas.microsoft.com/office/drawing/2014/main" id="{8CE06F1C-561A-4313-B70B-644D77F14557}"/>
                    </a:ext>
                  </a:extLst>
                </p:cNvPr>
                <p:cNvSpPr/>
                <p:nvPr/>
              </p:nvSpPr>
              <p:spPr>
                <a:xfrm>
                  <a:off x="6255434" y="2183224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1" name="楕円 1140">
                  <a:extLst>
                    <a:ext uri="{FF2B5EF4-FFF2-40B4-BE49-F238E27FC236}">
                      <a16:creationId xmlns:a16="http://schemas.microsoft.com/office/drawing/2014/main" id="{674B2099-D88B-4038-9D99-AEC858CF6E10}"/>
                    </a:ext>
                  </a:extLst>
                </p:cNvPr>
                <p:cNvSpPr/>
                <p:nvPr/>
              </p:nvSpPr>
              <p:spPr>
                <a:xfrm>
                  <a:off x="6677225" y="1966259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2" name="楕円 1141">
                  <a:extLst>
                    <a:ext uri="{FF2B5EF4-FFF2-40B4-BE49-F238E27FC236}">
                      <a16:creationId xmlns:a16="http://schemas.microsoft.com/office/drawing/2014/main" id="{2EFF7EE0-BE6E-4B20-A8CF-BB0D4E41324E}"/>
                    </a:ext>
                  </a:extLst>
                </p:cNvPr>
                <p:cNvSpPr/>
                <p:nvPr/>
              </p:nvSpPr>
              <p:spPr>
                <a:xfrm>
                  <a:off x="6363041" y="2285917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3" name="楕円 1142">
                  <a:extLst>
                    <a:ext uri="{FF2B5EF4-FFF2-40B4-BE49-F238E27FC236}">
                      <a16:creationId xmlns:a16="http://schemas.microsoft.com/office/drawing/2014/main" id="{643493FA-FB42-4AFC-B16D-D6CD566B98F0}"/>
                    </a:ext>
                  </a:extLst>
                </p:cNvPr>
                <p:cNvSpPr/>
                <p:nvPr/>
              </p:nvSpPr>
              <p:spPr>
                <a:xfrm>
                  <a:off x="6455899" y="2117160"/>
                  <a:ext cx="25853" cy="25853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72E3E5-B548-4532-812E-BAE6C725EE4D}"/>
              </a:ext>
            </a:extLst>
          </p:cNvPr>
          <p:cNvGrpSpPr/>
          <p:nvPr/>
        </p:nvGrpSpPr>
        <p:grpSpPr>
          <a:xfrm>
            <a:off x="746064" y="4582075"/>
            <a:ext cx="2562286" cy="1719726"/>
            <a:chOff x="746064" y="4652478"/>
            <a:chExt cx="2562286" cy="1719726"/>
          </a:xfrm>
        </p:grpSpPr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5456DA87-95F7-4EDB-A8D0-6E10F8748DEA}"/>
                </a:ext>
              </a:extLst>
            </p:cNvPr>
            <p:cNvGrpSpPr/>
            <p:nvPr/>
          </p:nvGrpSpPr>
          <p:grpSpPr>
            <a:xfrm>
              <a:off x="746064" y="4835505"/>
              <a:ext cx="2562286" cy="1536699"/>
              <a:chOff x="746064" y="1894185"/>
              <a:chExt cx="2562286" cy="1536699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E599DE82-4C3E-4462-9460-DE89CD760A9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2B5C988C-7A75-4976-901C-7B1729C50B3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C4EE153D-8AD8-4179-A7E0-D2C8F35C51E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997802B2-B921-403E-8AEB-EC9976716DB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9036DD3E-AC28-4CA1-ABF1-3C4899B3D13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11" name="フリーフォーム: 図形 1310">
              <a:extLst>
                <a:ext uri="{FF2B5EF4-FFF2-40B4-BE49-F238E27FC236}">
                  <a16:creationId xmlns:a16="http://schemas.microsoft.com/office/drawing/2014/main" id="{B5F98FDA-0E20-4E2E-A78A-861908CA4F83}"/>
                </a:ext>
              </a:extLst>
            </p:cNvPr>
            <p:cNvSpPr/>
            <p:nvPr/>
          </p:nvSpPr>
          <p:spPr>
            <a:xfrm rot="21387295">
              <a:off x="2272800" y="4652478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10051B55-DC3C-48A1-AABE-A4BB06F549D9}"/>
                </a:ext>
              </a:extLst>
            </p:cNvPr>
            <p:cNvSpPr/>
            <p:nvPr/>
          </p:nvSpPr>
          <p:spPr>
            <a:xfrm rot="1018088">
              <a:off x="2346760" y="4887953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3" name="フリーフォーム: 図形 1312">
              <a:extLst>
                <a:ext uri="{FF2B5EF4-FFF2-40B4-BE49-F238E27FC236}">
                  <a16:creationId xmlns:a16="http://schemas.microsoft.com/office/drawing/2014/main" id="{82846152-A4A5-4DC4-9D49-4A986850F290}"/>
                </a:ext>
              </a:extLst>
            </p:cNvPr>
            <p:cNvSpPr/>
            <p:nvPr/>
          </p:nvSpPr>
          <p:spPr>
            <a:xfrm rot="212705" flipH="1">
              <a:off x="934673" y="4712646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4" name="フリーフォーム: 図形 1313">
              <a:extLst>
                <a:ext uri="{FF2B5EF4-FFF2-40B4-BE49-F238E27FC236}">
                  <a16:creationId xmlns:a16="http://schemas.microsoft.com/office/drawing/2014/main" id="{EC8011DD-7F78-409A-B2E1-08DC684C52F4}"/>
                </a:ext>
              </a:extLst>
            </p:cNvPr>
            <p:cNvSpPr/>
            <p:nvPr/>
          </p:nvSpPr>
          <p:spPr>
            <a:xfrm rot="20581912" flipH="1">
              <a:off x="781087" y="4910441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5" name="フリーフォーム: 図形 1314">
              <a:extLst>
                <a:ext uri="{FF2B5EF4-FFF2-40B4-BE49-F238E27FC236}">
                  <a16:creationId xmlns:a16="http://schemas.microsoft.com/office/drawing/2014/main" id="{4B77FDC0-7207-40AA-89E7-1D6BA608ECBB}"/>
                </a:ext>
              </a:extLst>
            </p:cNvPr>
            <p:cNvSpPr/>
            <p:nvPr/>
          </p:nvSpPr>
          <p:spPr>
            <a:xfrm rot="1018088">
              <a:off x="2323494" y="5402389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6" name="フリーフォーム: 図形 1315">
              <a:extLst>
                <a:ext uri="{FF2B5EF4-FFF2-40B4-BE49-F238E27FC236}">
                  <a16:creationId xmlns:a16="http://schemas.microsoft.com/office/drawing/2014/main" id="{74367BD6-9BBF-4224-97D1-196CA66B0627}"/>
                </a:ext>
              </a:extLst>
            </p:cNvPr>
            <p:cNvSpPr/>
            <p:nvPr/>
          </p:nvSpPr>
          <p:spPr>
            <a:xfrm rot="20581912" flipH="1">
              <a:off x="800137" y="5320015"/>
              <a:ext cx="898655" cy="749500"/>
            </a:xfrm>
            <a:custGeom>
              <a:avLst/>
              <a:gdLst>
                <a:gd name="connsiteX0" fmla="*/ 1585701 w 1929946"/>
                <a:gd name="connsiteY0" fmla="*/ 0 h 1609622"/>
                <a:gd name="connsiteX1" fmla="*/ 1570671 w 1929946"/>
                <a:gd name="connsiteY1" fmla="*/ 141608 h 1609622"/>
                <a:gd name="connsiteX2" fmla="*/ 1579893 w 1929946"/>
                <a:gd name="connsiteY2" fmla="*/ 228499 h 1609622"/>
                <a:gd name="connsiteX3" fmla="*/ 1625997 w 1929946"/>
                <a:gd name="connsiteY3" fmla="*/ 198373 h 1609622"/>
                <a:gd name="connsiteX4" fmla="*/ 1707873 w 1929946"/>
                <a:gd name="connsiteY4" fmla="*/ 149296 h 1609622"/>
                <a:gd name="connsiteX5" fmla="*/ 1729595 w 1929946"/>
                <a:gd name="connsiteY5" fmla="*/ 138341 h 1609622"/>
                <a:gd name="connsiteX6" fmla="*/ 1716042 w 1929946"/>
                <a:gd name="connsiteY6" fmla="*/ 158545 h 1609622"/>
                <a:gd name="connsiteX7" fmla="*/ 1683749 w 1929946"/>
                <a:gd name="connsiteY7" fmla="*/ 199836 h 1609622"/>
                <a:gd name="connsiteX8" fmla="*/ 1790086 w 1929946"/>
                <a:gd name="connsiteY8" fmla="*/ 184847 h 1609622"/>
                <a:gd name="connsiteX9" fmla="*/ 1929385 w 1929946"/>
                <a:gd name="connsiteY9" fmla="*/ 149026 h 1609622"/>
                <a:gd name="connsiteX10" fmla="*/ 1801020 w 1929946"/>
                <a:gd name="connsiteY10" fmla="*/ 239954 h 1609622"/>
                <a:gd name="connsiteX11" fmla="*/ 1663597 w 1929946"/>
                <a:gd name="connsiteY11" fmla="*/ 227241 h 1609622"/>
                <a:gd name="connsiteX12" fmla="*/ 1662985 w 1929946"/>
                <a:gd name="connsiteY12" fmla="*/ 226384 h 1609622"/>
                <a:gd name="connsiteX13" fmla="*/ 1657235 w 1929946"/>
                <a:gd name="connsiteY13" fmla="*/ 233737 h 1609622"/>
                <a:gd name="connsiteX14" fmla="*/ 1604061 w 1929946"/>
                <a:gd name="connsiteY14" fmla="*/ 296541 h 1609622"/>
                <a:gd name="connsiteX15" fmla="*/ 1724171 w 1929946"/>
                <a:gd name="connsiteY15" fmla="*/ 313979 h 1609622"/>
                <a:gd name="connsiteX16" fmla="*/ 1856532 w 1929946"/>
                <a:gd name="connsiteY16" fmla="*/ 311275 h 1609622"/>
                <a:gd name="connsiteX17" fmla="*/ 1719460 w 1929946"/>
                <a:gd name="connsiteY17" fmla="*/ 390018 h 1609622"/>
                <a:gd name="connsiteX18" fmla="*/ 1601410 w 1929946"/>
                <a:gd name="connsiteY18" fmla="*/ 329425 h 1609622"/>
                <a:gd name="connsiteX19" fmla="*/ 1595856 w 1929946"/>
                <a:gd name="connsiteY19" fmla="*/ 306233 h 1609622"/>
                <a:gd name="connsiteX20" fmla="*/ 1586972 w 1929946"/>
                <a:gd name="connsiteY20" fmla="*/ 316726 h 1609622"/>
                <a:gd name="connsiteX21" fmla="*/ 1487621 w 1929946"/>
                <a:gd name="connsiteY21" fmla="*/ 425543 h 1609622"/>
                <a:gd name="connsiteX22" fmla="*/ 1533690 w 1929946"/>
                <a:gd name="connsiteY22" fmla="*/ 431012 h 1609622"/>
                <a:gd name="connsiteX23" fmla="*/ 1689279 w 1929946"/>
                <a:gd name="connsiteY23" fmla="*/ 423067 h 1609622"/>
                <a:gd name="connsiteX24" fmla="*/ 1526093 w 1929946"/>
                <a:gd name="connsiteY24" fmla="*/ 553634 h 1609622"/>
                <a:gd name="connsiteX25" fmla="*/ 1419386 w 1929946"/>
                <a:gd name="connsiteY25" fmla="*/ 505820 h 1609622"/>
                <a:gd name="connsiteX26" fmla="*/ 1415958 w 1929946"/>
                <a:gd name="connsiteY26" fmla="*/ 500559 h 1609622"/>
                <a:gd name="connsiteX27" fmla="*/ 1345452 w 1929946"/>
                <a:gd name="connsiteY27" fmla="*/ 572453 h 1609622"/>
                <a:gd name="connsiteX28" fmla="*/ 1368237 w 1929946"/>
                <a:gd name="connsiteY28" fmla="*/ 575362 h 1609622"/>
                <a:gd name="connsiteX29" fmla="*/ 1550092 w 1929946"/>
                <a:gd name="connsiteY29" fmla="*/ 574770 h 1609622"/>
                <a:gd name="connsiteX30" fmla="*/ 1363114 w 1929946"/>
                <a:gd name="connsiteY30" fmla="*/ 658057 h 1609622"/>
                <a:gd name="connsiteX31" fmla="*/ 1293073 w 1929946"/>
                <a:gd name="connsiteY31" fmla="*/ 646262 h 1609622"/>
                <a:gd name="connsiteX32" fmla="*/ 1277335 w 1929946"/>
                <a:gd name="connsiteY32" fmla="*/ 639606 h 1609622"/>
                <a:gd name="connsiteX33" fmla="*/ 1194445 w 1929946"/>
                <a:gd name="connsiteY33" fmla="*/ 719149 h 1609622"/>
                <a:gd name="connsiteX34" fmla="*/ 1258842 w 1929946"/>
                <a:gd name="connsiteY34" fmla="*/ 725502 h 1609622"/>
                <a:gd name="connsiteX35" fmla="*/ 1478143 w 1929946"/>
                <a:gd name="connsiteY35" fmla="*/ 723005 h 1609622"/>
                <a:gd name="connsiteX36" fmla="*/ 1251894 w 1929946"/>
                <a:gd name="connsiteY36" fmla="*/ 837651 h 1609622"/>
                <a:gd name="connsiteX37" fmla="*/ 1167542 w 1929946"/>
                <a:gd name="connsiteY37" fmla="*/ 822314 h 1609622"/>
                <a:gd name="connsiteX38" fmla="*/ 1111982 w 1929946"/>
                <a:gd name="connsiteY38" fmla="*/ 796240 h 1609622"/>
                <a:gd name="connsiteX39" fmla="*/ 1015117 w 1929946"/>
                <a:gd name="connsiteY39" fmla="*/ 884152 h 1609622"/>
                <a:gd name="connsiteX40" fmla="*/ 1065474 w 1929946"/>
                <a:gd name="connsiteY40" fmla="*/ 889120 h 1609622"/>
                <a:gd name="connsiteX41" fmla="*/ 1284775 w 1929946"/>
                <a:gd name="connsiteY41" fmla="*/ 886623 h 1609622"/>
                <a:gd name="connsiteX42" fmla="*/ 1058526 w 1929946"/>
                <a:gd name="connsiteY42" fmla="*/ 1001268 h 1609622"/>
                <a:gd name="connsiteX43" fmla="*/ 974175 w 1929946"/>
                <a:gd name="connsiteY43" fmla="*/ 985932 h 1609622"/>
                <a:gd name="connsiteX44" fmla="*/ 925391 w 1929946"/>
                <a:gd name="connsiteY44" fmla="*/ 963037 h 1609622"/>
                <a:gd name="connsiteX45" fmla="*/ 800867 w 1929946"/>
                <a:gd name="connsiteY45" fmla="*/ 1069120 h 1609622"/>
                <a:gd name="connsiteX46" fmla="*/ 957891 w 1929946"/>
                <a:gd name="connsiteY46" fmla="*/ 1085250 h 1609622"/>
                <a:gd name="connsiteX47" fmla="*/ 1272054 w 1929946"/>
                <a:gd name="connsiteY47" fmla="*/ 1091969 h 1609622"/>
                <a:gd name="connsiteX48" fmla="*/ 952385 w 1929946"/>
                <a:gd name="connsiteY48" fmla="*/ 1174120 h 1609622"/>
                <a:gd name="connsiteX49" fmla="*/ 732638 w 1929946"/>
                <a:gd name="connsiteY49" fmla="*/ 1130644 h 1609622"/>
                <a:gd name="connsiteX50" fmla="*/ 730059 w 1929946"/>
                <a:gd name="connsiteY50" fmla="*/ 1129442 h 1609622"/>
                <a:gd name="connsiteX51" fmla="*/ 726718 w 1929946"/>
                <a:gd name="connsiteY51" fmla="*/ 1132289 h 1609622"/>
                <a:gd name="connsiteX52" fmla="*/ 598668 w 1929946"/>
                <a:gd name="connsiteY52" fmla="*/ 1234265 h 1609622"/>
                <a:gd name="connsiteX53" fmla="*/ 668722 w 1929946"/>
                <a:gd name="connsiteY53" fmla="*/ 1245472 h 1609622"/>
                <a:gd name="connsiteX54" fmla="*/ 1144027 w 1929946"/>
                <a:gd name="connsiteY54" fmla="*/ 1259634 h 1609622"/>
                <a:gd name="connsiteX55" fmla="*/ 818341 w 1929946"/>
                <a:gd name="connsiteY55" fmla="*/ 1402489 h 1609622"/>
                <a:gd name="connsiteX56" fmla="*/ 533665 w 1929946"/>
                <a:gd name="connsiteY56" fmla="*/ 1285280 h 1609622"/>
                <a:gd name="connsiteX57" fmla="*/ 533580 w 1929946"/>
                <a:gd name="connsiteY57" fmla="*/ 1285117 h 1609622"/>
                <a:gd name="connsiteX58" fmla="*/ 391503 w 1929946"/>
                <a:gd name="connsiteY58" fmla="*/ 1391074 h 1609622"/>
                <a:gd name="connsiteX59" fmla="*/ 359211 w 1929946"/>
                <a:gd name="connsiteY59" fmla="*/ 1413277 h 1609622"/>
                <a:gd name="connsiteX60" fmla="*/ 501503 w 1929946"/>
                <a:gd name="connsiteY60" fmla="*/ 1435094 h 1609622"/>
                <a:gd name="connsiteX61" fmla="*/ 1060513 w 1929946"/>
                <a:gd name="connsiteY61" fmla="*/ 1452959 h 1609622"/>
                <a:gd name="connsiteX62" fmla="*/ 678217 w 1929946"/>
                <a:gd name="connsiteY62" fmla="*/ 1608124 h 1609622"/>
                <a:gd name="connsiteX63" fmla="*/ 323315 w 1929946"/>
                <a:gd name="connsiteY63" fmla="*/ 1443332 h 1609622"/>
                <a:gd name="connsiteX64" fmla="*/ 322601 w 1929946"/>
                <a:gd name="connsiteY64" fmla="*/ 1438450 h 1609622"/>
                <a:gd name="connsiteX65" fmla="*/ 245801 w 1929946"/>
                <a:gd name="connsiteY65" fmla="*/ 1491258 h 1609622"/>
                <a:gd name="connsiteX66" fmla="*/ 119488 w 1929946"/>
                <a:gd name="connsiteY66" fmla="*/ 1568819 h 1609622"/>
                <a:gd name="connsiteX67" fmla="*/ 97766 w 1929946"/>
                <a:gd name="connsiteY67" fmla="*/ 1579774 h 1609622"/>
                <a:gd name="connsiteX68" fmla="*/ 111318 w 1929946"/>
                <a:gd name="connsiteY68" fmla="*/ 1559570 h 1609622"/>
                <a:gd name="connsiteX69" fmla="*/ 170126 w 1929946"/>
                <a:gd name="connsiteY69" fmla="*/ 1484378 h 1609622"/>
                <a:gd name="connsiteX70" fmla="*/ 209502 w 1929946"/>
                <a:gd name="connsiteY70" fmla="*/ 1437869 h 1609622"/>
                <a:gd name="connsiteX71" fmla="*/ 204080 w 1929946"/>
                <a:gd name="connsiteY71" fmla="*/ 1437012 h 1609622"/>
                <a:gd name="connsiteX72" fmla="*/ 0 w 1929946"/>
                <a:gd name="connsiteY72" fmla="*/ 1044295 h 1609622"/>
                <a:gd name="connsiteX73" fmla="*/ 255590 w 1929946"/>
                <a:gd name="connsiteY73" fmla="*/ 643434 h 1609622"/>
                <a:gd name="connsiteX74" fmla="*/ 179156 w 1929946"/>
                <a:gd name="connsiteY74" fmla="*/ 1044295 h 1609622"/>
                <a:gd name="connsiteX75" fmla="*/ 222610 w 1929946"/>
                <a:gd name="connsiteY75" fmla="*/ 1352323 h 1609622"/>
                <a:gd name="connsiteX76" fmla="*/ 240144 w 1929946"/>
                <a:gd name="connsiteY76" fmla="*/ 1401678 h 1609622"/>
                <a:gd name="connsiteX77" fmla="*/ 240389 w 1929946"/>
                <a:gd name="connsiteY77" fmla="*/ 1401389 h 1609622"/>
                <a:gd name="connsiteX78" fmla="*/ 382628 w 1929946"/>
                <a:gd name="connsiteY78" fmla="*/ 1246371 h 1609622"/>
                <a:gd name="connsiteX79" fmla="*/ 392484 w 1929946"/>
                <a:gd name="connsiteY79" fmla="*/ 1236440 h 1609622"/>
                <a:gd name="connsiteX80" fmla="*/ 348403 w 1929946"/>
                <a:gd name="connsiteY80" fmla="*/ 1208169 h 1609622"/>
                <a:gd name="connsiteX81" fmla="*/ 232806 w 1929946"/>
                <a:gd name="connsiteY81" fmla="*/ 951275 h 1609622"/>
                <a:gd name="connsiteX82" fmla="*/ 494996 w 1929946"/>
                <a:gd name="connsiteY82" fmla="*/ 641472 h 1609622"/>
                <a:gd name="connsiteX83" fmla="*/ 436190 w 1929946"/>
                <a:gd name="connsiteY83" fmla="*/ 1111371 h 1609622"/>
                <a:gd name="connsiteX84" fmla="*/ 455755 w 1929946"/>
                <a:gd name="connsiteY84" fmla="*/ 1172696 h 1609622"/>
                <a:gd name="connsiteX85" fmla="*/ 551164 w 1929946"/>
                <a:gd name="connsiteY85" fmla="*/ 1076571 h 1609622"/>
                <a:gd name="connsiteX86" fmla="*/ 609658 w 1929946"/>
                <a:gd name="connsiteY86" fmla="*/ 1020835 h 1609622"/>
                <a:gd name="connsiteX87" fmla="*/ 607647 w 1929946"/>
                <a:gd name="connsiteY87" fmla="*/ 1019663 h 1609622"/>
                <a:gd name="connsiteX88" fmla="*/ 517613 w 1929946"/>
                <a:gd name="connsiteY88" fmla="*/ 764835 h 1609622"/>
                <a:gd name="connsiteX89" fmla="*/ 665027 w 1929946"/>
                <a:gd name="connsiteY89" fmla="*/ 488273 h 1609622"/>
                <a:gd name="connsiteX90" fmla="*/ 651207 w 1929946"/>
                <a:gd name="connsiteY90" fmla="*/ 903925 h 1609622"/>
                <a:gd name="connsiteX91" fmla="*/ 658301 w 1929946"/>
                <a:gd name="connsiteY91" fmla="*/ 974485 h 1609622"/>
                <a:gd name="connsiteX92" fmla="*/ 676168 w 1929946"/>
                <a:gd name="connsiteY92" fmla="*/ 957460 h 1609622"/>
                <a:gd name="connsiteX93" fmla="*/ 809645 w 1929946"/>
                <a:gd name="connsiteY93" fmla="*/ 836322 h 1609622"/>
                <a:gd name="connsiteX94" fmla="*/ 798901 w 1929946"/>
                <a:gd name="connsiteY94" fmla="*/ 830642 h 1609622"/>
                <a:gd name="connsiteX95" fmla="*/ 720470 w 1929946"/>
                <a:gd name="connsiteY95" fmla="*/ 629103 h 1609622"/>
                <a:gd name="connsiteX96" fmla="*/ 848886 w 1929946"/>
                <a:gd name="connsiteY96" fmla="*/ 410376 h 1609622"/>
                <a:gd name="connsiteX97" fmla="*/ 836847 w 1929946"/>
                <a:gd name="connsiteY97" fmla="*/ 739107 h 1609622"/>
                <a:gd name="connsiteX98" fmla="*/ 844145 w 1929946"/>
                <a:gd name="connsiteY98" fmla="*/ 805012 h 1609622"/>
                <a:gd name="connsiteX99" fmla="*/ 856242 w 1929946"/>
                <a:gd name="connsiteY99" fmla="*/ 794032 h 1609622"/>
                <a:gd name="connsiteX100" fmla="*/ 997595 w 1929946"/>
                <a:gd name="connsiteY100" fmla="*/ 673340 h 1609622"/>
                <a:gd name="connsiteX101" fmla="*/ 987516 w 1929946"/>
                <a:gd name="connsiteY101" fmla="*/ 667985 h 1609622"/>
                <a:gd name="connsiteX102" fmla="*/ 913837 w 1929946"/>
                <a:gd name="connsiteY102" fmla="*/ 477723 h 1609622"/>
                <a:gd name="connsiteX103" fmla="*/ 1034474 w 1929946"/>
                <a:gd name="connsiteY103" fmla="*/ 271234 h 1609622"/>
                <a:gd name="connsiteX104" fmla="*/ 1023164 w 1929946"/>
                <a:gd name="connsiteY104" fmla="*/ 581571 h 1609622"/>
                <a:gd name="connsiteX105" fmla="*/ 1030208 w 1929946"/>
                <a:gd name="connsiteY105" fmla="*/ 645494 h 1609622"/>
                <a:gd name="connsiteX106" fmla="*/ 1085729 w 1929946"/>
                <a:gd name="connsiteY106" fmla="*/ 598088 h 1609622"/>
                <a:gd name="connsiteX107" fmla="*/ 1203862 w 1929946"/>
                <a:gd name="connsiteY107" fmla="*/ 504240 h 1609622"/>
                <a:gd name="connsiteX108" fmla="*/ 1175949 w 1929946"/>
                <a:gd name="connsiteY108" fmla="*/ 482153 h 1609622"/>
                <a:gd name="connsiteX109" fmla="*/ 1137114 w 1929946"/>
                <a:gd name="connsiteY109" fmla="*/ 372123 h 1609622"/>
                <a:gd name="connsiteX110" fmla="*/ 1269704 w 1929946"/>
                <a:gd name="connsiteY110" fmla="*/ 216517 h 1609622"/>
                <a:gd name="connsiteX111" fmla="*/ 1257274 w 1929946"/>
                <a:gd name="connsiteY111" fmla="*/ 450382 h 1609622"/>
                <a:gd name="connsiteX112" fmla="*/ 1258902 w 1929946"/>
                <a:gd name="connsiteY112" fmla="*/ 460515 h 1609622"/>
                <a:gd name="connsiteX113" fmla="*/ 1302217 w 1929946"/>
                <a:gd name="connsiteY113" fmla="*/ 426105 h 1609622"/>
                <a:gd name="connsiteX114" fmla="*/ 1359146 w 1929946"/>
                <a:gd name="connsiteY114" fmla="*/ 383905 h 1609622"/>
                <a:gd name="connsiteX115" fmla="*/ 1351170 w 1929946"/>
                <a:gd name="connsiteY115" fmla="*/ 380885 h 1609622"/>
                <a:gd name="connsiteX116" fmla="*/ 1304367 w 1929946"/>
                <a:gd name="connsiteY116" fmla="*/ 248451 h 1609622"/>
                <a:gd name="connsiteX117" fmla="*/ 1380999 w 1929946"/>
                <a:gd name="connsiteY117" fmla="*/ 104723 h 1609622"/>
                <a:gd name="connsiteX118" fmla="*/ 1371420 w 1929946"/>
                <a:gd name="connsiteY118" fmla="*/ 248451 h 1609622"/>
                <a:gd name="connsiteX119" fmla="*/ 1379445 w 1929946"/>
                <a:gd name="connsiteY119" fmla="*/ 368858 h 1609622"/>
                <a:gd name="connsiteX120" fmla="*/ 1435858 w 1929946"/>
                <a:gd name="connsiteY120" fmla="*/ 327041 h 1609622"/>
                <a:gd name="connsiteX121" fmla="*/ 1527524 w 1929946"/>
                <a:gd name="connsiteY121" fmla="*/ 263053 h 1609622"/>
                <a:gd name="connsiteX122" fmla="*/ 1500683 w 1929946"/>
                <a:gd name="connsiteY122" fmla="*/ 241739 h 1609622"/>
                <a:gd name="connsiteX123" fmla="*/ 1465467 w 1929946"/>
                <a:gd name="connsiteY123" fmla="*/ 141607 h 1609622"/>
                <a:gd name="connsiteX124" fmla="*/ 1585701 w 1929946"/>
                <a:gd name="connsiteY124" fmla="*/ 0 h 16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29946" h="1609622">
                  <a:moveTo>
                    <a:pt x="1585701" y="0"/>
                  </a:moveTo>
                  <a:cubicBezTo>
                    <a:pt x="1575681" y="46466"/>
                    <a:pt x="1570671" y="94037"/>
                    <a:pt x="1570671" y="141608"/>
                  </a:cubicBezTo>
                  <a:lnTo>
                    <a:pt x="1579893" y="228499"/>
                  </a:lnTo>
                  <a:lnTo>
                    <a:pt x="1625997" y="198373"/>
                  </a:lnTo>
                  <a:cubicBezTo>
                    <a:pt x="1654872" y="180241"/>
                    <a:pt x="1682224" y="163843"/>
                    <a:pt x="1707873" y="149296"/>
                  </a:cubicBezTo>
                  <a:lnTo>
                    <a:pt x="1729595" y="138341"/>
                  </a:lnTo>
                  <a:lnTo>
                    <a:pt x="1716042" y="158545"/>
                  </a:lnTo>
                  <a:lnTo>
                    <a:pt x="1683749" y="199836"/>
                  </a:lnTo>
                  <a:lnTo>
                    <a:pt x="1790086" y="184847"/>
                  </a:lnTo>
                  <a:cubicBezTo>
                    <a:pt x="1837407" y="175458"/>
                    <a:pt x="1884207" y="163445"/>
                    <a:pt x="1929385" y="149026"/>
                  </a:cubicBezTo>
                  <a:cubicBezTo>
                    <a:pt x="1936287" y="183809"/>
                    <a:pt x="1878816" y="224519"/>
                    <a:pt x="1801020" y="239954"/>
                  </a:cubicBezTo>
                  <a:cubicBezTo>
                    <a:pt x="1742674" y="251531"/>
                    <a:pt x="1689466" y="245603"/>
                    <a:pt x="1663597" y="227241"/>
                  </a:cubicBezTo>
                  <a:lnTo>
                    <a:pt x="1662985" y="226384"/>
                  </a:lnTo>
                  <a:lnTo>
                    <a:pt x="1657235" y="233737"/>
                  </a:lnTo>
                  <a:lnTo>
                    <a:pt x="1604061" y="296541"/>
                  </a:lnTo>
                  <a:lnTo>
                    <a:pt x="1724171" y="313979"/>
                  </a:lnTo>
                  <a:cubicBezTo>
                    <a:pt x="1768410" y="316720"/>
                    <a:pt x="1812873" y="315840"/>
                    <a:pt x="1856532" y="311275"/>
                  </a:cubicBezTo>
                  <a:cubicBezTo>
                    <a:pt x="1853558" y="359269"/>
                    <a:pt x="1792189" y="394524"/>
                    <a:pt x="1719460" y="390018"/>
                  </a:cubicBezTo>
                  <a:cubicBezTo>
                    <a:pt x="1664914" y="386639"/>
                    <a:pt x="1619468" y="361854"/>
                    <a:pt x="1601410" y="329425"/>
                  </a:cubicBezTo>
                  <a:lnTo>
                    <a:pt x="1595856" y="306233"/>
                  </a:lnTo>
                  <a:lnTo>
                    <a:pt x="1586972" y="316726"/>
                  </a:lnTo>
                  <a:lnTo>
                    <a:pt x="1487621" y="425543"/>
                  </a:lnTo>
                  <a:lnTo>
                    <a:pt x="1533690" y="431012"/>
                  </a:lnTo>
                  <a:cubicBezTo>
                    <a:pt x="1585594" y="434228"/>
                    <a:pt x="1637859" y="431604"/>
                    <a:pt x="1689279" y="423067"/>
                  </a:cubicBezTo>
                  <a:cubicBezTo>
                    <a:pt x="1684484" y="500464"/>
                    <a:pt x="1611424" y="558921"/>
                    <a:pt x="1526093" y="553634"/>
                  </a:cubicBezTo>
                  <a:cubicBezTo>
                    <a:pt x="1483428" y="550991"/>
                    <a:pt x="1445774" y="532912"/>
                    <a:pt x="1419386" y="505820"/>
                  </a:cubicBezTo>
                  <a:lnTo>
                    <a:pt x="1415958" y="500559"/>
                  </a:lnTo>
                  <a:lnTo>
                    <a:pt x="1345452" y="572453"/>
                  </a:lnTo>
                  <a:lnTo>
                    <a:pt x="1368237" y="575362"/>
                  </a:lnTo>
                  <a:cubicBezTo>
                    <a:pt x="1429083" y="579132"/>
                    <a:pt x="1490173" y="578964"/>
                    <a:pt x="1550092" y="574770"/>
                  </a:cubicBezTo>
                  <a:cubicBezTo>
                    <a:pt x="1546858" y="626965"/>
                    <a:pt x="1463145" y="664254"/>
                    <a:pt x="1363114" y="658057"/>
                  </a:cubicBezTo>
                  <a:cubicBezTo>
                    <a:pt x="1338106" y="656508"/>
                    <a:pt x="1314446" y="652387"/>
                    <a:pt x="1293073" y="646262"/>
                  </a:cubicBezTo>
                  <a:lnTo>
                    <a:pt x="1277335" y="639606"/>
                  </a:lnTo>
                  <a:lnTo>
                    <a:pt x="1194445" y="719149"/>
                  </a:lnTo>
                  <a:lnTo>
                    <a:pt x="1258842" y="725502"/>
                  </a:lnTo>
                  <a:cubicBezTo>
                    <a:pt x="1332179" y="730046"/>
                    <a:pt x="1405848" y="729249"/>
                    <a:pt x="1478143" y="723005"/>
                  </a:cubicBezTo>
                  <a:cubicBezTo>
                    <a:pt x="1473757" y="793792"/>
                    <a:pt x="1372462" y="845121"/>
                    <a:pt x="1251894" y="837651"/>
                  </a:cubicBezTo>
                  <a:cubicBezTo>
                    <a:pt x="1221751" y="835784"/>
                    <a:pt x="1193258" y="830418"/>
                    <a:pt x="1167542" y="822314"/>
                  </a:cubicBezTo>
                  <a:lnTo>
                    <a:pt x="1111982" y="796240"/>
                  </a:lnTo>
                  <a:lnTo>
                    <a:pt x="1015117" y="884152"/>
                  </a:lnTo>
                  <a:lnTo>
                    <a:pt x="1065474" y="889120"/>
                  </a:lnTo>
                  <a:cubicBezTo>
                    <a:pt x="1138812" y="893663"/>
                    <a:pt x="1212481" y="892866"/>
                    <a:pt x="1284775" y="886623"/>
                  </a:cubicBezTo>
                  <a:cubicBezTo>
                    <a:pt x="1280390" y="957409"/>
                    <a:pt x="1179095" y="1008738"/>
                    <a:pt x="1058526" y="1001268"/>
                  </a:cubicBezTo>
                  <a:cubicBezTo>
                    <a:pt x="1028384" y="999401"/>
                    <a:pt x="999891" y="994035"/>
                    <a:pt x="974175" y="985932"/>
                  </a:cubicBezTo>
                  <a:lnTo>
                    <a:pt x="925391" y="963037"/>
                  </a:lnTo>
                  <a:lnTo>
                    <a:pt x="800867" y="1069120"/>
                  </a:lnTo>
                  <a:lnTo>
                    <a:pt x="957891" y="1085250"/>
                  </a:lnTo>
                  <a:cubicBezTo>
                    <a:pt x="1063166" y="1091773"/>
                    <a:pt x="1168703" y="1094063"/>
                    <a:pt x="1272054" y="1091969"/>
                  </a:cubicBezTo>
                  <a:cubicBezTo>
                    <a:pt x="1268579" y="1148062"/>
                    <a:pt x="1125458" y="1184842"/>
                    <a:pt x="952385" y="1174120"/>
                  </a:cubicBezTo>
                  <a:cubicBezTo>
                    <a:pt x="865849" y="1168759"/>
                    <a:pt x="788209" y="1152537"/>
                    <a:pt x="732638" y="1130644"/>
                  </a:cubicBezTo>
                  <a:lnTo>
                    <a:pt x="730059" y="1129442"/>
                  </a:lnTo>
                  <a:lnTo>
                    <a:pt x="726718" y="1132289"/>
                  </a:lnTo>
                  <a:lnTo>
                    <a:pt x="598668" y="1234265"/>
                  </a:lnTo>
                  <a:lnTo>
                    <a:pt x="668722" y="1245472"/>
                  </a:lnTo>
                  <a:cubicBezTo>
                    <a:pt x="826214" y="1265418"/>
                    <a:pt x="987423" y="1270311"/>
                    <a:pt x="1144027" y="1259634"/>
                  </a:cubicBezTo>
                  <a:cubicBezTo>
                    <a:pt x="1138470" y="1349330"/>
                    <a:pt x="992656" y="1413288"/>
                    <a:pt x="818341" y="1402489"/>
                  </a:cubicBezTo>
                  <a:cubicBezTo>
                    <a:pt x="687605" y="1394389"/>
                    <a:pt x="577968" y="1346539"/>
                    <a:pt x="533665" y="1285280"/>
                  </a:cubicBezTo>
                  <a:lnTo>
                    <a:pt x="533580" y="1285117"/>
                  </a:lnTo>
                  <a:lnTo>
                    <a:pt x="391503" y="1391074"/>
                  </a:lnTo>
                  <a:lnTo>
                    <a:pt x="359211" y="1413277"/>
                  </a:lnTo>
                  <a:lnTo>
                    <a:pt x="501503" y="1435094"/>
                  </a:lnTo>
                  <a:cubicBezTo>
                    <a:pt x="686805" y="1457752"/>
                    <a:pt x="876405" y="1463909"/>
                    <a:pt x="1060513" y="1452959"/>
                  </a:cubicBezTo>
                  <a:cubicBezTo>
                    <a:pt x="1054417" y="1551357"/>
                    <a:pt x="883257" y="1620827"/>
                    <a:pt x="678217" y="1608124"/>
                  </a:cubicBezTo>
                  <a:cubicBezTo>
                    <a:pt x="498807" y="1597009"/>
                    <a:pt x="352903" y="1526664"/>
                    <a:pt x="323315" y="1443332"/>
                  </a:cubicBezTo>
                  <a:lnTo>
                    <a:pt x="322601" y="1438450"/>
                  </a:lnTo>
                  <a:lnTo>
                    <a:pt x="245801" y="1491258"/>
                  </a:lnTo>
                  <a:cubicBezTo>
                    <a:pt x="200265" y="1521013"/>
                    <a:pt x="157961" y="1546998"/>
                    <a:pt x="119488" y="1568819"/>
                  </a:cubicBezTo>
                  <a:lnTo>
                    <a:pt x="97766" y="1579774"/>
                  </a:lnTo>
                  <a:lnTo>
                    <a:pt x="111318" y="1559570"/>
                  </a:lnTo>
                  <a:cubicBezTo>
                    <a:pt x="128920" y="1535913"/>
                    <a:pt x="148569" y="1510795"/>
                    <a:pt x="170126" y="1484378"/>
                  </a:cubicBezTo>
                  <a:lnTo>
                    <a:pt x="209502" y="1437869"/>
                  </a:lnTo>
                  <a:lnTo>
                    <a:pt x="204080" y="1437012"/>
                  </a:lnTo>
                  <a:cubicBezTo>
                    <a:pt x="87612" y="1399633"/>
                    <a:pt x="0" y="1238011"/>
                    <a:pt x="0" y="1044295"/>
                  </a:cubicBezTo>
                  <a:cubicBezTo>
                    <a:pt x="0" y="822906"/>
                    <a:pt x="114432" y="643434"/>
                    <a:pt x="255590" y="643434"/>
                  </a:cubicBezTo>
                  <a:cubicBezTo>
                    <a:pt x="205725" y="762500"/>
                    <a:pt x="179156" y="901842"/>
                    <a:pt x="179156" y="1044295"/>
                  </a:cubicBezTo>
                  <a:cubicBezTo>
                    <a:pt x="179156" y="1151135"/>
                    <a:pt x="194101" y="1256225"/>
                    <a:pt x="222610" y="1352323"/>
                  </a:cubicBezTo>
                  <a:lnTo>
                    <a:pt x="240144" y="1401678"/>
                  </a:lnTo>
                  <a:lnTo>
                    <a:pt x="240389" y="1401389"/>
                  </a:lnTo>
                  <a:cubicBezTo>
                    <a:pt x="282978" y="1352697"/>
                    <a:pt x="330612" y="1300766"/>
                    <a:pt x="382628" y="1246371"/>
                  </a:cubicBezTo>
                  <a:lnTo>
                    <a:pt x="392484" y="1236440"/>
                  </a:lnTo>
                  <a:lnTo>
                    <a:pt x="348403" y="1208169"/>
                  </a:lnTo>
                  <a:cubicBezTo>
                    <a:pt x="278661" y="1152495"/>
                    <a:pt x="232806" y="1058212"/>
                    <a:pt x="232806" y="951275"/>
                  </a:cubicBezTo>
                  <a:cubicBezTo>
                    <a:pt x="232806" y="780176"/>
                    <a:pt x="350192" y="641472"/>
                    <a:pt x="494996" y="641472"/>
                  </a:cubicBezTo>
                  <a:cubicBezTo>
                    <a:pt x="416587" y="782520"/>
                    <a:pt x="396986" y="954738"/>
                    <a:pt x="436190" y="1111371"/>
                  </a:cubicBezTo>
                  <a:lnTo>
                    <a:pt x="455755" y="1172696"/>
                  </a:lnTo>
                  <a:lnTo>
                    <a:pt x="551164" y="1076571"/>
                  </a:lnTo>
                  <a:lnTo>
                    <a:pt x="609658" y="1020835"/>
                  </a:lnTo>
                  <a:lnTo>
                    <a:pt x="607647" y="1019663"/>
                  </a:lnTo>
                  <a:cubicBezTo>
                    <a:pt x="554738" y="977679"/>
                    <a:pt x="517613" y="879390"/>
                    <a:pt x="517613" y="764835"/>
                  </a:cubicBezTo>
                  <a:cubicBezTo>
                    <a:pt x="517613" y="612094"/>
                    <a:pt x="583612" y="488273"/>
                    <a:pt x="665027" y="488273"/>
                  </a:cubicBezTo>
                  <a:cubicBezTo>
                    <a:pt x="646600" y="624393"/>
                    <a:pt x="641994" y="765374"/>
                    <a:pt x="651207" y="903925"/>
                  </a:cubicBezTo>
                  <a:lnTo>
                    <a:pt x="658301" y="974485"/>
                  </a:lnTo>
                  <a:lnTo>
                    <a:pt x="676168" y="957460"/>
                  </a:lnTo>
                  <a:lnTo>
                    <a:pt x="809645" y="836322"/>
                  </a:lnTo>
                  <a:lnTo>
                    <a:pt x="798901" y="830642"/>
                  </a:lnTo>
                  <a:cubicBezTo>
                    <a:pt x="752810" y="797437"/>
                    <a:pt x="720470" y="719703"/>
                    <a:pt x="720470" y="629103"/>
                  </a:cubicBezTo>
                  <a:cubicBezTo>
                    <a:pt x="720470" y="508303"/>
                    <a:pt x="777964" y="410376"/>
                    <a:pt x="848886" y="410376"/>
                  </a:cubicBezTo>
                  <a:cubicBezTo>
                    <a:pt x="832834" y="518031"/>
                    <a:pt x="828820" y="629530"/>
                    <a:pt x="836847" y="739107"/>
                  </a:cubicBezTo>
                  <a:lnTo>
                    <a:pt x="844145" y="805012"/>
                  </a:lnTo>
                  <a:lnTo>
                    <a:pt x="856242" y="794032"/>
                  </a:lnTo>
                  <a:lnTo>
                    <a:pt x="997595" y="673340"/>
                  </a:lnTo>
                  <a:lnTo>
                    <a:pt x="987516" y="667985"/>
                  </a:lnTo>
                  <a:cubicBezTo>
                    <a:pt x="944218" y="636638"/>
                    <a:pt x="913837" y="563253"/>
                    <a:pt x="913837" y="477723"/>
                  </a:cubicBezTo>
                  <a:cubicBezTo>
                    <a:pt x="913837" y="363682"/>
                    <a:pt x="967848" y="271234"/>
                    <a:pt x="1034474" y="271234"/>
                  </a:cubicBezTo>
                  <a:cubicBezTo>
                    <a:pt x="1019394" y="372865"/>
                    <a:pt x="1015624" y="478126"/>
                    <a:pt x="1023164" y="581571"/>
                  </a:cubicBezTo>
                  <a:lnTo>
                    <a:pt x="1030208" y="645494"/>
                  </a:lnTo>
                  <a:lnTo>
                    <a:pt x="1085729" y="598088"/>
                  </a:lnTo>
                  <a:lnTo>
                    <a:pt x="1203862" y="504240"/>
                  </a:lnTo>
                  <a:lnTo>
                    <a:pt x="1175949" y="482153"/>
                  </a:lnTo>
                  <a:cubicBezTo>
                    <a:pt x="1151955" y="453994"/>
                    <a:pt x="1137114" y="415093"/>
                    <a:pt x="1137114" y="372123"/>
                  </a:cubicBezTo>
                  <a:cubicBezTo>
                    <a:pt x="1137114" y="286184"/>
                    <a:pt x="1196477" y="216517"/>
                    <a:pt x="1269704" y="216517"/>
                  </a:cubicBezTo>
                  <a:cubicBezTo>
                    <a:pt x="1253131" y="293104"/>
                    <a:pt x="1248988" y="372427"/>
                    <a:pt x="1257274" y="450382"/>
                  </a:cubicBezTo>
                  <a:lnTo>
                    <a:pt x="1258902" y="460515"/>
                  </a:lnTo>
                  <a:lnTo>
                    <a:pt x="1302217" y="426105"/>
                  </a:lnTo>
                  <a:lnTo>
                    <a:pt x="1359146" y="383905"/>
                  </a:lnTo>
                  <a:lnTo>
                    <a:pt x="1351170" y="380885"/>
                  </a:lnTo>
                  <a:cubicBezTo>
                    <a:pt x="1323666" y="359065"/>
                    <a:pt x="1304367" y="307986"/>
                    <a:pt x="1304367" y="248451"/>
                  </a:cubicBezTo>
                  <a:cubicBezTo>
                    <a:pt x="1304367" y="169072"/>
                    <a:pt x="1338676" y="104723"/>
                    <a:pt x="1380999" y="104723"/>
                  </a:cubicBezTo>
                  <a:cubicBezTo>
                    <a:pt x="1374613" y="151884"/>
                    <a:pt x="1371420" y="200167"/>
                    <a:pt x="1371420" y="248451"/>
                  </a:cubicBezTo>
                  <a:lnTo>
                    <a:pt x="1379445" y="368858"/>
                  </a:lnTo>
                  <a:lnTo>
                    <a:pt x="1435858" y="327041"/>
                  </a:lnTo>
                  <a:lnTo>
                    <a:pt x="1527524" y="263053"/>
                  </a:lnTo>
                  <a:lnTo>
                    <a:pt x="1500683" y="241739"/>
                  </a:lnTo>
                  <a:cubicBezTo>
                    <a:pt x="1478925" y="216113"/>
                    <a:pt x="1465467" y="180711"/>
                    <a:pt x="1465467" y="141607"/>
                  </a:cubicBezTo>
                  <a:cubicBezTo>
                    <a:pt x="1465467" y="63401"/>
                    <a:pt x="1519298" y="0"/>
                    <a:pt x="1585701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17" name="グループ化 1316">
              <a:extLst>
                <a:ext uri="{FF2B5EF4-FFF2-40B4-BE49-F238E27FC236}">
                  <a16:creationId xmlns:a16="http://schemas.microsoft.com/office/drawing/2014/main" id="{CCAD9ECF-D99F-439B-9F94-5B01EEEE0C97}"/>
                </a:ext>
              </a:extLst>
            </p:cNvPr>
            <p:cNvGrpSpPr/>
            <p:nvPr/>
          </p:nvGrpSpPr>
          <p:grpSpPr>
            <a:xfrm>
              <a:off x="1032058" y="4783434"/>
              <a:ext cx="2039838" cy="1292448"/>
              <a:chOff x="4124155" y="2969338"/>
              <a:chExt cx="4308332" cy="2729775"/>
            </a:xfrm>
          </p:grpSpPr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FF9CC026-E33D-415A-8531-B112012E5165}"/>
                  </a:ext>
                </a:extLst>
              </p:cNvPr>
              <p:cNvSpPr/>
              <p:nvPr/>
            </p:nvSpPr>
            <p:spPr>
              <a:xfrm rot="19800000">
                <a:off x="4774778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3899E9C5-BA5C-45A7-BC34-B8F9DF86F751}"/>
                  </a:ext>
                </a:extLst>
              </p:cNvPr>
              <p:cNvGrpSpPr/>
              <p:nvPr/>
            </p:nvGrpSpPr>
            <p:grpSpPr>
              <a:xfrm>
                <a:off x="4500386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54" name="楕円 1353">
                  <a:extLst>
                    <a:ext uri="{FF2B5EF4-FFF2-40B4-BE49-F238E27FC236}">
                      <a16:creationId xmlns:a16="http://schemas.microsoft.com/office/drawing/2014/main" id="{64F13670-AE73-4706-9C8C-98CAF8FB43C8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5" name="フリーフォーム: 図形 1354">
                  <a:extLst>
                    <a:ext uri="{FF2B5EF4-FFF2-40B4-BE49-F238E27FC236}">
                      <a16:creationId xmlns:a16="http://schemas.microsoft.com/office/drawing/2014/main" id="{3F2DDFBA-2C22-4398-B3A5-0D51D8325A04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2F59F58F-2296-4E49-849E-1682414F555C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803C5BDA-CD46-4FC9-B95F-A35BB57C8B40}"/>
                  </a:ext>
                </a:extLst>
              </p:cNvPr>
              <p:cNvSpPr/>
              <p:nvPr/>
            </p:nvSpPr>
            <p:spPr>
              <a:xfrm rot="1800000" flipH="1">
                <a:off x="6629892" y="3068506"/>
                <a:ext cx="1151972" cy="549024"/>
              </a:xfrm>
              <a:custGeom>
                <a:avLst/>
                <a:gdLst>
                  <a:gd name="connsiteX0" fmla="*/ 1072767 w 1151972"/>
                  <a:gd name="connsiteY0" fmla="*/ 121030 h 549024"/>
                  <a:gd name="connsiteX1" fmla="*/ 1126839 w 1151972"/>
                  <a:gd name="connsiteY1" fmla="*/ 167659 h 549024"/>
                  <a:gd name="connsiteX2" fmla="*/ 1151972 w 1151972"/>
                  <a:gd name="connsiteY2" fmla="*/ 205559 h 549024"/>
                  <a:gd name="connsiteX3" fmla="*/ 1025853 w 1151972"/>
                  <a:gd name="connsiteY3" fmla="*/ 220123 h 549024"/>
                  <a:gd name="connsiteX4" fmla="*/ 894430 w 1151972"/>
                  <a:gd name="connsiteY4" fmla="*/ 274464 h 549024"/>
                  <a:gd name="connsiteX5" fmla="*/ 1092259 w 1151972"/>
                  <a:gd name="connsiteY5" fmla="*/ 338189 h 549024"/>
                  <a:gd name="connsiteX6" fmla="*/ 1151801 w 1151972"/>
                  <a:gd name="connsiteY6" fmla="*/ 343724 h 549024"/>
                  <a:gd name="connsiteX7" fmla="*/ 1126839 w 1151972"/>
                  <a:gd name="connsiteY7" fmla="*/ 381364 h 549024"/>
                  <a:gd name="connsiteX8" fmla="*/ 586463 w 1151972"/>
                  <a:gd name="connsiteY8" fmla="*/ 549024 h 549024"/>
                  <a:gd name="connsiteX9" fmla="*/ 0 w 1151972"/>
                  <a:gd name="connsiteY9" fmla="*/ 274512 h 549024"/>
                  <a:gd name="connsiteX10" fmla="*/ 586463 w 1151972"/>
                  <a:gd name="connsiteY10" fmla="*/ 0 h 549024"/>
                  <a:gd name="connsiteX11" fmla="*/ 1072767 w 1151972"/>
                  <a:gd name="connsiteY11" fmla="*/ 121030 h 549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51972" h="549024">
                    <a:moveTo>
                      <a:pt x="1072767" y="121030"/>
                    </a:moveTo>
                    <a:cubicBezTo>
                      <a:pt x="1093846" y="135634"/>
                      <a:pt x="1112000" y="151238"/>
                      <a:pt x="1126839" y="167659"/>
                    </a:cubicBezTo>
                    <a:lnTo>
                      <a:pt x="1151972" y="205559"/>
                    </a:lnTo>
                    <a:lnTo>
                      <a:pt x="1025853" y="220123"/>
                    </a:lnTo>
                    <a:cubicBezTo>
                      <a:pt x="944653" y="234030"/>
                      <a:pt x="894431" y="253242"/>
                      <a:pt x="894430" y="274464"/>
                    </a:cubicBezTo>
                    <a:cubicBezTo>
                      <a:pt x="894430" y="300990"/>
                      <a:pt x="972903" y="324378"/>
                      <a:pt x="1092259" y="338189"/>
                    </a:cubicBezTo>
                    <a:lnTo>
                      <a:pt x="1151801" y="343724"/>
                    </a:lnTo>
                    <a:lnTo>
                      <a:pt x="1126839" y="381364"/>
                    </a:lnTo>
                    <a:cubicBezTo>
                      <a:pt x="1037809" y="479891"/>
                      <a:pt x="829384" y="549024"/>
                      <a:pt x="586463" y="549024"/>
                    </a:cubicBezTo>
                    <a:cubicBezTo>
                      <a:pt x="262568" y="549024"/>
                      <a:pt x="0" y="426121"/>
                      <a:pt x="0" y="274512"/>
                    </a:cubicBezTo>
                    <a:cubicBezTo>
                      <a:pt x="0" y="122903"/>
                      <a:pt x="262568" y="0"/>
                      <a:pt x="586463" y="0"/>
                    </a:cubicBezTo>
                    <a:cubicBezTo>
                      <a:pt x="788897" y="0"/>
                      <a:pt x="967376" y="48009"/>
                      <a:pt x="1072767" y="12103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9BC771F4-C3A1-41F9-8947-394D0D4D1C7C}"/>
                  </a:ext>
                </a:extLst>
              </p:cNvPr>
              <p:cNvGrpSpPr/>
              <p:nvPr/>
            </p:nvGrpSpPr>
            <p:grpSpPr>
              <a:xfrm flipH="1">
                <a:off x="6427311" y="3527390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51" name="楕円 1350">
                  <a:extLst>
                    <a:ext uri="{FF2B5EF4-FFF2-40B4-BE49-F238E27FC236}">
                      <a16:creationId xmlns:a16="http://schemas.microsoft.com/office/drawing/2014/main" id="{66302310-B4AF-4670-A50B-9FA8CB3E1C98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3A962D4A-C22E-4C79-9D4E-93DC843BB0A1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F96D386D-B37A-4B41-ACED-E99CCE68838C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22" name="楕円 1321">
                <a:extLst>
                  <a:ext uri="{FF2B5EF4-FFF2-40B4-BE49-F238E27FC236}">
                    <a16:creationId xmlns:a16="http://schemas.microsoft.com/office/drawing/2014/main" id="{09A024A4-6A66-492C-BC6E-3C35883D4197}"/>
                  </a:ext>
                </a:extLst>
              </p:cNvPr>
              <p:cNvSpPr/>
              <p:nvPr/>
            </p:nvSpPr>
            <p:spPr>
              <a:xfrm>
                <a:off x="5959640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3" name="楕円 1322">
                <a:extLst>
                  <a:ext uri="{FF2B5EF4-FFF2-40B4-BE49-F238E27FC236}">
                    <a16:creationId xmlns:a16="http://schemas.microsoft.com/office/drawing/2014/main" id="{D2A2EBAA-118F-4568-AAAC-745625D07F3E}"/>
                  </a:ext>
                </a:extLst>
              </p:cNvPr>
              <p:cNvSpPr/>
              <p:nvPr/>
            </p:nvSpPr>
            <p:spPr>
              <a:xfrm>
                <a:off x="6376358" y="2969338"/>
                <a:ext cx="192092" cy="1920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C60E1808-4DC4-4354-BE2B-6C42DADBB8C9}"/>
                  </a:ext>
                </a:extLst>
              </p:cNvPr>
              <p:cNvGrpSpPr/>
              <p:nvPr/>
            </p:nvGrpSpPr>
            <p:grpSpPr>
              <a:xfrm>
                <a:off x="4357511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48" name="楕円 1347">
                  <a:extLst>
                    <a:ext uri="{FF2B5EF4-FFF2-40B4-BE49-F238E27FC236}">
                      <a16:creationId xmlns:a16="http://schemas.microsoft.com/office/drawing/2014/main" id="{7E7788DA-9BE6-4B0D-88CE-54B782F86EB6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9" name="フリーフォーム: 図形 1348">
                  <a:extLst>
                    <a:ext uri="{FF2B5EF4-FFF2-40B4-BE49-F238E27FC236}">
                      <a16:creationId xmlns:a16="http://schemas.microsoft.com/office/drawing/2014/main" id="{72704883-285C-4E49-BCDA-E85743C85AE6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79439E14-936C-488C-A413-141E8D9E4A20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2DB2F3DC-6E02-47EB-BD3D-B9E2C77E18CD}"/>
                  </a:ext>
                </a:extLst>
              </p:cNvPr>
              <p:cNvGrpSpPr/>
              <p:nvPr/>
            </p:nvGrpSpPr>
            <p:grpSpPr>
              <a:xfrm flipH="1">
                <a:off x="6570186" y="3846477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45" name="楕円 1344">
                  <a:extLst>
                    <a:ext uri="{FF2B5EF4-FFF2-40B4-BE49-F238E27FC236}">
                      <a16:creationId xmlns:a16="http://schemas.microsoft.com/office/drawing/2014/main" id="{7DB0EB98-7DC6-4454-A2E9-0D84461312FD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A709856A-3C24-4A37-9F4E-F893FAEE878B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76352F71-1D79-4D60-AE7B-E73A281CB51F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512085BF-EBCB-4C4A-A04D-CC9E08C9ACA4}"/>
                  </a:ext>
                </a:extLst>
              </p:cNvPr>
              <p:cNvGrpSpPr/>
              <p:nvPr/>
            </p:nvGrpSpPr>
            <p:grpSpPr>
              <a:xfrm>
                <a:off x="4247973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42" name="楕円 1341">
                  <a:extLst>
                    <a:ext uri="{FF2B5EF4-FFF2-40B4-BE49-F238E27FC236}">
                      <a16:creationId xmlns:a16="http://schemas.microsoft.com/office/drawing/2014/main" id="{29CBBAA3-FBB5-4667-AC1C-247E8650C6A5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ACA63565-D30D-44F8-93B3-7A3BB5400961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1B530C07-E727-4A3F-8101-56F52D64988A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F7502D42-74A2-473F-8D72-D77901DA0063}"/>
                  </a:ext>
                </a:extLst>
              </p:cNvPr>
              <p:cNvGrpSpPr/>
              <p:nvPr/>
            </p:nvGrpSpPr>
            <p:grpSpPr>
              <a:xfrm flipH="1">
                <a:off x="6679724" y="4203665"/>
                <a:ext cx="1628945" cy="8186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9" name="楕円 1338">
                  <a:extLst>
                    <a:ext uri="{FF2B5EF4-FFF2-40B4-BE49-F238E27FC236}">
                      <a16:creationId xmlns:a16="http://schemas.microsoft.com/office/drawing/2014/main" id="{F660C433-5725-409F-B8E3-4392BBA336AC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FB667462-78E8-4217-BDA0-43C5A2A690F2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66EBEF74-20D2-4A91-879B-91537517B6B5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48C14560-7EBF-4622-B658-323E1F17CFA8}"/>
                  </a:ext>
                </a:extLst>
              </p:cNvPr>
              <p:cNvGrpSpPr/>
              <p:nvPr/>
            </p:nvGrpSpPr>
            <p:grpSpPr>
              <a:xfrm>
                <a:off x="4124155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6" name="楕円 1335">
                  <a:extLst>
                    <a:ext uri="{FF2B5EF4-FFF2-40B4-BE49-F238E27FC236}">
                      <a16:creationId xmlns:a16="http://schemas.microsoft.com/office/drawing/2014/main" id="{22521D09-1168-4234-A5B7-FC1B63623988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9D917BEA-E198-4CA2-8B81-75C6C016BD54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EF1E7E48-015B-4265-85F8-35577437F896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283D2FFE-29A6-4A52-A127-16EEC951DAB1}"/>
                  </a:ext>
                </a:extLst>
              </p:cNvPr>
              <p:cNvGrpSpPr/>
              <p:nvPr/>
            </p:nvGrpSpPr>
            <p:grpSpPr>
              <a:xfrm flipH="1">
                <a:off x="6665050" y="4476852"/>
                <a:ext cx="1767437" cy="888238"/>
                <a:chOff x="4124155" y="4476852"/>
                <a:chExt cx="1767437" cy="888238"/>
              </a:xfr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</p:grpSpPr>
            <p:sp>
              <p:nvSpPr>
                <p:cNvPr id="1333" name="楕円 1332">
                  <a:extLst>
                    <a:ext uri="{FF2B5EF4-FFF2-40B4-BE49-F238E27FC236}">
                      <a16:creationId xmlns:a16="http://schemas.microsoft.com/office/drawing/2014/main" id="{CE72A839-D356-442E-BEB8-77EE615A1F4E}"/>
                    </a:ext>
                  </a:extLst>
                </p:cNvPr>
                <p:cNvSpPr/>
                <p:nvPr/>
              </p:nvSpPr>
              <p:spPr>
                <a:xfrm rot="2699840">
                  <a:off x="4124155" y="4700299"/>
                  <a:ext cx="1057258" cy="506004"/>
                </a:xfrm>
                <a:prstGeom prst="ellipse">
                  <a:avLst/>
                </a:prstGeom>
                <a:pattFill prst="lgConfetti">
                  <a:fgClr>
                    <a:srgbClr val="FF00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4" name="フリーフォーム: 図形 1333">
                  <a:extLst>
                    <a:ext uri="{FF2B5EF4-FFF2-40B4-BE49-F238E27FC236}">
                      <a16:creationId xmlns:a16="http://schemas.microsoft.com/office/drawing/2014/main" id="{99FF98A5-5A21-4D94-B1D0-A2DADAC85BCE}"/>
                    </a:ext>
                  </a:extLst>
                </p:cNvPr>
                <p:cNvSpPr/>
                <p:nvPr/>
              </p:nvSpPr>
              <p:spPr>
                <a:xfrm rot="1800000">
                  <a:off x="4256722" y="4476852"/>
                  <a:ext cx="158876" cy="293224"/>
                </a:xfrm>
                <a:custGeom>
                  <a:avLst/>
                  <a:gdLst>
                    <a:gd name="connsiteX0" fmla="*/ 119934 w 158876"/>
                    <a:gd name="connsiteY0" fmla="*/ 0 h 293224"/>
                    <a:gd name="connsiteX1" fmla="*/ 141077 w 158876"/>
                    <a:gd name="connsiteY1" fmla="*/ 41048 h 293224"/>
                    <a:gd name="connsiteX2" fmla="*/ 158876 w 158876"/>
                    <a:gd name="connsiteY2" fmla="*/ 129185 h 293224"/>
                    <a:gd name="connsiteX3" fmla="*/ 141078 w 158876"/>
                    <a:gd name="connsiteY3" fmla="*/ 217321 h 293224"/>
                    <a:gd name="connsiteX4" fmla="*/ 93877 w 158876"/>
                    <a:gd name="connsiteY4" fmla="*/ 293224 h 293224"/>
                    <a:gd name="connsiteX5" fmla="*/ 68848 w 158876"/>
                    <a:gd name="connsiteY5" fmla="*/ 276779 h 293224"/>
                    <a:gd name="connsiteX6" fmla="*/ 0 w 158876"/>
                    <a:gd name="connsiteY6" fmla="*/ 155172 h 293224"/>
                    <a:gd name="connsiteX7" fmla="*/ 68848 w 158876"/>
                    <a:gd name="connsiteY7" fmla="*/ 33563 h 293224"/>
                    <a:gd name="connsiteX8" fmla="*/ 119934 w 158876"/>
                    <a:gd name="connsiteY8" fmla="*/ 0 h 2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876" h="293224">
                      <a:moveTo>
                        <a:pt x="119934" y="0"/>
                      </a:moveTo>
                      <a:lnTo>
                        <a:pt x="141077" y="41048"/>
                      </a:lnTo>
                      <a:cubicBezTo>
                        <a:pt x="152748" y="69517"/>
                        <a:pt x="158876" y="98994"/>
                        <a:pt x="158876" y="129185"/>
                      </a:cubicBezTo>
                      <a:cubicBezTo>
                        <a:pt x="158876" y="159376"/>
                        <a:pt x="152747" y="188853"/>
                        <a:pt x="141078" y="217321"/>
                      </a:cubicBezTo>
                      <a:lnTo>
                        <a:pt x="93877" y="293224"/>
                      </a:lnTo>
                      <a:lnTo>
                        <a:pt x="68848" y="276779"/>
                      </a:lnTo>
                      <a:cubicBezTo>
                        <a:pt x="24515" y="239402"/>
                        <a:pt x="0" y="198308"/>
                        <a:pt x="0" y="155172"/>
                      </a:cubicBezTo>
                      <a:cubicBezTo>
                        <a:pt x="0" y="112035"/>
                        <a:pt x="24515" y="70941"/>
                        <a:pt x="68848" y="33563"/>
                      </a:cubicBezTo>
                      <a:lnTo>
                        <a:pt x="11993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0000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01C973D8-098E-4345-A263-87178F8BE7A9}"/>
                    </a:ext>
                  </a:extLst>
                </p:cNvPr>
                <p:cNvSpPr/>
                <p:nvPr/>
              </p:nvSpPr>
              <p:spPr>
                <a:xfrm rot="1800000">
                  <a:off x="4233301" y="4740250"/>
                  <a:ext cx="1658291" cy="624840"/>
                </a:xfrm>
                <a:custGeom>
                  <a:avLst/>
                  <a:gdLst>
                    <a:gd name="connsiteX0" fmla="*/ 55745 w 1658291"/>
                    <a:gd name="connsiteY0" fmla="*/ 137742 h 624840"/>
                    <a:gd name="connsiteX1" fmla="*/ 782207 w 1658291"/>
                    <a:gd name="connsiteY1" fmla="*/ 0 h 624840"/>
                    <a:gd name="connsiteX2" fmla="*/ 1658291 w 1658291"/>
                    <a:gd name="connsiteY2" fmla="*/ 312420 h 624840"/>
                    <a:gd name="connsiteX3" fmla="*/ 782207 w 1658291"/>
                    <a:gd name="connsiteY3" fmla="*/ 624840 h 624840"/>
                    <a:gd name="connsiteX4" fmla="*/ 55745 w 1658291"/>
                    <a:gd name="connsiteY4" fmla="*/ 487097 h 624840"/>
                    <a:gd name="connsiteX5" fmla="*/ 0 w 1658291"/>
                    <a:gd name="connsiteY5" fmla="*/ 450472 h 624840"/>
                    <a:gd name="connsiteX6" fmla="*/ 47201 w 1658291"/>
                    <a:gd name="connsiteY6" fmla="*/ 374569 h 624840"/>
                    <a:gd name="connsiteX7" fmla="*/ 64999 w 1658291"/>
                    <a:gd name="connsiteY7" fmla="*/ 286433 h 624840"/>
                    <a:gd name="connsiteX8" fmla="*/ 47200 w 1658291"/>
                    <a:gd name="connsiteY8" fmla="*/ 198296 h 624840"/>
                    <a:gd name="connsiteX9" fmla="*/ 26057 w 1658291"/>
                    <a:gd name="connsiteY9" fmla="*/ 157248 h 624840"/>
                    <a:gd name="connsiteX10" fmla="*/ 55745 w 1658291"/>
                    <a:gd name="connsiteY10" fmla="*/ 137742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58291" h="624840">
                      <a:moveTo>
                        <a:pt x="55745" y="137742"/>
                      </a:moveTo>
                      <a:cubicBezTo>
                        <a:pt x="213184" y="54639"/>
                        <a:pt x="479803" y="0"/>
                        <a:pt x="782207" y="0"/>
                      </a:cubicBezTo>
                      <a:cubicBezTo>
                        <a:pt x="1266056" y="0"/>
                        <a:pt x="1658292" y="139875"/>
                        <a:pt x="1658291" y="312420"/>
                      </a:cubicBezTo>
                      <a:cubicBezTo>
                        <a:pt x="1658292" y="484965"/>
                        <a:pt x="1266055" y="624840"/>
                        <a:pt x="782207" y="624840"/>
                      </a:cubicBezTo>
                      <a:cubicBezTo>
                        <a:pt x="479802" y="624840"/>
                        <a:pt x="213183" y="570201"/>
                        <a:pt x="55745" y="487097"/>
                      </a:cubicBezTo>
                      <a:lnTo>
                        <a:pt x="0" y="450472"/>
                      </a:lnTo>
                      <a:lnTo>
                        <a:pt x="47201" y="374569"/>
                      </a:lnTo>
                      <a:cubicBezTo>
                        <a:pt x="58870" y="346101"/>
                        <a:pt x="64999" y="316624"/>
                        <a:pt x="64999" y="286433"/>
                      </a:cubicBezTo>
                      <a:cubicBezTo>
                        <a:pt x="64999" y="256242"/>
                        <a:pt x="58871" y="226765"/>
                        <a:pt x="47200" y="198296"/>
                      </a:cubicBezTo>
                      <a:lnTo>
                        <a:pt x="26057" y="157248"/>
                      </a:lnTo>
                      <a:lnTo>
                        <a:pt x="55745" y="13774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0" name="星: 24 pt 1329">
                <a:extLst>
                  <a:ext uri="{FF2B5EF4-FFF2-40B4-BE49-F238E27FC236}">
                    <a16:creationId xmlns:a16="http://schemas.microsoft.com/office/drawing/2014/main" id="{94062E75-44DF-4E55-AE2F-D5A510A295FF}"/>
                  </a:ext>
                </a:extLst>
              </p:cNvPr>
              <p:cNvSpPr/>
              <p:nvPr/>
            </p:nvSpPr>
            <p:spPr>
              <a:xfrm>
                <a:off x="4953000" y="3062593"/>
                <a:ext cx="2636520" cy="2636520"/>
              </a:xfrm>
              <a:prstGeom prst="star24">
                <a:avLst>
                  <a:gd name="adj" fmla="val 47905"/>
                </a:avLst>
              </a:prstGeom>
              <a:pattFill prst="lgConfetti">
                <a:fgClr>
                  <a:srgbClr val="C00000"/>
                </a:fgClr>
                <a:bgClr>
                  <a:srgbClr val="FF0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1" name="月 1330">
                <a:extLst>
                  <a:ext uri="{FF2B5EF4-FFF2-40B4-BE49-F238E27FC236}">
                    <a16:creationId xmlns:a16="http://schemas.microsoft.com/office/drawing/2014/main" id="{6966AB8E-B26B-4772-B2B6-F13412E4A31C}"/>
                  </a:ext>
                </a:extLst>
              </p:cNvPr>
              <p:cNvSpPr/>
              <p:nvPr/>
            </p:nvSpPr>
            <p:spPr>
              <a:xfrm rot="6300000">
                <a:off x="5598719" y="3686484"/>
                <a:ext cx="212220" cy="864578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2" name="月 1331">
                <a:extLst>
                  <a:ext uri="{FF2B5EF4-FFF2-40B4-BE49-F238E27FC236}">
                    <a16:creationId xmlns:a16="http://schemas.microsoft.com/office/drawing/2014/main" id="{1B10FFB2-9777-4B83-B6D7-C66F36B52D0D}"/>
                  </a:ext>
                </a:extLst>
              </p:cNvPr>
              <p:cNvSpPr/>
              <p:nvPr/>
            </p:nvSpPr>
            <p:spPr>
              <a:xfrm rot="15300000" flipH="1">
                <a:off x="6780258" y="3686488"/>
                <a:ext cx="212218" cy="864570"/>
              </a:xfrm>
              <a:prstGeom prst="moon">
                <a:avLst>
                  <a:gd name="adj" fmla="val 31047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357" name="テキスト ボックス 1356">
            <a:extLst>
              <a:ext uri="{FF2B5EF4-FFF2-40B4-BE49-F238E27FC236}">
                <a16:creationId xmlns:a16="http://schemas.microsoft.com/office/drawing/2014/main" id="{848C2D13-565C-49D0-BE54-4A81EA6883DB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トウモロコシ</a:t>
            </a:r>
          </a:p>
        </p:txBody>
      </p:sp>
      <p:sp>
        <p:nvSpPr>
          <p:cNvPr id="1358" name="テキスト ボックス 1357">
            <a:extLst>
              <a:ext uri="{FF2B5EF4-FFF2-40B4-BE49-F238E27FC236}">
                <a16:creationId xmlns:a16="http://schemas.microsoft.com/office/drawing/2014/main" id="{58C71D6D-9BEE-4194-9D13-6DFC6B14B9D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毛ガニ</a:t>
            </a:r>
          </a:p>
        </p:txBody>
      </p:sp>
      <p:sp>
        <p:nvSpPr>
          <p:cNvPr id="1359" name="テキスト ボックス 1358">
            <a:extLst>
              <a:ext uri="{FF2B5EF4-FFF2-40B4-BE49-F238E27FC236}">
                <a16:creationId xmlns:a16="http://schemas.microsoft.com/office/drawing/2014/main" id="{2280710F-DB43-4B14-A4FF-087F75DF957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ジャガイモ</a:t>
            </a:r>
          </a:p>
        </p:txBody>
      </p:sp>
      <p:sp>
        <p:nvSpPr>
          <p:cNvPr id="1360" name="テキスト ボックス 1359">
            <a:extLst>
              <a:ext uri="{FF2B5EF4-FFF2-40B4-BE49-F238E27FC236}">
                <a16:creationId xmlns:a16="http://schemas.microsoft.com/office/drawing/2014/main" id="{1835E76B-B8FC-45E9-A9A9-80EE98E6F194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ホタテ</a:t>
            </a:r>
          </a:p>
        </p:txBody>
      </p:sp>
      <p:sp>
        <p:nvSpPr>
          <p:cNvPr id="1361" name="テキスト ボックス 1360">
            <a:extLst>
              <a:ext uri="{FF2B5EF4-FFF2-40B4-BE49-F238E27FC236}">
                <a16:creationId xmlns:a16="http://schemas.microsoft.com/office/drawing/2014/main" id="{B6D2B9A7-25A4-4644-8F8E-D8AD28DC942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昆布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62" name="テキスト ボックス 1361">
            <a:extLst>
              <a:ext uri="{FF2B5EF4-FFF2-40B4-BE49-F238E27FC236}">
                <a16:creationId xmlns:a16="http://schemas.microsoft.com/office/drawing/2014/main" id="{1223DD1A-FE9D-4D08-9273-70E598B48DF9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ハスカップ</a:t>
            </a:r>
          </a:p>
        </p:txBody>
      </p:sp>
      <p:sp>
        <p:nvSpPr>
          <p:cNvPr id="1363" name="テキスト ボックス 1362">
            <a:extLst>
              <a:ext uri="{FF2B5EF4-FFF2-40B4-BE49-F238E27FC236}">
                <a16:creationId xmlns:a16="http://schemas.microsoft.com/office/drawing/2014/main" id="{76EA6659-4647-4571-B3B9-4D4F0063020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北海道と言えば・・・</a:t>
            </a:r>
          </a:p>
        </p:txBody>
      </p: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526A9FAD-9513-438C-8104-944BF4615D71}"/>
              </a:ext>
            </a:extLst>
          </p:cNvPr>
          <p:cNvGrpSpPr/>
          <p:nvPr/>
        </p:nvGrpSpPr>
        <p:grpSpPr>
          <a:xfrm>
            <a:off x="3682060" y="4654732"/>
            <a:ext cx="2562286" cy="1680323"/>
            <a:chOff x="578424" y="2771641"/>
            <a:chExt cx="2562286" cy="1680323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73651A54-D2D4-472D-93D9-92452B3E0855}"/>
                </a:ext>
              </a:extLst>
            </p:cNvPr>
            <p:cNvGrpSpPr/>
            <p:nvPr/>
          </p:nvGrpSpPr>
          <p:grpSpPr>
            <a:xfrm>
              <a:off x="57842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A6CDB3E6-2537-443D-92F4-87E53864BBE4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F812FA37-C183-4F3B-B44A-29C6914327F5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7F358948-A5FB-4F8C-8178-928861C21A07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23504349-D7DD-4D34-829B-9874CC788A38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6401355C-E951-46D1-8C23-C2DF56AD5B5B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B4D83FBD-8E03-4749-8341-CCF1A0C4812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029AC045-B1E6-4CCE-AB78-63509A2BC123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77337A09-996D-4146-B27A-BF702D6BD8E1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105DC2B-1CE5-4814-B44F-97C277E0C40F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BC202088-9AAF-456C-B48E-05AEC196024D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2975CB86-4994-4253-A331-3FE52CD03695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C894237F-35E9-4A39-9973-73FE0425AD80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B343D4BC-14BE-465A-A19C-51D9B4E3BAED}"/>
                </a:ext>
              </a:extLst>
            </p:cNvPr>
            <p:cNvGrpSpPr/>
            <p:nvPr/>
          </p:nvGrpSpPr>
          <p:grpSpPr>
            <a:xfrm rot="20306278">
              <a:off x="737214" y="2841418"/>
              <a:ext cx="1085080" cy="808708"/>
              <a:chOff x="4099560" y="2484120"/>
              <a:chExt cx="2720340" cy="2331833"/>
            </a:xfrm>
          </p:grpSpPr>
          <p:sp>
            <p:nvSpPr>
              <p:cNvPr id="597" name="台形 596">
                <a:extLst>
                  <a:ext uri="{FF2B5EF4-FFF2-40B4-BE49-F238E27FC236}">
                    <a16:creationId xmlns:a16="http://schemas.microsoft.com/office/drawing/2014/main" id="{4C9C4768-0019-4EC2-B1DD-8932B8AC122C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4B959B20-D7A6-41D2-AF95-4AFDD2714E94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801BFE92-6963-4D41-9680-3DAAFDB0D7A9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D49FCE38-751A-4F02-96BA-D1E8081E96D8}"/>
                </a:ext>
              </a:extLst>
            </p:cNvPr>
            <p:cNvGrpSpPr/>
            <p:nvPr/>
          </p:nvGrpSpPr>
          <p:grpSpPr>
            <a:xfrm rot="1800000">
              <a:off x="1861640" y="2812840"/>
              <a:ext cx="1085080" cy="808708"/>
              <a:chOff x="4099560" y="2484120"/>
              <a:chExt cx="2720340" cy="2331833"/>
            </a:xfrm>
          </p:grpSpPr>
          <p:sp>
            <p:nvSpPr>
              <p:cNvPr id="594" name="台形 593">
                <a:extLst>
                  <a:ext uri="{FF2B5EF4-FFF2-40B4-BE49-F238E27FC236}">
                    <a16:creationId xmlns:a16="http://schemas.microsoft.com/office/drawing/2014/main" id="{FED23FED-4F33-483B-8680-CC5AA65BF51F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2F61DEBA-0B83-424B-9A86-CF4498BC9B55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5D829F63-B43E-4CA3-A278-C583C97B49F7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3AEDAA0D-9B62-46A3-A977-02AF5B3BB7DD}"/>
                </a:ext>
              </a:extLst>
            </p:cNvPr>
            <p:cNvGrpSpPr/>
            <p:nvPr/>
          </p:nvGrpSpPr>
          <p:grpSpPr>
            <a:xfrm>
              <a:off x="1317014" y="2771641"/>
              <a:ext cx="1085080" cy="808708"/>
              <a:chOff x="4099560" y="2484120"/>
              <a:chExt cx="2720340" cy="2331833"/>
            </a:xfrm>
          </p:grpSpPr>
          <p:sp>
            <p:nvSpPr>
              <p:cNvPr id="591" name="台形 590">
                <a:extLst>
                  <a:ext uri="{FF2B5EF4-FFF2-40B4-BE49-F238E27FC236}">
                    <a16:creationId xmlns:a16="http://schemas.microsoft.com/office/drawing/2014/main" id="{0E56371C-3436-4329-8712-B952DFB3F8F7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8C97A179-8E6B-40F5-B270-64BA2AFB212B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95D283F0-CAF3-4CB7-B7D6-021AC105159D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0FB51DC9-B456-4123-B3A5-94C411A51478}"/>
                </a:ext>
              </a:extLst>
            </p:cNvPr>
            <p:cNvGrpSpPr/>
            <p:nvPr/>
          </p:nvGrpSpPr>
          <p:grpSpPr>
            <a:xfrm rot="20306278">
              <a:off x="849357" y="3264111"/>
              <a:ext cx="1085080" cy="808708"/>
              <a:chOff x="4099560" y="2484120"/>
              <a:chExt cx="2720340" cy="2331833"/>
            </a:xfrm>
          </p:grpSpPr>
          <p:sp>
            <p:nvSpPr>
              <p:cNvPr id="588" name="台形 587">
                <a:extLst>
                  <a:ext uri="{FF2B5EF4-FFF2-40B4-BE49-F238E27FC236}">
                    <a16:creationId xmlns:a16="http://schemas.microsoft.com/office/drawing/2014/main" id="{7E87B271-C3AE-4C95-B85F-9BDDA07677FA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928CBDFA-A12E-4364-A475-4FB278839711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9E1F761E-1412-4AAC-866A-BF32E6B2E708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6D024863-CCC6-450C-A300-8AA355D3B5C2}"/>
                </a:ext>
              </a:extLst>
            </p:cNvPr>
            <p:cNvGrpSpPr/>
            <p:nvPr/>
          </p:nvGrpSpPr>
          <p:grpSpPr>
            <a:xfrm rot="1800000">
              <a:off x="1896145" y="3244160"/>
              <a:ext cx="1085080" cy="808708"/>
              <a:chOff x="4099560" y="2484120"/>
              <a:chExt cx="2720340" cy="2331833"/>
            </a:xfrm>
          </p:grpSpPr>
          <p:sp>
            <p:nvSpPr>
              <p:cNvPr id="585" name="台形 584">
                <a:extLst>
                  <a:ext uri="{FF2B5EF4-FFF2-40B4-BE49-F238E27FC236}">
                    <a16:creationId xmlns:a16="http://schemas.microsoft.com/office/drawing/2014/main" id="{08E6BC73-6691-469B-B243-845261DD2B66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2985E9B9-F8AF-48C1-B9A0-F3FB80C4DBFD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AD7D1A96-B7CE-42B0-871E-B201DD7E6408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E7DEFD27-221B-4A48-B8EF-683AED19ACD5}"/>
                </a:ext>
              </a:extLst>
            </p:cNvPr>
            <p:cNvGrpSpPr/>
            <p:nvPr/>
          </p:nvGrpSpPr>
          <p:grpSpPr>
            <a:xfrm>
              <a:off x="1291156" y="3332032"/>
              <a:ext cx="1085080" cy="808708"/>
              <a:chOff x="4099560" y="2484120"/>
              <a:chExt cx="2720340" cy="2331833"/>
            </a:xfrm>
          </p:grpSpPr>
          <p:sp>
            <p:nvSpPr>
              <p:cNvPr id="582" name="台形 581">
                <a:extLst>
                  <a:ext uri="{FF2B5EF4-FFF2-40B4-BE49-F238E27FC236}">
                    <a16:creationId xmlns:a16="http://schemas.microsoft.com/office/drawing/2014/main" id="{02970B8D-4BCE-41C2-8B3C-DCA0F75641A8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B20C8D62-0E88-45DD-82BC-28649F1DA7FF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D7A2B3D2-0BA6-42AC-B8C7-B3F903249129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BB7354E9-B1CD-4BF3-A142-528A32DDF3C4}"/>
              </a:ext>
            </a:extLst>
          </p:cNvPr>
          <p:cNvGrpSpPr/>
          <p:nvPr/>
        </p:nvGrpSpPr>
        <p:grpSpPr>
          <a:xfrm>
            <a:off x="6654041" y="1861256"/>
            <a:ext cx="2562286" cy="1536699"/>
            <a:chOff x="3715324" y="3466445"/>
            <a:chExt cx="2562286" cy="1536699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92B3A28-7E34-4A5C-B16A-9BB721176C89}"/>
                </a:ext>
              </a:extLst>
            </p:cNvPr>
            <p:cNvGrpSpPr/>
            <p:nvPr/>
          </p:nvGrpSpPr>
          <p:grpSpPr>
            <a:xfrm>
              <a:off x="3715324" y="3466445"/>
              <a:ext cx="2562286" cy="1536699"/>
              <a:chOff x="746064" y="1894185"/>
              <a:chExt cx="2562286" cy="1536699"/>
            </a:xfrm>
          </p:grpSpPr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70677B70-B9F1-4EC4-AFF0-E409A7CD913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1A300374-851F-4B0E-875B-F4607B07038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F9F1B0BC-EC6F-4F7D-9A2A-334CE27B688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1D08B2E0-03DA-44EB-A458-6EAF0E49574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738495AA-BEF8-41BC-9F42-FA8EBF40D03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82CC69E5-8605-4CDC-8A73-777B093C40E4}"/>
                </a:ext>
              </a:extLst>
            </p:cNvPr>
            <p:cNvGrpSpPr/>
            <p:nvPr/>
          </p:nvGrpSpPr>
          <p:grpSpPr>
            <a:xfrm>
              <a:off x="3715324" y="3628438"/>
              <a:ext cx="2190750" cy="899129"/>
              <a:chOff x="3409950" y="3389594"/>
              <a:chExt cx="2313483" cy="840626"/>
            </a:xfr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path path="circle">
                <a:fillToRect l="100000" t="100000"/>
              </a:path>
            </a:gradFill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4FBD6527-2E83-4885-8ECB-C484A71CF583}"/>
                  </a:ext>
                </a:extLst>
              </p:cNvPr>
              <p:cNvSpPr/>
              <p:nvPr/>
            </p:nvSpPr>
            <p:spPr>
              <a:xfrm>
                <a:off x="3426619" y="3389594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FE25BE0E-FAD0-4B44-AF93-20E517FE353C}"/>
                  </a:ext>
                </a:extLst>
              </p:cNvPr>
              <p:cNvSpPr/>
              <p:nvPr/>
            </p:nvSpPr>
            <p:spPr>
              <a:xfrm>
                <a:off x="3667125" y="3527706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1E42ED2-E0C4-48DC-840A-720C4F673A77}"/>
                  </a:ext>
                </a:extLst>
              </p:cNvPr>
              <p:cNvSpPr/>
              <p:nvPr/>
            </p:nvSpPr>
            <p:spPr>
              <a:xfrm>
                <a:off x="3409950" y="370629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CCE5BCB8-02D0-4131-B9AD-E67D0D8076DB}"/>
                  </a:ext>
                </a:extLst>
              </p:cNvPr>
              <p:cNvSpPr/>
              <p:nvPr/>
            </p:nvSpPr>
            <p:spPr>
              <a:xfrm>
                <a:off x="3690937" y="395394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AEAC9222-B91E-4C99-B69F-D8CCF66A0C49}"/>
                </a:ext>
              </a:extLst>
            </p:cNvPr>
            <p:cNvGrpSpPr/>
            <p:nvPr/>
          </p:nvGrpSpPr>
          <p:grpSpPr>
            <a:xfrm rot="251261">
              <a:off x="3824325" y="3470343"/>
              <a:ext cx="2190750" cy="899129"/>
              <a:chOff x="3409950" y="3389594"/>
              <a:chExt cx="2313483" cy="840626"/>
            </a:xfrm>
            <a:gradFill>
              <a:gsLst>
                <a:gs pos="0">
                  <a:srgbClr val="006600"/>
                </a:gs>
                <a:gs pos="100000">
                  <a:srgbClr val="003300"/>
                </a:gs>
              </a:gsLst>
              <a:path path="circle">
                <a:fillToRect l="100000" t="100000"/>
              </a:path>
            </a:gradFill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03790428-C83A-4452-94D5-460397B35A8B}"/>
                  </a:ext>
                </a:extLst>
              </p:cNvPr>
              <p:cNvSpPr/>
              <p:nvPr/>
            </p:nvSpPr>
            <p:spPr>
              <a:xfrm>
                <a:off x="3426619" y="3389594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17E8EE9-10C2-4C74-B6E8-0960701AD1B9}"/>
                  </a:ext>
                </a:extLst>
              </p:cNvPr>
              <p:cNvSpPr/>
              <p:nvPr/>
            </p:nvSpPr>
            <p:spPr>
              <a:xfrm>
                <a:off x="3667125" y="3527706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4D7072E5-0F24-4C84-869B-12EEF16C4218}"/>
                  </a:ext>
                </a:extLst>
              </p:cNvPr>
              <p:cNvSpPr/>
              <p:nvPr/>
            </p:nvSpPr>
            <p:spPr>
              <a:xfrm>
                <a:off x="3409950" y="370629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527A18F0-05FA-46F7-9B77-E621F43D82EF}"/>
                  </a:ext>
                </a:extLst>
              </p:cNvPr>
              <p:cNvSpPr/>
              <p:nvPr/>
            </p:nvSpPr>
            <p:spPr>
              <a:xfrm>
                <a:off x="3690937" y="3953949"/>
                <a:ext cx="2032496" cy="276271"/>
              </a:xfrm>
              <a:custGeom>
                <a:avLst/>
                <a:gdLst>
                  <a:gd name="connsiteX0" fmla="*/ 389887 w 2032496"/>
                  <a:gd name="connsiteY0" fmla="*/ 0 h 276271"/>
                  <a:gd name="connsiteX1" fmla="*/ 647302 w 2032496"/>
                  <a:gd name="connsiteY1" fmla="*/ 35056 h 276271"/>
                  <a:gd name="connsiteX2" fmla="*/ 686484 w 2032496"/>
                  <a:gd name="connsiteY2" fmla="*/ 54162 h 276271"/>
                  <a:gd name="connsiteX3" fmla="*/ 704897 w 2032496"/>
                  <a:gd name="connsiteY3" fmla="*/ 57994 h 276271"/>
                  <a:gd name="connsiteX4" fmla="*/ 830035 w 2032496"/>
                  <a:gd name="connsiteY4" fmla="*/ 38854 h 276271"/>
                  <a:gd name="connsiteX5" fmla="*/ 907043 w 2032496"/>
                  <a:gd name="connsiteY5" fmla="*/ 16834 h 276271"/>
                  <a:gd name="connsiteX6" fmla="*/ 1240744 w 2032496"/>
                  <a:gd name="connsiteY6" fmla="*/ 38854 h 276271"/>
                  <a:gd name="connsiteX7" fmla="*/ 1651454 w 2032496"/>
                  <a:gd name="connsiteY7" fmla="*/ 38854 h 276271"/>
                  <a:gd name="connsiteX8" fmla="*/ 2010824 w 2032496"/>
                  <a:gd name="connsiteY8" fmla="*/ 57826 h 276271"/>
                  <a:gd name="connsiteX9" fmla="*/ 2032496 w 2032496"/>
                  <a:gd name="connsiteY9" fmla="*/ 49818 h 276271"/>
                  <a:gd name="connsiteX10" fmla="*/ 1980747 w 2032496"/>
                  <a:gd name="connsiteY10" fmla="*/ 274576 h 276271"/>
                  <a:gd name="connsiteX11" fmla="*/ 1959486 w 2032496"/>
                  <a:gd name="connsiteY11" fmla="*/ 275699 h 276271"/>
                  <a:gd name="connsiteX12" fmla="*/ 1651454 w 2032496"/>
                  <a:gd name="connsiteY12" fmla="*/ 254017 h 276271"/>
                  <a:gd name="connsiteX13" fmla="*/ 1240744 w 2032496"/>
                  <a:gd name="connsiteY13" fmla="*/ 254017 h 276271"/>
                  <a:gd name="connsiteX14" fmla="*/ 830035 w 2032496"/>
                  <a:gd name="connsiteY14" fmla="*/ 254017 h 276271"/>
                  <a:gd name="connsiteX15" fmla="*/ 538047 w 2032496"/>
                  <a:gd name="connsiteY15" fmla="*/ 233965 h 276271"/>
                  <a:gd name="connsiteX16" fmla="*/ 506855 w 2032496"/>
                  <a:gd name="connsiteY16" fmla="*/ 232492 h 276271"/>
                  <a:gd name="connsiteX17" fmla="*/ 463254 w 2032496"/>
                  <a:gd name="connsiteY17" fmla="*/ 236942 h 276271"/>
                  <a:gd name="connsiteX18" fmla="*/ 389887 w 2032496"/>
                  <a:gd name="connsiteY18" fmla="*/ 239374 h 276271"/>
                  <a:gd name="connsiteX19" fmla="*/ 0 w 2032496"/>
                  <a:gd name="connsiteY19" fmla="*/ 119687 h 276271"/>
                  <a:gd name="connsiteX20" fmla="*/ 389887 w 2032496"/>
                  <a:gd name="connsiteY20" fmla="*/ 0 h 276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2496" h="276271">
                    <a:moveTo>
                      <a:pt x="389887" y="0"/>
                    </a:moveTo>
                    <a:cubicBezTo>
                      <a:pt x="490414" y="0"/>
                      <a:pt x="581424" y="13396"/>
                      <a:pt x="647302" y="35056"/>
                    </a:cubicBezTo>
                    <a:lnTo>
                      <a:pt x="686484" y="54162"/>
                    </a:lnTo>
                    <a:lnTo>
                      <a:pt x="704897" y="57994"/>
                    </a:lnTo>
                    <a:cubicBezTo>
                      <a:pt x="746610" y="64362"/>
                      <a:pt x="788322" y="62344"/>
                      <a:pt x="830035" y="38854"/>
                    </a:cubicBezTo>
                    <a:cubicBezTo>
                      <a:pt x="855705" y="24399"/>
                      <a:pt x="881374" y="18076"/>
                      <a:pt x="907043" y="16834"/>
                    </a:cubicBezTo>
                    <a:cubicBezTo>
                      <a:pt x="1018277" y="11451"/>
                      <a:pt x="1129511" y="101492"/>
                      <a:pt x="1240744" y="38854"/>
                    </a:cubicBezTo>
                    <a:cubicBezTo>
                      <a:pt x="1377648" y="-38238"/>
                      <a:pt x="1514550" y="115947"/>
                      <a:pt x="1651454" y="38854"/>
                    </a:cubicBezTo>
                    <a:cubicBezTo>
                      <a:pt x="1771244" y="-28601"/>
                      <a:pt x="1891034" y="81014"/>
                      <a:pt x="2010824" y="57826"/>
                    </a:cubicBezTo>
                    <a:lnTo>
                      <a:pt x="2032496" y="49818"/>
                    </a:lnTo>
                    <a:lnTo>
                      <a:pt x="1980747" y="274576"/>
                    </a:lnTo>
                    <a:lnTo>
                      <a:pt x="1959486" y="275699"/>
                    </a:lnTo>
                    <a:cubicBezTo>
                      <a:pt x="1856808" y="268471"/>
                      <a:pt x="1754131" y="196198"/>
                      <a:pt x="1651454" y="254017"/>
                    </a:cubicBezTo>
                    <a:cubicBezTo>
                      <a:pt x="1514550" y="331109"/>
                      <a:pt x="1377648" y="176925"/>
                      <a:pt x="1240744" y="254017"/>
                    </a:cubicBezTo>
                    <a:cubicBezTo>
                      <a:pt x="1103841" y="331109"/>
                      <a:pt x="966939" y="176925"/>
                      <a:pt x="830035" y="254017"/>
                    </a:cubicBezTo>
                    <a:cubicBezTo>
                      <a:pt x="732706" y="308824"/>
                      <a:pt x="635377" y="246738"/>
                      <a:pt x="538047" y="233965"/>
                    </a:cubicBezTo>
                    <a:lnTo>
                      <a:pt x="506855" y="232492"/>
                    </a:lnTo>
                    <a:lnTo>
                      <a:pt x="463254" y="236942"/>
                    </a:lnTo>
                    <a:cubicBezTo>
                      <a:pt x="439556" y="238537"/>
                      <a:pt x="415019" y="239374"/>
                      <a:pt x="389887" y="239374"/>
                    </a:cubicBezTo>
                    <a:cubicBezTo>
                      <a:pt x="188835" y="239374"/>
                      <a:pt x="53853" y="189608"/>
                      <a:pt x="0" y="119687"/>
                    </a:cubicBezTo>
                    <a:cubicBezTo>
                      <a:pt x="34465" y="54860"/>
                      <a:pt x="188835" y="0"/>
                      <a:pt x="389887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25" name="グループ化 724">
            <a:extLst>
              <a:ext uri="{FF2B5EF4-FFF2-40B4-BE49-F238E27FC236}">
                <a16:creationId xmlns:a16="http://schemas.microsoft.com/office/drawing/2014/main" id="{AF0AF364-0DF0-4BA7-84E7-280F7638B413}"/>
              </a:ext>
            </a:extLst>
          </p:cNvPr>
          <p:cNvGrpSpPr/>
          <p:nvPr/>
        </p:nvGrpSpPr>
        <p:grpSpPr>
          <a:xfrm>
            <a:off x="6628822" y="4691926"/>
            <a:ext cx="2566293" cy="1609875"/>
            <a:chOff x="6686566" y="1812004"/>
            <a:chExt cx="2566293" cy="1609875"/>
          </a:xfrm>
        </p:grpSpPr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376CC250-C5A3-4A69-81D2-FB2C32520D0C}"/>
                </a:ext>
              </a:extLst>
            </p:cNvPr>
            <p:cNvGrpSpPr/>
            <p:nvPr/>
          </p:nvGrpSpPr>
          <p:grpSpPr>
            <a:xfrm>
              <a:off x="6686566" y="1885180"/>
              <a:ext cx="2562286" cy="1536699"/>
              <a:chOff x="746064" y="1894185"/>
              <a:chExt cx="2562286" cy="1536699"/>
            </a:xfrm>
          </p:grpSpPr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60CEB64A-C22A-4310-8521-2495BA6C162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5B833947-58DA-41A3-A81F-954B80E9478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01D5D0D6-B52D-4CAC-A515-860C1DA1550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56D3712E-7648-4067-A155-61D07775F17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32AD8369-9C56-4F9F-A52F-B32A3C01448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D83BD1DB-6FA7-4DF4-A88F-C400167BD6FE}"/>
                </a:ext>
              </a:extLst>
            </p:cNvPr>
            <p:cNvGrpSpPr/>
            <p:nvPr/>
          </p:nvGrpSpPr>
          <p:grpSpPr>
            <a:xfrm rot="19113006">
              <a:off x="7753251" y="1812004"/>
              <a:ext cx="1499608" cy="886360"/>
              <a:chOff x="1302911" y="1620054"/>
              <a:chExt cx="2274001" cy="1344073"/>
            </a:xfrm>
          </p:grpSpPr>
          <p:sp>
            <p:nvSpPr>
              <p:cNvPr id="803" name="楕円 43">
                <a:extLst>
                  <a:ext uri="{FF2B5EF4-FFF2-40B4-BE49-F238E27FC236}">
                    <a16:creationId xmlns:a16="http://schemas.microsoft.com/office/drawing/2014/main" id="{75FF0A11-157D-46AD-A6CC-639A7AE7FE26}"/>
                  </a:ext>
                </a:extLst>
              </p:cNvPr>
              <p:cNvSpPr/>
              <p:nvPr/>
            </p:nvSpPr>
            <p:spPr>
              <a:xfrm rot="14400000">
                <a:off x="2959656" y="1554040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楕円 43">
                <a:extLst>
                  <a:ext uri="{FF2B5EF4-FFF2-40B4-BE49-F238E27FC236}">
                    <a16:creationId xmlns:a16="http://schemas.microsoft.com/office/drawing/2014/main" id="{559CCE76-D8FA-42C8-9C44-44FC7100254A}"/>
                  </a:ext>
                </a:extLst>
              </p:cNvPr>
              <p:cNvSpPr/>
              <p:nvPr/>
            </p:nvSpPr>
            <p:spPr>
              <a:xfrm rot="17100000">
                <a:off x="2968750" y="1906648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楕円 43">
                <a:extLst>
                  <a:ext uri="{FF2B5EF4-FFF2-40B4-BE49-F238E27FC236}">
                    <a16:creationId xmlns:a16="http://schemas.microsoft.com/office/drawing/2014/main" id="{62BB9637-D54D-46A4-A921-DAB3943E4AC8}"/>
                  </a:ext>
                </a:extLst>
              </p:cNvPr>
              <p:cNvSpPr/>
              <p:nvPr/>
            </p:nvSpPr>
            <p:spPr>
              <a:xfrm rot="15300000">
                <a:off x="2276680" y="1421466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C7B55B18-7EF1-4782-A4A0-DF0B9A5D6FC9}"/>
                  </a:ext>
                </a:extLst>
              </p:cNvPr>
              <p:cNvSpPr/>
              <p:nvPr/>
            </p:nvSpPr>
            <p:spPr>
              <a:xfrm rot="20700000">
                <a:off x="1302911" y="2021854"/>
                <a:ext cx="1575202" cy="401134"/>
              </a:xfrm>
              <a:custGeom>
                <a:avLst/>
                <a:gdLst>
                  <a:gd name="connsiteX0" fmla="*/ 0 w 1575202"/>
                  <a:gd name="connsiteY0" fmla="*/ 52327 h 401134"/>
                  <a:gd name="connsiteX1" fmla="*/ 0 w 1575202"/>
                  <a:gd name="connsiteY1" fmla="*/ 52327 h 401134"/>
                  <a:gd name="connsiteX2" fmla="*/ 0 w 1575202"/>
                  <a:gd name="connsiteY2" fmla="*/ 52328 h 401134"/>
                  <a:gd name="connsiteX3" fmla="*/ 971969 w 1575202"/>
                  <a:gd name="connsiteY3" fmla="*/ 5835 h 401134"/>
                  <a:gd name="connsiteX4" fmla="*/ 989802 w 1575202"/>
                  <a:gd name="connsiteY4" fmla="*/ 11242 h 401134"/>
                  <a:gd name="connsiteX5" fmla="*/ 1550498 w 1575202"/>
                  <a:gd name="connsiteY5" fmla="*/ 312873 h 401134"/>
                  <a:gd name="connsiteX6" fmla="*/ 1569593 w 1575202"/>
                  <a:gd name="connsiteY6" fmla="*/ 376431 h 401134"/>
                  <a:gd name="connsiteX7" fmla="*/ 1569592 w 1575202"/>
                  <a:gd name="connsiteY7" fmla="*/ 376431 h 401134"/>
                  <a:gd name="connsiteX8" fmla="*/ 1506034 w 1575202"/>
                  <a:gd name="connsiteY8" fmla="*/ 395525 h 401134"/>
                  <a:gd name="connsiteX9" fmla="*/ 957606 w 1575202"/>
                  <a:gd name="connsiteY9" fmla="*/ 100493 h 401134"/>
                  <a:gd name="connsiteX10" fmla="*/ 957531 w 1575202"/>
                  <a:gd name="connsiteY10" fmla="*/ 100544 h 401134"/>
                  <a:gd name="connsiteX11" fmla="*/ 937163 w 1575202"/>
                  <a:gd name="connsiteY11" fmla="*/ 104656 h 401134"/>
                  <a:gd name="connsiteX12" fmla="*/ 52328 w 1575202"/>
                  <a:gd name="connsiteY12" fmla="*/ 104655 h 401134"/>
                  <a:gd name="connsiteX13" fmla="*/ 15327 w 1575202"/>
                  <a:gd name="connsiteY13" fmla="*/ 89329 h 401134"/>
                  <a:gd name="connsiteX14" fmla="*/ 0 w 1575202"/>
                  <a:gd name="connsiteY14" fmla="*/ 52327 h 401134"/>
                  <a:gd name="connsiteX15" fmla="*/ 15327 w 1575202"/>
                  <a:gd name="connsiteY15" fmla="*/ 15326 h 401134"/>
                  <a:gd name="connsiteX16" fmla="*/ 52328 w 1575202"/>
                  <a:gd name="connsiteY16" fmla="*/ 0 h 401134"/>
                  <a:gd name="connsiteX17" fmla="*/ 937164 w 1575202"/>
                  <a:gd name="connsiteY17" fmla="*/ 0 h 401134"/>
                  <a:gd name="connsiteX18" fmla="*/ 957532 w 1575202"/>
                  <a:gd name="connsiteY18" fmla="*/ 4112 h 401134"/>
                  <a:gd name="connsiteX19" fmla="*/ 961623 w 1575202"/>
                  <a:gd name="connsiteY19" fmla="*/ 6870 h 40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5202" h="401134">
                    <a:moveTo>
                      <a:pt x="0" y="52327"/>
                    </a:moveTo>
                    <a:lnTo>
                      <a:pt x="0" y="52327"/>
                    </a:lnTo>
                    <a:lnTo>
                      <a:pt x="0" y="52328"/>
                    </a:lnTo>
                    <a:close/>
                    <a:moveTo>
                      <a:pt x="971969" y="5835"/>
                    </a:moveTo>
                    <a:cubicBezTo>
                      <a:pt x="978038" y="6404"/>
                      <a:pt x="984096" y="8172"/>
                      <a:pt x="989802" y="11242"/>
                    </a:cubicBezTo>
                    <a:lnTo>
                      <a:pt x="1550498" y="312873"/>
                    </a:lnTo>
                    <a:cubicBezTo>
                      <a:pt x="1573322" y="325151"/>
                      <a:pt x="1581871" y="353607"/>
                      <a:pt x="1569593" y="376431"/>
                    </a:cubicBezTo>
                    <a:lnTo>
                      <a:pt x="1569592" y="376431"/>
                    </a:lnTo>
                    <a:cubicBezTo>
                      <a:pt x="1557314" y="399255"/>
                      <a:pt x="1528858" y="407804"/>
                      <a:pt x="1506034" y="395525"/>
                    </a:cubicBezTo>
                    <a:lnTo>
                      <a:pt x="957606" y="100493"/>
                    </a:lnTo>
                    <a:lnTo>
                      <a:pt x="957531" y="100544"/>
                    </a:lnTo>
                    <a:cubicBezTo>
                      <a:pt x="951271" y="103192"/>
                      <a:pt x="944388" y="104656"/>
                      <a:pt x="937163" y="104656"/>
                    </a:cubicBezTo>
                    <a:lnTo>
                      <a:pt x="52328" y="104655"/>
                    </a:lnTo>
                    <a:cubicBezTo>
                      <a:pt x="37878" y="104655"/>
                      <a:pt x="24796" y="98798"/>
                      <a:pt x="15327" y="89329"/>
                    </a:cubicBezTo>
                    <a:lnTo>
                      <a:pt x="0" y="52327"/>
                    </a:lnTo>
                    <a:lnTo>
                      <a:pt x="15327" y="15326"/>
                    </a:lnTo>
                    <a:cubicBezTo>
                      <a:pt x="24796" y="5857"/>
                      <a:pt x="37878" y="0"/>
                      <a:pt x="52328" y="0"/>
                    </a:cubicBezTo>
                    <a:lnTo>
                      <a:pt x="937164" y="0"/>
                    </a:lnTo>
                    <a:cubicBezTo>
                      <a:pt x="944389" y="0"/>
                      <a:pt x="951272" y="1464"/>
                      <a:pt x="957532" y="4112"/>
                    </a:cubicBezTo>
                    <a:lnTo>
                      <a:pt x="961623" y="687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楕円 43">
                <a:extLst>
                  <a:ext uri="{FF2B5EF4-FFF2-40B4-BE49-F238E27FC236}">
                    <a16:creationId xmlns:a16="http://schemas.microsoft.com/office/drawing/2014/main" id="{3326ECA2-EB72-45D2-B6E9-32564A7526F2}"/>
                  </a:ext>
                </a:extLst>
              </p:cNvPr>
              <p:cNvSpPr/>
              <p:nvPr/>
            </p:nvSpPr>
            <p:spPr>
              <a:xfrm rot="18900000">
                <a:off x="2152654" y="1984076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楕円 43">
                <a:extLst>
                  <a:ext uri="{FF2B5EF4-FFF2-40B4-BE49-F238E27FC236}">
                    <a16:creationId xmlns:a16="http://schemas.microsoft.com/office/drawing/2014/main" id="{88934D1C-96D0-4739-A390-0D1FC442D82B}"/>
                  </a:ext>
                </a:extLst>
              </p:cNvPr>
              <p:cNvSpPr/>
              <p:nvPr/>
            </p:nvSpPr>
            <p:spPr>
              <a:xfrm rot="20700000">
                <a:off x="2736375" y="2157377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833E3B8B-C137-4D96-B44B-BFE387514994}"/>
                </a:ext>
              </a:extLst>
            </p:cNvPr>
            <p:cNvGrpSpPr/>
            <p:nvPr/>
          </p:nvGrpSpPr>
          <p:grpSpPr>
            <a:xfrm rot="13068961">
              <a:off x="6723843" y="1842507"/>
              <a:ext cx="1499608" cy="886360"/>
              <a:chOff x="1302911" y="1620054"/>
              <a:chExt cx="2274001" cy="1344073"/>
            </a:xfrm>
          </p:grpSpPr>
          <p:sp>
            <p:nvSpPr>
              <p:cNvPr id="797" name="楕円 43">
                <a:extLst>
                  <a:ext uri="{FF2B5EF4-FFF2-40B4-BE49-F238E27FC236}">
                    <a16:creationId xmlns:a16="http://schemas.microsoft.com/office/drawing/2014/main" id="{99E2A55B-60CA-4FAC-B84E-DBC9E7A10873}"/>
                  </a:ext>
                </a:extLst>
              </p:cNvPr>
              <p:cNvSpPr/>
              <p:nvPr/>
            </p:nvSpPr>
            <p:spPr>
              <a:xfrm rot="14400000">
                <a:off x="2959656" y="1554040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楕円 43">
                <a:extLst>
                  <a:ext uri="{FF2B5EF4-FFF2-40B4-BE49-F238E27FC236}">
                    <a16:creationId xmlns:a16="http://schemas.microsoft.com/office/drawing/2014/main" id="{DEBBCEAD-FAA2-4875-9F98-DD8823B349D9}"/>
                  </a:ext>
                </a:extLst>
              </p:cNvPr>
              <p:cNvSpPr/>
              <p:nvPr/>
            </p:nvSpPr>
            <p:spPr>
              <a:xfrm rot="17100000">
                <a:off x="2968750" y="1906648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楕円 43">
                <a:extLst>
                  <a:ext uri="{FF2B5EF4-FFF2-40B4-BE49-F238E27FC236}">
                    <a16:creationId xmlns:a16="http://schemas.microsoft.com/office/drawing/2014/main" id="{334DC8F6-E41A-49A2-9D90-1AAF23777B29}"/>
                  </a:ext>
                </a:extLst>
              </p:cNvPr>
              <p:cNvSpPr/>
              <p:nvPr/>
            </p:nvSpPr>
            <p:spPr>
              <a:xfrm rot="15300000">
                <a:off x="2276680" y="1421466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EECE6BE5-A8B0-4366-BC0D-E6F4A56442EC}"/>
                  </a:ext>
                </a:extLst>
              </p:cNvPr>
              <p:cNvSpPr/>
              <p:nvPr/>
            </p:nvSpPr>
            <p:spPr>
              <a:xfrm rot="20700000">
                <a:off x="1302911" y="2021854"/>
                <a:ext cx="1575202" cy="401134"/>
              </a:xfrm>
              <a:custGeom>
                <a:avLst/>
                <a:gdLst>
                  <a:gd name="connsiteX0" fmla="*/ 0 w 1575202"/>
                  <a:gd name="connsiteY0" fmla="*/ 52327 h 401134"/>
                  <a:gd name="connsiteX1" fmla="*/ 0 w 1575202"/>
                  <a:gd name="connsiteY1" fmla="*/ 52327 h 401134"/>
                  <a:gd name="connsiteX2" fmla="*/ 0 w 1575202"/>
                  <a:gd name="connsiteY2" fmla="*/ 52328 h 401134"/>
                  <a:gd name="connsiteX3" fmla="*/ 971969 w 1575202"/>
                  <a:gd name="connsiteY3" fmla="*/ 5835 h 401134"/>
                  <a:gd name="connsiteX4" fmla="*/ 989802 w 1575202"/>
                  <a:gd name="connsiteY4" fmla="*/ 11242 h 401134"/>
                  <a:gd name="connsiteX5" fmla="*/ 1550498 w 1575202"/>
                  <a:gd name="connsiteY5" fmla="*/ 312873 h 401134"/>
                  <a:gd name="connsiteX6" fmla="*/ 1569593 w 1575202"/>
                  <a:gd name="connsiteY6" fmla="*/ 376431 h 401134"/>
                  <a:gd name="connsiteX7" fmla="*/ 1569592 w 1575202"/>
                  <a:gd name="connsiteY7" fmla="*/ 376431 h 401134"/>
                  <a:gd name="connsiteX8" fmla="*/ 1506034 w 1575202"/>
                  <a:gd name="connsiteY8" fmla="*/ 395525 h 401134"/>
                  <a:gd name="connsiteX9" fmla="*/ 957606 w 1575202"/>
                  <a:gd name="connsiteY9" fmla="*/ 100493 h 401134"/>
                  <a:gd name="connsiteX10" fmla="*/ 957531 w 1575202"/>
                  <a:gd name="connsiteY10" fmla="*/ 100544 h 401134"/>
                  <a:gd name="connsiteX11" fmla="*/ 937163 w 1575202"/>
                  <a:gd name="connsiteY11" fmla="*/ 104656 h 401134"/>
                  <a:gd name="connsiteX12" fmla="*/ 52328 w 1575202"/>
                  <a:gd name="connsiteY12" fmla="*/ 104655 h 401134"/>
                  <a:gd name="connsiteX13" fmla="*/ 15327 w 1575202"/>
                  <a:gd name="connsiteY13" fmla="*/ 89329 h 401134"/>
                  <a:gd name="connsiteX14" fmla="*/ 0 w 1575202"/>
                  <a:gd name="connsiteY14" fmla="*/ 52327 h 401134"/>
                  <a:gd name="connsiteX15" fmla="*/ 15327 w 1575202"/>
                  <a:gd name="connsiteY15" fmla="*/ 15326 h 401134"/>
                  <a:gd name="connsiteX16" fmla="*/ 52328 w 1575202"/>
                  <a:gd name="connsiteY16" fmla="*/ 0 h 401134"/>
                  <a:gd name="connsiteX17" fmla="*/ 937164 w 1575202"/>
                  <a:gd name="connsiteY17" fmla="*/ 0 h 401134"/>
                  <a:gd name="connsiteX18" fmla="*/ 957532 w 1575202"/>
                  <a:gd name="connsiteY18" fmla="*/ 4112 h 401134"/>
                  <a:gd name="connsiteX19" fmla="*/ 961623 w 1575202"/>
                  <a:gd name="connsiteY19" fmla="*/ 6870 h 40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75202" h="401134">
                    <a:moveTo>
                      <a:pt x="0" y="52327"/>
                    </a:moveTo>
                    <a:lnTo>
                      <a:pt x="0" y="52327"/>
                    </a:lnTo>
                    <a:lnTo>
                      <a:pt x="0" y="52328"/>
                    </a:lnTo>
                    <a:close/>
                    <a:moveTo>
                      <a:pt x="971969" y="5835"/>
                    </a:moveTo>
                    <a:cubicBezTo>
                      <a:pt x="978038" y="6404"/>
                      <a:pt x="984096" y="8172"/>
                      <a:pt x="989802" y="11242"/>
                    </a:cubicBezTo>
                    <a:lnTo>
                      <a:pt x="1550498" y="312873"/>
                    </a:lnTo>
                    <a:cubicBezTo>
                      <a:pt x="1573322" y="325151"/>
                      <a:pt x="1581871" y="353607"/>
                      <a:pt x="1569593" y="376431"/>
                    </a:cubicBezTo>
                    <a:lnTo>
                      <a:pt x="1569592" y="376431"/>
                    </a:lnTo>
                    <a:cubicBezTo>
                      <a:pt x="1557314" y="399255"/>
                      <a:pt x="1528858" y="407804"/>
                      <a:pt x="1506034" y="395525"/>
                    </a:cubicBezTo>
                    <a:lnTo>
                      <a:pt x="957606" y="100493"/>
                    </a:lnTo>
                    <a:lnTo>
                      <a:pt x="957531" y="100544"/>
                    </a:lnTo>
                    <a:cubicBezTo>
                      <a:pt x="951271" y="103192"/>
                      <a:pt x="944388" y="104656"/>
                      <a:pt x="937163" y="104656"/>
                    </a:cubicBezTo>
                    <a:lnTo>
                      <a:pt x="52328" y="104655"/>
                    </a:lnTo>
                    <a:cubicBezTo>
                      <a:pt x="37878" y="104655"/>
                      <a:pt x="24796" y="98798"/>
                      <a:pt x="15327" y="89329"/>
                    </a:cubicBezTo>
                    <a:lnTo>
                      <a:pt x="0" y="52327"/>
                    </a:lnTo>
                    <a:lnTo>
                      <a:pt x="15327" y="15326"/>
                    </a:lnTo>
                    <a:cubicBezTo>
                      <a:pt x="24796" y="5857"/>
                      <a:pt x="37878" y="0"/>
                      <a:pt x="52328" y="0"/>
                    </a:cubicBezTo>
                    <a:lnTo>
                      <a:pt x="937164" y="0"/>
                    </a:lnTo>
                    <a:cubicBezTo>
                      <a:pt x="944389" y="0"/>
                      <a:pt x="951272" y="1464"/>
                      <a:pt x="957532" y="4112"/>
                    </a:cubicBezTo>
                    <a:lnTo>
                      <a:pt x="961623" y="687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43">
                <a:extLst>
                  <a:ext uri="{FF2B5EF4-FFF2-40B4-BE49-F238E27FC236}">
                    <a16:creationId xmlns:a16="http://schemas.microsoft.com/office/drawing/2014/main" id="{3E9E73EB-4D12-4887-8393-CB1741658AF5}"/>
                  </a:ext>
                </a:extLst>
              </p:cNvPr>
              <p:cNvSpPr/>
              <p:nvPr/>
            </p:nvSpPr>
            <p:spPr>
              <a:xfrm rot="18900000">
                <a:off x="2152654" y="1984076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楕円 43">
                <a:extLst>
                  <a:ext uri="{FF2B5EF4-FFF2-40B4-BE49-F238E27FC236}">
                    <a16:creationId xmlns:a16="http://schemas.microsoft.com/office/drawing/2014/main" id="{D88AE9AC-DC6E-4FA8-984A-2F381ACB33DF}"/>
                  </a:ext>
                </a:extLst>
              </p:cNvPr>
              <p:cNvSpPr/>
              <p:nvPr/>
            </p:nvSpPr>
            <p:spPr>
              <a:xfrm rot="20700000">
                <a:off x="2736375" y="2157377"/>
                <a:ext cx="409574" cy="806750"/>
              </a:xfrm>
              <a:custGeom>
                <a:avLst/>
                <a:gdLst>
                  <a:gd name="connsiteX0" fmla="*/ 0 w 581025"/>
                  <a:gd name="connsiteY0" fmla="*/ 440532 h 881063"/>
                  <a:gd name="connsiteX1" fmla="*/ 290513 w 581025"/>
                  <a:gd name="connsiteY1" fmla="*/ 0 h 881063"/>
                  <a:gd name="connsiteX2" fmla="*/ 581026 w 581025"/>
                  <a:gd name="connsiteY2" fmla="*/ 440532 h 881063"/>
                  <a:gd name="connsiteX3" fmla="*/ 290513 w 581025"/>
                  <a:gd name="connsiteY3" fmla="*/ 881064 h 881063"/>
                  <a:gd name="connsiteX4" fmla="*/ 0 w 581025"/>
                  <a:gd name="connsiteY4" fmla="*/ 440532 h 881063"/>
                  <a:gd name="connsiteX0" fmla="*/ 0 w 571501"/>
                  <a:gd name="connsiteY0" fmla="*/ 333002 h 884152"/>
                  <a:gd name="connsiteX1" fmla="*/ 280988 w 571501"/>
                  <a:gd name="connsiteY1" fmla="*/ 2007 h 884152"/>
                  <a:gd name="connsiteX2" fmla="*/ 571501 w 571501"/>
                  <a:gd name="connsiteY2" fmla="*/ 442539 h 884152"/>
                  <a:gd name="connsiteX3" fmla="*/ 280988 w 571501"/>
                  <a:gd name="connsiteY3" fmla="*/ 883071 h 884152"/>
                  <a:gd name="connsiteX4" fmla="*/ 0 w 571501"/>
                  <a:gd name="connsiteY4" fmla="*/ 333002 h 884152"/>
                  <a:gd name="connsiteX0" fmla="*/ 0 w 557213"/>
                  <a:gd name="connsiteY0" fmla="*/ 331019 h 881094"/>
                  <a:gd name="connsiteX1" fmla="*/ 280988 w 557213"/>
                  <a:gd name="connsiteY1" fmla="*/ 24 h 881094"/>
                  <a:gd name="connsiteX2" fmla="*/ 557213 w 557213"/>
                  <a:gd name="connsiteY2" fmla="*/ 321493 h 881094"/>
                  <a:gd name="connsiteX3" fmla="*/ 280988 w 557213"/>
                  <a:gd name="connsiteY3" fmla="*/ 881088 h 881094"/>
                  <a:gd name="connsiteX4" fmla="*/ 0 w 557213"/>
                  <a:gd name="connsiteY4" fmla="*/ 331019 h 881094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  <a:gd name="connsiteX0" fmla="*/ 0 w 557213"/>
                  <a:gd name="connsiteY0" fmla="*/ 331019 h 881088"/>
                  <a:gd name="connsiteX1" fmla="*/ 280988 w 557213"/>
                  <a:gd name="connsiteY1" fmla="*/ 24 h 881088"/>
                  <a:gd name="connsiteX2" fmla="*/ 557213 w 557213"/>
                  <a:gd name="connsiteY2" fmla="*/ 321493 h 881088"/>
                  <a:gd name="connsiteX3" fmla="*/ 280988 w 557213"/>
                  <a:gd name="connsiteY3" fmla="*/ 881088 h 881088"/>
                  <a:gd name="connsiteX4" fmla="*/ 0 w 557213"/>
                  <a:gd name="connsiteY4" fmla="*/ 331019 h 88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3" h="881088">
                    <a:moveTo>
                      <a:pt x="0" y="331019"/>
                    </a:moveTo>
                    <a:cubicBezTo>
                      <a:pt x="0" y="87720"/>
                      <a:pt x="188119" y="1612"/>
                      <a:pt x="280988" y="24"/>
                    </a:cubicBezTo>
                    <a:cubicBezTo>
                      <a:pt x="373857" y="-1564"/>
                      <a:pt x="557213" y="78194"/>
                      <a:pt x="557213" y="321493"/>
                    </a:cubicBezTo>
                    <a:cubicBezTo>
                      <a:pt x="557213" y="564792"/>
                      <a:pt x="373857" y="793775"/>
                      <a:pt x="280988" y="881088"/>
                    </a:cubicBezTo>
                    <a:cubicBezTo>
                      <a:pt x="173831" y="782663"/>
                      <a:pt x="0" y="574318"/>
                      <a:pt x="0" y="33101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10C4A87F-0DA3-477D-AA2D-A7FC233A2860}"/>
                </a:ext>
              </a:extLst>
            </p:cNvPr>
            <p:cNvGrpSpPr/>
            <p:nvPr/>
          </p:nvGrpSpPr>
          <p:grpSpPr>
            <a:xfrm>
              <a:off x="7780259" y="2102864"/>
              <a:ext cx="616224" cy="380355"/>
              <a:chOff x="2683938" y="2708921"/>
              <a:chExt cx="1307036" cy="806748"/>
            </a:xfrm>
          </p:grpSpPr>
          <p:sp>
            <p:nvSpPr>
              <p:cNvPr id="776" name="楕円 35">
                <a:extLst>
                  <a:ext uri="{FF2B5EF4-FFF2-40B4-BE49-F238E27FC236}">
                    <a16:creationId xmlns:a16="http://schemas.microsoft.com/office/drawing/2014/main" id="{D135C92D-E783-4C48-BDB4-795491E7615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楕円 35">
                <a:extLst>
                  <a:ext uri="{FF2B5EF4-FFF2-40B4-BE49-F238E27FC236}">
                    <a16:creationId xmlns:a16="http://schemas.microsoft.com/office/drawing/2014/main" id="{3D008577-03A8-4F74-961E-A7FF6A3FD838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D2749538-4F64-4958-BB83-F5F7AAD1B766}"/>
                </a:ext>
              </a:extLst>
            </p:cNvPr>
            <p:cNvGrpSpPr/>
            <p:nvPr/>
          </p:nvGrpSpPr>
          <p:grpSpPr>
            <a:xfrm rot="20621183">
              <a:off x="7372585" y="2051175"/>
              <a:ext cx="616224" cy="380355"/>
              <a:chOff x="2683938" y="2708921"/>
              <a:chExt cx="1307036" cy="806748"/>
            </a:xfrm>
          </p:grpSpPr>
          <p:sp>
            <p:nvSpPr>
              <p:cNvPr id="774" name="楕円 35">
                <a:extLst>
                  <a:ext uri="{FF2B5EF4-FFF2-40B4-BE49-F238E27FC236}">
                    <a16:creationId xmlns:a16="http://schemas.microsoft.com/office/drawing/2014/main" id="{B2EB2C3C-5F84-4D03-BCE0-3837C38DF8F8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35">
                <a:extLst>
                  <a:ext uri="{FF2B5EF4-FFF2-40B4-BE49-F238E27FC236}">
                    <a16:creationId xmlns:a16="http://schemas.microsoft.com/office/drawing/2014/main" id="{4510BCCF-1FE5-4819-AB59-049103B841A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E8765CB7-E3BB-417A-9612-8A6DFEB86090}"/>
                </a:ext>
              </a:extLst>
            </p:cNvPr>
            <p:cNvGrpSpPr/>
            <p:nvPr/>
          </p:nvGrpSpPr>
          <p:grpSpPr>
            <a:xfrm rot="10800000">
              <a:off x="7090772" y="2337407"/>
              <a:ext cx="616224" cy="380355"/>
              <a:chOff x="2683938" y="2708921"/>
              <a:chExt cx="1307036" cy="806748"/>
            </a:xfrm>
          </p:grpSpPr>
          <p:sp>
            <p:nvSpPr>
              <p:cNvPr id="772" name="楕円 35">
                <a:extLst>
                  <a:ext uri="{FF2B5EF4-FFF2-40B4-BE49-F238E27FC236}">
                    <a16:creationId xmlns:a16="http://schemas.microsoft.com/office/drawing/2014/main" id="{C47E27E7-5BFA-4D04-B9D3-A41DD98BDE4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35">
                <a:extLst>
                  <a:ext uri="{FF2B5EF4-FFF2-40B4-BE49-F238E27FC236}">
                    <a16:creationId xmlns:a16="http://schemas.microsoft.com/office/drawing/2014/main" id="{F12B32B2-AF3F-4AFA-8ED2-773D98448268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816995B6-BBDA-49A0-9A26-011CB158FCE9}"/>
                </a:ext>
              </a:extLst>
            </p:cNvPr>
            <p:cNvGrpSpPr/>
            <p:nvPr/>
          </p:nvGrpSpPr>
          <p:grpSpPr>
            <a:xfrm rot="10800000">
              <a:off x="7589605" y="2384971"/>
              <a:ext cx="616224" cy="380355"/>
              <a:chOff x="2683938" y="2708921"/>
              <a:chExt cx="1307036" cy="806748"/>
            </a:xfrm>
          </p:grpSpPr>
          <p:sp>
            <p:nvSpPr>
              <p:cNvPr id="770" name="楕円 35">
                <a:extLst>
                  <a:ext uri="{FF2B5EF4-FFF2-40B4-BE49-F238E27FC236}">
                    <a16:creationId xmlns:a16="http://schemas.microsoft.com/office/drawing/2014/main" id="{D42E2771-5775-4FEB-A49C-C2EFB966309E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35">
                <a:extLst>
                  <a:ext uri="{FF2B5EF4-FFF2-40B4-BE49-F238E27FC236}">
                    <a16:creationId xmlns:a16="http://schemas.microsoft.com/office/drawing/2014/main" id="{333DC2C3-F49D-4884-A384-15A5908E7EE7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363B77CE-7DE4-4C87-A30A-4FFFBA5A2F69}"/>
                </a:ext>
              </a:extLst>
            </p:cNvPr>
            <p:cNvGrpSpPr/>
            <p:nvPr/>
          </p:nvGrpSpPr>
          <p:grpSpPr>
            <a:xfrm rot="11065814">
              <a:off x="7991328" y="2437391"/>
              <a:ext cx="616224" cy="380355"/>
              <a:chOff x="2683938" y="2708921"/>
              <a:chExt cx="1307036" cy="806748"/>
            </a:xfrm>
          </p:grpSpPr>
          <p:sp>
            <p:nvSpPr>
              <p:cNvPr id="768" name="楕円 35">
                <a:extLst>
                  <a:ext uri="{FF2B5EF4-FFF2-40B4-BE49-F238E27FC236}">
                    <a16:creationId xmlns:a16="http://schemas.microsoft.com/office/drawing/2014/main" id="{0C34A318-846E-4063-8E6A-73976D99222E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35">
                <a:extLst>
                  <a:ext uri="{FF2B5EF4-FFF2-40B4-BE49-F238E27FC236}">
                    <a16:creationId xmlns:a16="http://schemas.microsoft.com/office/drawing/2014/main" id="{13578B47-304A-42F0-8C85-059076FBCF57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08FB8114-A420-4C05-90B0-BB6271E203F1}"/>
                </a:ext>
              </a:extLst>
            </p:cNvPr>
            <p:cNvGrpSpPr/>
            <p:nvPr/>
          </p:nvGrpSpPr>
          <p:grpSpPr>
            <a:xfrm rot="11065814">
              <a:off x="8329353" y="2218966"/>
              <a:ext cx="616224" cy="380355"/>
              <a:chOff x="2683938" y="2708921"/>
              <a:chExt cx="1307036" cy="806748"/>
            </a:xfrm>
          </p:grpSpPr>
          <p:sp>
            <p:nvSpPr>
              <p:cNvPr id="766" name="楕円 35">
                <a:extLst>
                  <a:ext uri="{FF2B5EF4-FFF2-40B4-BE49-F238E27FC236}">
                    <a16:creationId xmlns:a16="http://schemas.microsoft.com/office/drawing/2014/main" id="{65106088-E4BF-4CF8-84A6-98FC3F707A09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35">
                <a:extLst>
                  <a:ext uri="{FF2B5EF4-FFF2-40B4-BE49-F238E27FC236}">
                    <a16:creationId xmlns:a16="http://schemas.microsoft.com/office/drawing/2014/main" id="{60BF9DC5-106C-468E-B856-6F42F4B7ED7E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C5EC2846-EF0F-4782-96E4-7BE40DCAE005}"/>
                </a:ext>
              </a:extLst>
            </p:cNvPr>
            <p:cNvGrpSpPr/>
            <p:nvPr/>
          </p:nvGrpSpPr>
          <p:grpSpPr>
            <a:xfrm rot="11700000">
              <a:off x="7147789" y="2646543"/>
              <a:ext cx="616224" cy="380355"/>
              <a:chOff x="2683938" y="2708921"/>
              <a:chExt cx="1307036" cy="806748"/>
            </a:xfrm>
          </p:grpSpPr>
          <p:sp>
            <p:nvSpPr>
              <p:cNvPr id="764" name="楕円 35">
                <a:extLst>
                  <a:ext uri="{FF2B5EF4-FFF2-40B4-BE49-F238E27FC236}">
                    <a16:creationId xmlns:a16="http://schemas.microsoft.com/office/drawing/2014/main" id="{401FE0DB-5932-4BA5-9E8E-9E9FFC6B03BD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35">
                <a:extLst>
                  <a:ext uri="{FF2B5EF4-FFF2-40B4-BE49-F238E27FC236}">
                    <a16:creationId xmlns:a16="http://schemas.microsoft.com/office/drawing/2014/main" id="{D0F4A2A8-DD2C-465C-9655-83C3E1983ADA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4EDEBADD-BF04-4F80-BAEF-B5016617E1F4}"/>
                </a:ext>
              </a:extLst>
            </p:cNvPr>
            <p:cNvGrpSpPr/>
            <p:nvPr/>
          </p:nvGrpSpPr>
          <p:grpSpPr>
            <a:xfrm>
              <a:off x="8269719" y="2477398"/>
              <a:ext cx="616224" cy="380355"/>
              <a:chOff x="2683938" y="2708921"/>
              <a:chExt cx="1307036" cy="806748"/>
            </a:xfrm>
          </p:grpSpPr>
          <p:sp>
            <p:nvSpPr>
              <p:cNvPr id="762" name="楕円 35">
                <a:extLst>
                  <a:ext uri="{FF2B5EF4-FFF2-40B4-BE49-F238E27FC236}">
                    <a16:creationId xmlns:a16="http://schemas.microsoft.com/office/drawing/2014/main" id="{59A759F1-B41A-4410-9F6C-6CF18DF7735B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35">
                <a:extLst>
                  <a:ext uri="{FF2B5EF4-FFF2-40B4-BE49-F238E27FC236}">
                    <a16:creationId xmlns:a16="http://schemas.microsoft.com/office/drawing/2014/main" id="{A1DB7DF4-148E-48DF-8DB9-E3908B6E8026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91A4C313-0936-400D-A9C9-1DEF9234A880}"/>
                </a:ext>
              </a:extLst>
            </p:cNvPr>
            <p:cNvGrpSpPr/>
            <p:nvPr/>
          </p:nvGrpSpPr>
          <p:grpSpPr>
            <a:xfrm>
              <a:off x="7979207" y="2696473"/>
              <a:ext cx="616224" cy="380355"/>
              <a:chOff x="2683938" y="2708921"/>
              <a:chExt cx="1307036" cy="806748"/>
            </a:xfrm>
          </p:grpSpPr>
          <p:sp>
            <p:nvSpPr>
              <p:cNvPr id="760" name="楕円 35">
                <a:extLst>
                  <a:ext uri="{FF2B5EF4-FFF2-40B4-BE49-F238E27FC236}">
                    <a16:creationId xmlns:a16="http://schemas.microsoft.com/office/drawing/2014/main" id="{D6D93531-62D7-44D3-BE55-D1D9BFD9A5D3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35">
                <a:extLst>
                  <a:ext uri="{FF2B5EF4-FFF2-40B4-BE49-F238E27FC236}">
                    <a16:creationId xmlns:a16="http://schemas.microsoft.com/office/drawing/2014/main" id="{EE9FDAE1-9CBC-4630-8947-F35ABA594B2C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FFF15A12-4CEC-4FEB-8236-75E16B5D71F5}"/>
                </a:ext>
              </a:extLst>
            </p:cNvPr>
            <p:cNvGrpSpPr/>
            <p:nvPr/>
          </p:nvGrpSpPr>
          <p:grpSpPr>
            <a:xfrm rot="10800000">
              <a:off x="7572713" y="2708999"/>
              <a:ext cx="616224" cy="380355"/>
              <a:chOff x="2683938" y="2708921"/>
              <a:chExt cx="1307036" cy="806748"/>
            </a:xfrm>
          </p:grpSpPr>
          <p:sp>
            <p:nvSpPr>
              <p:cNvPr id="758" name="楕円 35">
                <a:extLst>
                  <a:ext uri="{FF2B5EF4-FFF2-40B4-BE49-F238E27FC236}">
                    <a16:creationId xmlns:a16="http://schemas.microsoft.com/office/drawing/2014/main" id="{3C0F17EF-C33E-4E23-8C24-2D613B70E151}"/>
                  </a:ext>
                </a:extLst>
              </p:cNvPr>
              <p:cNvSpPr/>
              <p:nvPr/>
            </p:nvSpPr>
            <p:spPr>
              <a:xfrm rot="5400000">
                <a:off x="3816828" y="3005614"/>
                <a:ext cx="134932" cy="213360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35">
                <a:extLst>
                  <a:ext uri="{FF2B5EF4-FFF2-40B4-BE49-F238E27FC236}">
                    <a16:creationId xmlns:a16="http://schemas.microsoft.com/office/drawing/2014/main" id="{04079AED-BC0F-4DB1-B39A-0DA1B6CA65BB}"/>
                  </a:ext>
                </a:extLst>
              </p:cNvPr>
              <p:cNvSpPr/>
              <p:nvPr/>
            </p:nvSpPr>
            <p:spPr>
              <a:xfrm rot="5400000">
                <a:off x="2911590" y="2481269"/>
                <a:ext cx="806748" cy="1262051"/>
              </a:xfrm>
              <a:custGeom>
                <a:avLst/>
                <a:gdLst>
                  <a:gd name="connsiteX0" fmla="*/ 0 w 806715"/>
                  <a:gd name="connsiteY0" fmla="*/ 573744 h 1147488"/>
                  <a:gd name="connsiteX1" fmla="*/ 403358 w 806715"/>
                  <a:gd name="connsiteY1" fmla="*/ 0 h 1147488"/>
                  <a:gd name="connsiteX2" fmla="*/ 806716 w 806715"/>
                  <a:gd name="connsiteY2" fmla="*/ 573744 h 1147488"/>
                  <a:gd name="connsiteX3" fmla="*/ 403358 w 806715"/>
                  <a:gd name="connsiteY3" fmla="*/ 1147488 h 1147488"/>
                  <a:gd name="connsiteX4" fmla="*/ 0 w 806715"/>
                  <a:gd name="connsiteY4" fmla="*/ 573744 h 1147488"/>
                  <a:gd name="connsiteX0" fmla="*/ 0 w 806716"/>
                  <a:gd name="connsiteY0" fmla="*/ 573744 h 1208448"/>
                  <a:gd name="connsiteX1" fmla="*/ 403358 w 806716"/>
                  <a:gd name="connsiteY1" fmla="*/ 0 h 1208448"/>
                  <a:gd name="connsiteX2" fmla="*/ 806716 w 806716"/>
                  <a:gd name="connsiteY2" fmla="*/ 573744 h 1208448"/>
                  <a:gd name="connsiteX3" fmla="*/ 403358 w 806716"/>
                  <a:gd name="connsiteY3" fmla="*/ 1208448 h 1208448"/>
                  <a:gd name="connsiteX4" fmla="*/ 0 w 806716"/>
                  <a:gd name="connsiteY4" fmla="*/ 573744 h 1208448"/>
                  <a:gd name="connsiteX0" fmla="*/ 66 w 806782"/>
                  <a:gd name="connsiteY0" fmla="*/ 489924 h 1124628"/>
                  <a:gd name="connsiteX1" fmla="*/ 380564 w 806782"/>
                  <a:gd name="connsiteY1" fmla="*/ 0 h 1124628"/>
                  <a:gd name="connsiteX2" fmla="*/ 806782 w 806782"/>
                  <a:gd name="connsiteY2" fmla="*/ 489924 h 1124628"/>
                  <a:gd name="connsiteX3" fmla="*/ 403424 w 806782"/>
                  <a:gd name="connsiteY3" fmla="*/ 1124628 h 1124628"/>
                  <a:gd name="connsiteX4" fmla="*/ 66 w 806782"/>
                  <a:gd name="connsiteY4" fmla="*/ 489924 h 112462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0 w 806746"/>
                  <a:gd name="connsiteY0" fmla="*/ 489924 h 1261788"/>
                  <a:gd name="connsiteX1" fmla="*/ 380528 w 806746"/>
                  <a:gd name="connsiteY1" fmla="*/ 0 h 1261788"/>
                  <a:gd name="connsiteX2" fmla="*/ 806746 w 806746"/>
                  <a:gd name="connsiteY2" fmla="*/ 489924 h 1261788"/>
                  <a:gd name="connsiteX3" fmla="*/ 395768 w 806746"/>
                  <a:gd name="connsiteY3" fmla="*/ 1261788 h 1261788"/>
                  <a:gd name="connsiteX4" fmla="*/ 30 w 806746"/>
                  <a:gd name="connsiteY4" fmla="*/ 489924 h 1261788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  <a:gd name="connsiteX0" fmla="*/ 32 w 806748"/>
                  <a:gd name="connsiteY0" fmla="*/ 490187 h 1262051"/>
                  <a:gd name="connsiteX1" fmla="*/ 380530 w 806748"/>
                  <a:gd name="connsiteY1" fmla="*/ 263 h 1262051"/>
                  <a:gd name="connsiteX2" fmla="*/ 806748 w 806748"/>
                  <a:gd name="connsiteY2" fmla="*/ 490187 h 1262051"/>
                  <a:gd name="connsiteX3" fmla="*/ 395770 w 806748"/>
                  <a:gd name="connsiteY3" fmla="*/ 1262051 h 1262051"/>
                  <a:gd name="connsiteX4" fmla="*/ 32 w 806748"/>
                  <a:gd name="connsiteY4" fmla="*/ 490187 h 126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6748" h="1262051">
                    <a:moveTo>
                      <a:pt x="32" y="490187"/>
                    </a:moveTo>
                    <a:cubicBezTo>
                      <a:pt x="-2508" y="234169"/>
                      <a:pt x="142522" y="7883"/>
                      <a:pt x="380530" y="263"/>
                    </a:cubicBezTo>
                    <a:cubicBezTo>
                      <a:pt x="618538" y="-7357"/>
                      <a:pt x="806748" y="150457"/>
                      <a:pt x="806748" y="490187"/>
                    </a:cubicBezTo>
                    <a:cubicBezTo>
                      <a:pt x="806748" y="829917"/>
                      <a:pt x="641398" y="1262051"/>
                      <a:pt x="395770" y="1262051"/>
                    </a:cubicBezTo>
                    <a:cubicBezTo>
                      <a:pt x="150142" y="1262051"/>
                      <a:pt x="2572" y="746205"/>
                      <a:pt x="32" y="49018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3000">
                    <a:srgbClr val="7030A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86AE61E-6DB9-4469-95F6-86E26365911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牧場、乳製品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FEA2913-6F65-46EA-8213-355A5A059F4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クマ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7B968D8-AAD9-42B3-ABD7-04005D37CBF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サラブレッド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1F60091-A5D8-4AE7-9131-33FBE65C4103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木彫りのクマ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D314202-C53C-48C9-9149-614966F37E3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キタキツネ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AF60308-55E1-421A-A176-474DACAB12D8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エゾジカ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0D6CEBE-E6E1-4429-BA05-ADFFC65B9817}"/>
              </a:ext>
            </a:extLst>
          </p:cNvPr>
          <p:cNvGrpSpPr/>
          <p:nvPr/>
        </p:nvGrpSpPr>
        <p:grpSpPr>
          <a:xfrm>
            <a:off x="763106" y="1016395"/>
            <a:ext cx="2494444" cy="2300394"/>
            <a:chOff x="641429" y="904184"/>
            <a:chExt cx="2737798" cy="2524816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C4D464D-A240-4009-8756-4B624AD6678C}"/>
                </a:ext>
              </a:extLst>
            </p:cNvPr>
            <p:cNvSpPr/>
            <p:nvPr/>
          </p:nvSpPr>
          <p:spPr>
            <a:xfrm>
              <a:off x="1386756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CAFD096E-A768-41C7-80B1-37FFC4A6B8C4}"/>
                </a:ext>
              </a:extLst>
            </p:cNvPr>
            <p:cNvSpPr/>
            <p:nvPr/>
          </p:nvSpPr>
          <p:spPr>
            <a:xfrm rot="10800000">
              <a:off x="2331866" y="2865180"/>
              <a:ext cx="264319" cy="409933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E87DCA06-014A-452D-8609-A775FAB88DE1}"/>
                </a:ext>
              </a:extLst>
            </p:cNvPr>
            <p:cNvSpPr/>
            <p:nvPr/>
          </p:nvSpPr>
          <p:spPr>
            <a:xfrm rot="10300431">
              <a:off x="3200765" y="1503264"/>
              <a:ext cx="114412" cy="1051614"/>
            </a:xfrm>
            <a:prstGeom prst="mo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5AE3808-1E6E-4E1A-ABE8-D41D81E5CD4B}"/>
                </a:ext>
              </a:extLst>
            </p:cNvPr>
            <p:cNvSpPr/>
            <p:nvPr/>
          </p:nvSpPr>
          <p:spPr>
            <a:xfrm>
              <a:off x="2215406" y="2693553"/>
              <a:ext cx="750465" cy="343257"/>
            </a:xfrm>
            <a:custGeom>
              <a:avLst/>
              <a:gdLst>
                <a:gd name="connsiteX0" fmla="*/ 481414 w 962829"/>
                <a:gd name="connsiteY0" fmla="*/ 0 h 343257"/>
                <a:gd name="connsiteX1" fmla="*/ 898009 w 962829"/>
                <a:gd name="connsiteY1" fmla="*/ 7841 h 343257"/>
                <a:gd name="connsiteX2" fmla="*/ 962829 w 962829"/>
                <a:gd name="connsiteY2" fmla="*/ 11598 h 343257"/>
                <a:gd name="connsiteX3" fmla="*/ 937961 w 962829"/>
                <a:gd name="connsiteY3" fmla="*/ 107542 h 343257"/>
                <a:gd name="connsiteX4" fmla="*/ 481414 w 962829"/>
                <a:gd name="connsiteY4" fmla="*/ 343257 h 343257"/>
                <a:gd name="connsiteX5" fmla="*/ 24868 w 962829"/>
                <a:gd name="connsiteY5" fmla="*/ 107542 h 343257"/>
                <a:gd name="connsiteX6" fmla="*/ 0 w 962829"/>
                <a:gd name="connsiteY6" fmla="*/ 11598 h 343257"/>
                <a:gd name="connsiteX7" fmla="*/ 64820 w 962829"/>
                <a:gd name="connsiteY7" fmla="*/ 7841 h 343257"/>
                <a:gd name="connsiteX8" fmla="*/ 481414 w 962829"/>
                <a:gd name="connsiteY8" fmla="*/ 0 h 34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29" h="343257">
                  <a:moveTo>
                    <a:pt x="481414" y="0"/>
                  </a:moveTo>
                  <a:cubicBezTo>
                    <a:pt x="624118" y="0"/>
                    <a:pt x="763445" y="2700"/>
                    <a:pt x="898009" y="7841"/>
                  </a:cubicBezTo>
                  <a:lnTo>
                    <a:pt x="962829" y="11598"/>
                  </a:lnTo>
                  <a:lnTo>
                    <a:pt x="937961" y="107542"/>
                  </a:lnTo>
                  <a:cubicBezTo>
                    <a:pt x="862742" y="246062"/>
                    <a:pt x="686650" y="343257"/>
                    <a:pt x="481414" y="343257"/>
                  </a:cubicBezTo>
                  <a:cubicBezTo>
                    <a:pt x="276178" y="343257"/>
                    <a:pt x="100086" y="246062"/>
                    <a:pt x="24868" y="107542"/>
                  </a:cubicBezTo>
                  <a:lnTo>
                    <a:pt x="0" y="11598"/>
                  </a:lnTo>
                  <a:lnTo>
                    <a:pt x="64820" y="7841"/>
                  </a:lnTo>
                  <a:cubicBezTo>
                    <a:pt x="199383" y="2700"/>
                    <a:pt x="338710" y="0"/>
                    <a:pt x="481414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88A89FF-5AF9-42D1-8BD1-FC73B337ED5C}"/>
                </a:ext>
              </a:extLst>
            </p:cNvPr>
            <p:cNvSpPr/>
            <p:nvPr/>
          </p:nvSpPr>
          <p:spPr>
            <a:xfrm>
              <a:off x="1250667" y="1455916"/>
              <a:ext cx="1939988" cy="1819197"/>
            </a:xfrm>
            <a:custGeom>
              <a:avLst/>
              <a:gdLst>
                <a:gd name="connsiteX0" fmla="*/ 255733 w 1939988"/>
                <a:gd name="connsiteY0" fmla="*/ 0 h 1819197"/>
                <a:gd name="connsiteX1" fmla="*/ 1824192 w 1939988"/>
                <a:gd name="connsiteY1" fmla="*/ 0 h 1819197"/>
                <a:gd name="connsiteX2" fmla="*/ 1939988 w 1939988"/>
                <a:gd name="connsiteY2" fmla="*/ 115796 h 1819197"/>
                <a:gd name="connsiteX3" fmla="*/ 1939988 w 1939988"/>
                <a:gd name="connsiteY3" fmla="*/ 1255177 h 1819197"/>
                <a:gd name="connsiteX4" fmla="*/ 1862931 w 1939988"/>
                <a:gd name="connsiteY4" fmla="*/ 1441210 h 1819197"/>
                <a:gd name="connsiteX5" fmla="*/ 1827825 w 1939988"/>
                <a:gd name="connsiteY5" fmla="*/ 1470176 h 1819197"/>
                <a:gd name="connsiteX6" fmla="*/ 1771563 w 1939988"/>
                <a:gd name="connsiteY6" fmla="*/ 1819197 h 1819197"/>
                <a:gd name="connsiteX7" fmla="*/ 1639404 w 1939988"/>
                <a:gd name="connsiteY7" fmla="*/ 1819197 h 1819197"/>
                <a:gd name="connsiteX8" fmla="*/ 1588407 w 1939988"/>
                <a:gd name="connsiteY8" fmla="*/ 1502833 h 1819197"/>
                <a:gd name="connsiteX9" fmla="*/ 1586440 w 1939988"/>
                <a:gd name="connsiteY9" fmla="*/ 1502302 h 1819197"/>
                <a:gd name="connsiteX10" fmla="*/ 1419154 w 1939988"/>
                <a:gd name="connsiteY10" fmla="*/ 1308198 h 1819197"/>
                <a:gd name="connsiteX11" fmla="*/ 1417180 w 1939988"/>
                <a:gd name="connsiteY11" fmla="*/ 1288616 h 1819197"/>
                <a:gd name="connsiteX12" fmla="*/ 1368111 w 1939988"/>
                <a:gd name="connsiteY12" fmla="*/ 1348089 h 1819197"/>
                <a:gd name="connsiteX13" fmla="*/ 957263 w 1939988"/>
                <a:gd name="connsiteY13" fmla="*/ 1518267 h 1819197"/>
                <a:gd name="connsiteX14" fmla="*/ 957264 w 1939988"/>
                <a:gd name="connsiteY14" fmla="*/ 1518266 h 1819197"/>
                <a:gd name="connsiteX15" fmla="*/ 842172 w 1939988"/>
                <a:gd name="connsiteY15" fmla="*/ 1518266 h 1819197"/>
                <a:gd name="connsiteX16" fmla="*/ 793663 w 1939988"/>
                <a:gd name="connsiteY16" fmla="*/ 1819196 h 1819197"/>
                <a:gd name="connsiteX17" fmla="*/ 661504 w 1939988"/>
                <a:gd name="connsiteY17" fmla="*/ 1819196 h 1819197"/>
                <a:gd name="connsiteX18" fmla="*/ 612995 w 1939988"/>
                <a:gd name="connsiteY18" fmla="*/ 1518266 h 1819197"/>
                <a:gd name="connsiteX19" fmla="*/ 357191 w 1939988"/>
                <a:gd name="connsiteY19" fmla="*/ 1518266 h 1819197"/>
                <a:gd name="connsiteX20" fmla="*/ 350162 w 1939988"/>
                <a:gd name="connsiteY20" fmla="*/ 1517557 h 1819197"/>
                <a:gd name="connsiteX21" fmla="*/ 301538 w 1939988"/>
                <a:gd name="connsiteY21" fmla="*/ 1819196 h 1819197"/>
                <a:gd name="connsiteX22" fmla="*/ 169379 w 1939988"/>
                <a:gd name="connsiteY22" fmla="*/ 1819196 h 1819197"/>
                <a:gd name="connsiteX23" fmla="*/ 103857 w 1939988"/>
                <a:gd name="connsiteY23" fmla="*/ 1412724 h 1819197"/>
                <a:gd name="connsiteX24" fmla="*/ 61003 w 1939988"/>
                <a:gd name="connsiteY24" fmla="*/ 1360784 h 1819197"/>
                <a:gd name="connsiteX25" fmla="*/ 0 w 1939988"/>
                <a:gd name="connsiteY25" fmla="*/ 1161075 h 1819197"/>
                <a:gd name="connsiteX26" fmla="*/ 0 w 1939988"/>
                <a:gd name="connsiteY26" fmla="*/ 255733 h 1819197"/>
                <a:gd name="connsiteX27" fmla="*/ 255733 w 1939988"/>
                <a:gd name="connsiteY27" fmla="*/ 0 h 1819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39988" h="1819197">
                  <a:moveTo>
                    <a:pt x="255733" y="0"/>
                  </a:moveTo>
                  <a:lnTo>
                    <a:pt x="1824192" y="0"/>
                  </a:lnTo>
                  <a:cubicBezTo>
                    <a:pt x="1888144" y="0"/>
                    <a:pt x="1939988" y="51844"/>
                    <a:pt x="1939988" y="115796"/>
                  </a:cubicBezTo>
                  <a:lnTo>
                    <a:pt x="1939988" y="1255177"/>
                  </a:lnTo>
                  <a:cubicBezTo>
                    <a:pt x="1939988" y="1327828"/>
                    <a:pt x="1910541" y="1393600"/>
                    <a:pt x="1862931" y="1441210"/>
                  </a:cubicBezTo>
                  <a:lnTo>
                    <a:pt x="1827825" y="1470176"/>
                  </a:lnTo>
                  <a:lnTo>
                    <a:pt x="1771563" y="1819197"/>
                  </a:lnTo>
                  <a:lnTo>
                    <a:pt x="1639404" y="1819197"/>
                  </a:lnTo>
                  <a:lnTo>
                    <a:pt x="1588407" y="1502833"/>
                  </a:lnTo>
                  <a:lnTo>
                    <a:pt x="1586440" y="1502302"/>
                  </a:lnTo>
                  <a:cubicBezTo>
                    <a:pt x="1501820" y="1471319"/>
                    <a:pt x="1437553" y="1398113"/>
                    <a:pt x="1419154" y="1308198"/>
                  </a:cubicBezTo>
                  <a:lnTo>
                    <a:pt x="1417180" y="1288616"/>
                  </a:lnTo>
                  <a:lnTo>
                    <a:pt x="1368111" y="1348089"/>
                  </a:lnTo>
                  <a:cubicBezTo>
                    <a:pt x="1262966" y="1453234"/>
                    <a:pt x="1117709" y="1518267"/>
                    <a:pt x="957263" y="1518267"/>
                  </a:cubicBezTo>
                  <a:lnTo>
                    <a:pt x="957264" y="1518266"/>
                  </a:lnTo>
                  <a:lnTo>
                    <a:pt x="842172" y="1518266"/>
                  </a:lnTo>
                  <a:lnTo>
                    <a:pt x="793663" y="1819196"/>
                  </a:lnTo>
                  <a:lnTo>
                    <a:pt x="661504" y="1819196"/>
                  </a:lnTo>
                  <a:lnTo>
                    <a:pt x="612995" y="1518266"/>
                  </a:lnTo>
                  <a:lnTo>
                    <a:pt x="357191" y="1518266"/>
                  </a:lnTo>
                  <a:lnTo>
                    <a:pt x="350162" y="1517557"/>
                  </a:lnTo>
                  <a:lnTo>
                    <a:pt x="301538" y="1819196"/>
                  </a:lnTo>
                  <a:lnTo>
                    <a:pt x="169379" y="1819196"/>
                  </a:lnTo>
                  <a:lnTo>
                    <a:pt x="103857" y="1412724"/>
                  </a:lnTo>
                  <a:lnTo>
                    <a:pt x="61003" y="1360784"/>
                  </a:lnTo>
                  <a:cubicBezTo>
                    <a:pt x="22489" y="1303776"/>
                    <a:pt x="0" y="1235052"/>
                    <a:pt x="0" y="1161075"/>
                  </a:cubicBezTo>
                  <a:lnTo>
                    <a:pt x="0" y="255733"/>
                  </a:lnTo>
                  <a:cubicBezTo>
                    <a:pt x="0" y="114496"/>
                    <a:pt x="114496" y="0"/>
                    <a:pt x="25573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C75CE28-94AB-49F0-89F4-C075E51BBB94}"/>
                </a:ext>
              </a:extLst>
            </p:cNvPr>
            <p:cNvSpPr/>
            <p:nvPr/>
          </p:nvSpPr>
          <p:spPr>
            <a:xfrm>
              <a:off x="2307939" y="1455916"/>
              <a:ext cx="369517" cy="62926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8236239D-6248-42EF-89B6-8D4D1E3A2F06}"/>
                </a:ext>
              </a:extLst>
            </p:cNvPr>
            <p:cNvSpPr/>
            <p:nvPr/>
          </p:nvSpPr>
          <p:spPr>
            <a:xfrm>
              <a:off x="2831214" y="1673635"/>
              <a:ext cx="265488" cy="5153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F5899653-DBE8-4CE3-8FC2-9E740A5CB3DA}"/>
                </a:ext>
              </a:extLst>
            </p:cNvPr>
            <p:cNvSpPr/>
            <p:nvPr/>
          </p:nvSpPr>
          <p:spPr>
            <a:xfrm>
              <a:off x="2594082" y="2210951"/>
              <a:ext cx="124690" cy="22087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D4BB2447-0E3C-4C5D-B029-A89035B86B14}"/>
                </a:ext>
              </a:extLst>
            </p:cNvPr>
            <p:cNvSpPr/>
            <p:nvPr/>
          </p:nvSpPr>
          <p:spPr>
            <a:xfrm>
              <a:off x="1486127" y="2693553"/>
              <a:ext cx="220422" cy="205506"/>
            </a:xfrm>
            <a:custGeom>
              <a:avLst/>
              <a:gdLst>
                <a:gd name="connsiteX0" fmla="*/ 128985 w 257970"/>
                <a:gd name="connsiteY0" fmla="*/ 0 h 240514"/>
                <a:gd name="connsiteX1" fmla="*/ 221697 w 257970"/>
                <a:gd name="connsiteY1" fmla="*/ 92711 h 240514"/>
                <a:gd name="connsiteX2" fmla="*/ 221502 w 257970"/>
                <a:gd name="connsiteY2" fmla="*/ 94642 h 240514"/>
                <a:gd name="connsiteX3" fmla="*/ 257970 w 257970"/>
                <a:gd name="connsiteY3" fmla="*/ 240514 h 240514"/>
                <a:gd name="connsiteX4" fmla="*/ 0 w 257970"/>
                <a:gd name="connsiteY4" fmla="*/ 240514 h 240514"/>
                <a:gd name="connsiteX5" fmla="*/ 36469 w 257970"/>
                <a:gd name="connsiteY5" fmla="*/ 94642 h 240514"/>
                <a:gd name="connsiteX6" fmla="*/ 36274 w 257970"/>
                <a:gd name="connsiteY6" fmla="*/ 92711 h 240514"/>
                <a:gd name="connsiteX7" fmla="*/ 128985 w 257970"/>
                <a:gd name="connsiteY7" fmla="*/ 0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970" h="240514">
                  <a:moveTo>
                    <a:pt x="128985" y="0"/>
                  </a:moveTo>
                  <a:cubicBezTo>
                    <a:pt x="180188" y="0"/>
                    <a:pt x="221697" y="41509"/>
                    <a:pt x="221697" y="92711"/>
                  </a:cubicBezTo>
                  <a:lnTo>
                    <a:pt x="221502" y="94642"/>
                  </a:lnTo>
                  <a:lnTo>
                    <a:pt x="257970" y="240514"/>
                  </a:lnTo>
                  <a:lnTo>
                    <a:pt x="0" y="240514"/>
                  </a:lnTo>
                  <a:lnTo>
                    <a:pt x="36469" y="94642"/>
                  </a:lnTo>
                  <a:lnTo>
                    <a:pt x="36274" y="92711"/>
                  </a:lnTo>
                  <a:cubicBezTo>
                    <a:pt x="36274" y="41509"/>
                    <a:pt x="77782" y="0"/>
                    <a:pt x="12898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C7FC80CF-A35D-4C5D-B006-335156FA987F}"/>
                </a:ext>
              </a:extLst>
            </p:cNvPr>
            <p:cNvSpPr/>
            <p:nvPr/>
          </p:nvSpPr>
          <p:spPr>
            <a:xfrm>
              <a:off x="983863" y="904184"/>
              <a:ext cx="1224950" cy="1753022"/>
            </a:xfrm>
            <a:custGeom>
              <a:avLst/>
              <a:gdLst>
                <a:gd name="connsiteX0" fmla="*/ 609458 w 1224950"/>
                <a:gd name="connsiteY0" fmla="*/ 0 h 1753022"/>
                <a:gd name="connsiteX1" fmla="*/ 672726 w 1224950"/>
                <a:gd name="connsiteY1" fmla="*/ 31207 h 1753022"/>
                <a:gd name="connsiteX2" fmla="*/ 746242 w 1224950"/>
                <a:gd name="connsiteY2" fmla="*/ 21570 h 1753022"/>
                <a:gd name="connsiteX3" fmla="*/ 789630 w 1224950"/>
                <a:gd name="connsiteY3" fmla="*/ 69597 h 1753022"/>
                <a:gd name="connsiteX4" fmla="*/ 862205 w 1224950"/>
                <a:gd name="connsiteY4" fmla="*/ 82996 h 1753022"/>
                <a:gd name="connsiteX5" fmla="*/ 879105 w 1224950"/>
                <a:gd name="connsiteY5" fmla="*/ 140531 h 1753022"/>
                <a:gd name="connsiteX6" fmla="*/ 913831 w 1224950"/>
                <a:gd name="connsiteY6" fmla="*/ 160249 h 1753022"/>
                <a:gd name="connsiteX7" fmla="*/ 932321 w 1224950"/>
                <a:gd name="connsiteY7" fmla="*/ 165988 h 1753022"/>
                <a:gd name="connsiteX8" fmla="*/ 1224950 w 1224950"/>
                <a:gd name="connsiteY8" fmla="*/ 607463 h 1753022"/>
                <a:gd name="connsiteX9" fmla="*/ 1224950 w 1224950"/>
                <a:gd name="connsiteY9" fmla="*/ 1140547 h 1753022"/>
                <a:gd name="connsiteX10" fmla="*/ 612475 w 1224950"/>
                <a:gd name="connsiteY10" fmla="*/ 1753022 h 1753022"/>
                <a:gd name="connsiteX11" fmla="*/ 0 w 1224950"/>
                <a:gd name="connsiteY11" fmla="*/ 1140547 h 1753022"/>
                <a:gd name="connsiteX12" fmla="*/ 0 w 1224950"/>
                <a:gd name="connsiteY12" fmla="*/ 607463 h 1753022"/>
                <a:gd name="connsiteX13" fmla="*/ 292629 w 1224950"/>
                <a:gd name="connsiteY13" fmla="*/ 165988 h 1753022"/>
                <a:gd name="connsiteX14" fmla="*/ 297808 w 1224950"/>
                <a:gd name="connsiteY14" fmla="*/ 164381 h 1753022"/>
                <a:gd name="connsiteX15" fmla="*/ 339811 w 1224950"/>
                <a:gd name="connsiteY15" fmla="*/ 140531 h 1753022"/>
                <a:gd name="connsiteX16" fmla="*/ 356711 w 1224950"/>
                <a:gd name="connsiteY16" fmla="*/ 82996 h 1753022"/>
                <a:gd name="connsiteX17" fmla="*/ 429286 w 1224950"/>
                <a:gd name="connsiteY17" fmla="*/ 69597 h 1753022"/>
                <a:gd name="connsiteX18" fmla="*/ 472674 w 1224950"/>
                <a:gd name="connsiteY18" fmla="*/ 21570 h 1753022"/>
                <a:gd name="connsiteX19" fmla="*/ 546190 w 1224950"/>
                <a:gd name="connsiteY19" fmla="*/ 31207 h 1753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24950" h="1753022">
                  <a:moveTo>
                    <a:pt x="609458" y="0"/>
                  </a:moveTo>
                  <a:lnTo>
                    <a:pt x="672726" y="31207"/>
                  </a:lnTo>
                  <a:lnTo>
                    <a:pt x="746242" y="21570"/>
                  </a:lnTo>
                  <a:lnTo>
                    <a:pt x="789630" y="69597"/>
                  </a:lnTo>
                  <a:lnTo>
                    <a:pt x="862205" y="82996"/>
                  </a:lnTo>
                  <a:lnTo>
                    <a:pt x="879105" y="140531"/>
                  </a:lnTo>
                  <a:lnTo>
                    <a:pt x="913831" y="160249"/>
                  </a:lnTo>
                  <a:lnTo>
                    <a:pt x="932321" y="165988"/>
                  </a:lnTo>
                  <a:cubicBezTo>
                    <a:pt x="1104287" y="238723"/>
                    <a:pt x="1224950" y="409002"/>
                    <a:pt x="1224950" y="607463"/>
                  </a:cubicBezTo>
                  <a:lnTo>
                    <a:pt x="1224950" y="1140547"/>
                  </a:lnTo>
                  <a:cubicBezTo>
                    <a:pt x="1224950" y="1478808"/>
                    <a:pt x="950736" y="1753022"/>
                    <a:pt x="612475" y="1753022"/>
                  </a:cubicBezTo>
                  <a:cubicBezTo>
                    <a:pt x="274214" y="1753022"/>
                    <a:pt x="0" y="1478808"/>
                    <a:pt x="0" y="1140547"/>
                  </a:cubicBezTo>
                  <a:lnTo>
                    <a:pt x="0" y="607463"/>
                  </a:lnTo>
                  <a:cubicBezTo>
                    <a:pt x="0" y="409002"/>
                    <a:pt x="120663" y="238723"/>
                    <a:pt x="292629" y="165988"/>
                  </a:cubicBezTo>
                  <a:lnTo>
                    <a:pt x="297808" y="164381"/>
                  </a:lnTo>
                  <a:lnTo>
                    <a:pt x="339811" y="140531"/>
                  </a:lnTo>
                  <a:lnTo>
                    <a:pt x="356711" y="82996"/>
                  </a:lnTo>
                  <a:lnTo>
                    <a:pt x="429286" y="69597"/>
                  </a:lnTo>
                  <a:lnTo>
                    <a:pt x="472674" y="21570"/>
                  </a:lnTo>
                  <a:lnTo>
                    <a:pt x="546190" y="3120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BF6EF554-C32F-400A-98E7-771C446ABE24}"/>
                </a:ext>
              </a:extLst>
            </p:cNvPr>
            <p:cNvSpPr/>
            <p:nvPr/>
          </p:nvSpPr>
          <p:spPr>
            <a:xfrm rot="900000">
              <a:off x="641429" y="1062037"/>
              <a:ext cx="619124" cy="2671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FC2D1E56-3547-4597-98AA-32189036DC74}"/>
                </a:ext>
              </a:extLst>
            </p:cNvPr>
            <p:cNvSpPr/>
            <p:nvPr/>
          </p:nvSpPr>
          <p:spPr>
            <a:xfrm rot="20700000" flipH="1">
              <a:off x="1932123" y="1062038"/>
              <a:ext cx="619124" cy="2671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59C4C315-8CE5-4056-AC73-60DAF03FEA2A}"/>
                </a:ext>
              </a:extLst>
            </p:cNvPr>
            <p:cNvSpPr/>
            <p:nvPr/>
          </p:nvSpPr>
          <p:spPr>
            <a:xfrm>
              <a:off x="1237623" y="2283619"/>
              <a:ext cx="717430" cy="40993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F20D7F43-F65E-49C1-BBB0-ECD6672453C3}"/>
                </a:ext>
              </a:extLst>
            </p:cNvPr>
            <p:cNvSpPr/>
            <p:nvPr/>
          </p:nvSpPr>
          <p:spPr>
            <a:xfrm>
              <a:off x="1306763" y="2462641"/>
              <a:ext cx="158218" cy="15821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670AFE65-66F1-414B-880C-4AFDC1C5CE67}"/>
                </a:ext>
              </a:extLst>
            </p:cNvPr>
            <p:cNvSpPr/>
            <p:nvPr/>
          </p:nvSpPr>
          <p:spPr>
            <a:xfrm>
              <a:off x="1744407" y="2462641"/>
              <a:ext cx="158218" cy="15821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8CBE184-F9F1-4591-AB49-808C9A7093F6}"/>
                </a:ext>
              </a:extLst>
            </p:cNvPr>
            <p:cNvSpPr/>
            <p:nvPr/>
          </p:nvSpPr>
          <p:spPr>
            <a:xfrm>
              <a:off x="2296583" y="2288782"/>
              <a:ext cx="182762" cy="32374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8D5CE751-968A-4117-B34D-B93BC35BB0E9}"/>
                </a:ext>
              </a:extLst>
            </p:cNvPr>
            <p:cNvSpPr/>
            <p:nvPr/>
          </p:nvSpPr>
          <p:spPr>
            <a:xfrm>
              <a:off x="978953" y="1101207"/>
              <a:ext cx="492626" cy="1241802"/>
            </a:xfrm>
            <a:custGeom>
              <a:avLst/>
              <a:gdLst>
                <a:gd name="connsiteX0" fmla="*/ 236606 w 492626"/>
                <a:gd name="connsiteY0" fmla="*/ 0 h 1241802"/>
                <a:gd name="connsiteX1" fmla="*/ 270053 w 492626"/>
                <a:gd name="connsiteY1" fmla="*/ 18155 h 1241802"/>
                <a:gd name="connsiteX2" fmla="*/ 492626 w 492626"/>
                <a:gd name="connsiteY2" fmla="*/ 436764 h 1241802"/>
                <a:gd name="connsiteX3" fmla="*/ 492626 w 492626"/>
                <a:gd name="connsiteY3" fmla="*/ 641539 h 1241802"/>
                <a:gd name="connsiteX4" fmla="*/ 98490 w 492626"/>
                <a:gd name="connsiteY4" fmla="*/ 1236152 h 1241802"/>
                <a:gd name="connsiteX5" fmla="*/ 80290 w 492626"/>
                <a:gd name="connsiteY5" fmla="*/ 1241802 h 1241802"/>
                <a:gd name="connsiteX6" fmla="*/ 48131 w 492626"/>
                <a:gd name="connsiteY6" fmla="*/ 1182554 h 1241802"/>
                <a:gd name="connsiteX7" fmla="*/ 0 w 492626"/>
                <a:gd name="connsiteY7" fmla="*/ 944151 h 1241802"/>
                <a:gd name="connsiteX8" fmla="*/ 0 w 492626"/>
                <a:gd name="connsiteY8" fmla="*/ 411067 h 1241802"/>
                <a:gd name="connsiteX9" fmla="*/ 211242 w 492626"/>
                <a:gd name="connsiteY9" fmla="*/ 13767 h 1241802"/>
                <a:gd name="connsiteX10" fmla="*/ 236606 w 492626"/>
                <a:gd name="connsiteY10" fmla="*/ 0 h 12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6" h="1241802">
                  <a:moveTo>
                    <a:pt x="236606" y="0"/>
                  </a:moveTo>
                  <a:lnTo>
                    <a:pt x="270053" y="18155"/>
                  </a:lnTo>
                  <a:cubicBezTo>
                    <a:pt x="404338" y="108876"/>
                    <a:pt x="492626" y="262510"/>
                    <a:pt x="492626" y="436764"/>
                  </a:cubicBezTo>
                  <a:lnTo>
                    <a:pt x="492626" y="641539"/>
                  </a:lnTo>
                  <a:cubicBezTo>
                    <a:pt x="492626" y="908842"/>
                    <a:pt x="330108" y="1138186"/>
                    <a:pt x="98490" y="1236152"/>
                  </a:cubicBezTo>
                  <a:lnTo>
                    <a:pt x="80290" y="1241802"/>
                  </a:lnTo>
                  <a:lnTo>
                    <a:pt x="48131" y="1182554"/>
                  </a:lnTo>
                  <a:cubicBezTo>
                    <a:pt x="17139" y="1109279"/>
                    <a:pt x="0" y="1028716"/>
                    <a:pt x="0" y="944151"/>
                  </a:cubicBezTo>
                  <a:lnTo>
                    <a:pt x="0" y="411067"/>
                  </a:lnTo>
                  <a:cubicBezTo>
                    <a:pt x="0" y="245683"/>
                    <a:pt x="83794" y="99870"/>
                    <a:pt x="211242" y="13767"/>
                  </a:cubicBezTo>
                  <a:lnTo>
                    <a:pt x="236606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33A1843-F38C-437E-AE3B-4094752A9888}"/>
                </a:ext>
              </a:extLst>
            </p:cNvPr>
            <p:cNvSpPr/>
            <p:nvPr/>
          </p:nvSpPr>
          <p:spPr>
            <a:xfrm>
              <a:off x="1716031" y="1101208"/>
              <a:ext cx="492625" cy="1241800"/>
            </a:xfrm>
            <a:custGeom>
              <a:avLst/>
              <a:gdLst>
                <a:gd name="connsiteX0" fmla="*/ 256020 w 492625"/>
                <a:gd name="connsiteY0" fmla="*/ 0 h 1241800"/>
                <a:gd name="connsiteX1" fmla="*/ 281383 w 492625"/>
                <a:gd name="connsiteY1" fmla="*/ 13766 h 1241800"/>
                <a:gd name="connsiteX2" fmla="*/ 492625 w 492625"/>
                <a:gd name="connsiteY2" fmla="*/ 411066 h 1241800"/>
                <a:gd name="connsiteX3" fmla="*/ 492625 w 492625"/>
                <a:gd name="connsiteY3" fmla="*/ 944150 h 1241800"/>
                <a:gd name="connsiteX4" fmla="*/ 444494 w 492625"/>
                <a:gd name="connsiteY4" fmla="*/ 1182553 h 1241800"/>
                <a:gd name="connsiteX5" fmla="*/ 412336 w 492625"/>
                <a:gd name="connsiteY5" fmla="*/ 1241800 h 1241800"/>
                <a:gd name="connsiteX6" fmla="*/ 394136 w 492625"/>
                <a:gd name="connsiteY6" fmla="*/ 1236150 h 1241800"/>
                <a:gd name="connsiteX7" fmla="*/ 0 w 492625"/>
                <a:gd name="connsiteY7" fmla="*/ 641537 h 1241800"/>
                <a:gd name="connsiteX8" fmla="*/ 0 w 492625"/>
                <a:gd name="connsiteY8" fmla="*/ 436763 h 1241800"/>
                <a:gd name="connsiteX9" fmla="*/ 222573 w 492625"/>
                <a:gd name="connsiteY9" fmla="*/ 18154 h 1241800"/>
                <a:gd name="connsiteX10" fmla="*/ 256020 w 492625"/>
                <a:gd name="connsiteY10" fmla="*/ 0 h 124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625" h="1241800">
                  <a:moveTo>
                    <a:pt x="256020" y="0"/>
                  </a:moveTo>
                  <a:lnTo>
                    <a:pt x="281383" y="13766"/>
                  </a:lnTo>
                  <a:cubicBezTo>
                    <a:pt x="408831" y="99869"/>
                    <a:pt x="492625" y="245682"/>
                    <a:pt x="492625" y="411066"/>
                  </a:cubicBezTo>
                  <a:lnTo>
                    <a:pt x="492625" y="944150"/>
                  </a:lnTo>
                  <a:cubicBezTo>
                    <a:pt x="492625" y="1028715"/>
                    <a:pt x="475487" y="1109278"/>
                    <a:pt x="444494" y="1182553"/>
                  </a:cubicBezTo>
                  <a:lnTo>
                    <a:pt x="412336" y="1241800"/>
                  </a:lnTo>
                  <a:lnTo>
                    <a:pt x="394136" y="1236150"/>
                  </a:lnTo>
                  <a:cubicBezTo>
                    <a:pt x="162519" y="1138184"/>
                    <a:pt x="0" y="908840"/>
                    <a:pt x="0" y="641537"/>
                  </a:cubicBezTo>
                  <a:lnTo>
                    <a:pt x="0" y="436763"/>
                  </a:lnTo>
                  <a:cubicBezTo>
                    <a:pt x="0" y="262509"/>
                    <a:pt x="88289" y="108875"/>
                    <a:pt x="222573" y="18154"/>
                  </a:cubicBezTo>
                  <a:lnTo>
                    <a:pt x="25602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BDAED909-E67D-4590-9312-6F66BE1C1306}"/>
                </a:ext>
              </a:extLst>
            </p:cNvPr>
            <p:cNvSpPr/>
            <p:nvPr/>
          </p:nvSpPr>
          <p:spPr>
            <a:xfrm>
              <a:off x="1027013" y="1502407"/>
              <a:ext cx="392526" cy="39252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ED13CA41-670B-4DA8-AFAC-A714FE924942}"/>
                </a:ext>
              </a:extLst>
            </p:cNvPr>
            <p:cNvSpPr/>
            <p:nvPr/>
          </p:nvSpPr>
          <p:spPr>
            <a:xfrm>
              <a:off x="1770842" y="1502407"/>
              <a:ext cx="392526" cy="39252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7189D4A-1C7E-45B2-9958-1CB2B4A6BEAF}"/>
                </a:ext>
              </a:extLst>
            </p:cNvPr>
            <p:cNvSpPr/>
            <p:nvPr/>
          </p:nvSpPr>
          <p:spPr>
            <a:xfrm>
              <a:off x="1882348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896B469-0B84-4A6E-B171-1CCDE4CD658A}"/>
                </a:ext>
              </a:extLst>
            </p:cNvPr>
            <p:cNvSpPr/>
            <p:nvPr/>
          </p:nvSpPr>
          <p:spPr>
            <a:xfrm>
              <a:off x="2368122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08EC773F-B520-4D54-BC4F-B8C3C4170B97}"/>
                </a:ext>
              </a:extLst>
            </p:cNvPr>
            <p:cNvSpPr/>
            <p:nvPr/>
          </p:nvSpPr>
          <p:spPr>
            <a:xfrm>
              <a:off x="2863423" y="3265588"/>
              <a:ext cx="191806" cy="163412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B52F7794-42B5-4E50-BF5D-D34D248C8AF0}"/>
                </a:ext>
              </a:extLst>
            </p:cNvPr>
            <p:cNvSpPr/>
            <p:nvPr/>
          </p:nvSpPr>
          <p:spPr>
            <a:xfrm>
              <a:off x="1115198" y="1597920"/>
              <a:ext cx="201500" cy="2015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1A9C9C9-21A7-48BA-9C08-58D7B200C7A2}"/>
                </a:ext>
              </a:extLst>
            </p:cNvPr>
            <p:cNvSpPr/>
            <p:nvPr/>
          </p:nvSpPr>
          <p:spPr>
            <a:xfrm>
              <a:off x="1859027" y="1597920"/>
              <a:ext cx="201500" cy="2015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DA9B9DA0-5946-4C3C-820A-2B5FBC6C96C1}"/>
                </a:ext>
              </a:extLst>
            </p:cNvPr>
            <p:cNvSpPr/>
            <p:nvPr/>
          </p:nvSpPr>
          <p:spPr>
            <a:xfrm>
              <a:off x="3242067" y="2353364"/>
              <a:ext cx="137160" cy="518316"/>
            </a:xfrm>
            <a:custGeom>
              <a:avLst/>
              <a:gdLst>
                <a:gd name="connsiteX0" fmla="*/ 178576 w 357152"/>
                <a:gd name="connsiteY0" fmla="*/ 0 h 914712"/>
                <a:gd name="connsiteX1" fmla="*/ 203874 w 357152"/>
                <a:gd name="connsiteY1" fmla="*/ 15022 h 914712"/>
                <a:gd name="connsiteX2" fmla="*/ 357152 w 357152"/>
                <a:gd name="connsiteY2" fmla="*/ 457356 h 914712"/>
                <a:gd name="connsiteX3" fmla="*/ 203874 w 357152"/>
                <a:gd name="connsiteY3" fmla="*/ 899691 h 914712"/>
                <a:gd name="connsiteX4" fmla="*/ 178576 w 357152"/>
                <a:gd name="connsiteY4" fmla="*/ 914712 h 914712"/>
                <a:gd name="connsiteX5" fmla="*/ 153279 w 357152"/>
                <a:gd name="connsiteY5" fmla="*/ 899691 h 914712"/>
                <a:gd name="connsiteX6" fmla="*/ 0 w 357152"/>
                <a:gd name="connsiteY6" fmla="*/ 457356 h 914712"/>
                <a:gd name="connsiteX7" fmla="*/ 153279 w 357152"/>
                <a:gd name="connsiteY7" fmla="*/ 15022 h 9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152" h="914712">
                  <a:moveTo>
                    <a:pt x="178576" y="0"/>
                  </a:moveTo>
                  <a:lnTo>
                    <a:pt x="203874" y="15022"/>
                  </a:lnTo>
                  <a:cubicBezTo>
                    <a:pt x="293949" y="87899"/>
                    <a:pt x="357152" y="258509"/>
                    <a:pt x="357152" y="457356"/>
                  </a:cubicBezTo>
                  <a:cubicBezTo>
                    <a:pt x="357152" y="656204"/>
                    <a:pt x="293949" y="826814"/>
                    <a:pt x="203874" y="899691"/>
                  </a:cubicBezTo>
                  <a:lnTo>
                    <a:pt x="178576" y="914712"/>
                  </a:lnTo>
                  <a:lnTo>
                    <a:pt x="153279" y="899691"/>
                  </a:lnTo>
                  <a:cubicBezTo>
                    <a:pt x="63203" y="826814"/>
                    <a:pt x="0" y="656204"/>
                    <a:pt x="0" y="457356"/>
                  </a:cubicBezTo>
                  <a:cubicBezTo>
                    <a:pt x="0" y="258509"/>
                    <a:pt x="63203" y="87899"/>
                    <a:pt x="153279" y="1502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7A7146E-B653-49CD-BC46-5FC6B426063B}"/>
              </a:ext>
            </a:extLst>
          </p:cNvPr>
          <p:cNvGrpSpPr/>
          <p:nvPr/>
        </p:nvGrpSpPr>
        <p:grpSpPr>
          <a:xfrm>
            <a:off x="3931548" y="1061496"/>
            <a:ext cx="2061954" cy="2239510"/>
            <a:chOff x="679937" y="1075994"/>
            <a:chExt cx="1877047" cy="2038681"/>
          </a:xfrm>
        </p:grpSpPr>
        <p:sp>
          <p:nvSpPr>
            <p:cNvPr id="110" name="月 109">
              <a:extLst>
                <a:ext uri="{FF2B5EF4-FFF2-40B4-BE49-F238E27FC236}">
                  <a16:creationId xmlns:a16="http://schemas.microsoft.com/office/drawing/2014/main" id="{119DD498-D5F0-4C87-A2DA-2AC744357E4D}"/>
                </a:ext>
              </a:extLst>
            </p:cNvPr>
            <p:cNvSpPr/>
            <p:nvPr/>
          </p:nvSpPr>
          <p:spPr>
            <a:xfrm rot="9900000">
              <a:off x="2370265" y="1796950"/>
              <a:ext cx="186719" cy="627260"/>
            </a:xfrm>
            <a:prstGeom prst="moon">
              <a:avLst>
                <a:gd name="adj" fmla="val 7831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47A58F0D-17ED-4181-AE15-2B70C18B0FFF}"/>
                </a:ext>
              </a:extLst>
            </p:cNvPr>
            <p:cNvGrpSpPr/>
            <p:nvPr/>
          </p:nvGrpSpPr>
          <p:grpSpPr>
            <a:xfrm>
              <a:off x="882210" y="1748829"/>
              <a:ext cx="1492574" cy="1298930"/>
              <a:chOff x="882210" y="1748829"/>
              <a:chExt cx="1492574" cy="1298930"/>
            </a:xfrm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90ECDA52-10AE-4D5E-9AFF-0F0C390500B3}"/>
                  </a:ext>
                </a:extLst>
              </p:cNvPr>
              <p:cNvSpPr/>
              <p:nvPr/>
            </p:nvSpPr>
            <p:spPr>
              <a:xfrm>
                <a:off x="1828725" y="2634263"/>
                <a:ext cx="212006" cy="413496"/>
              </a:xfrm>
              <a:prstGeom prst="round2SameRect">
                <a:avLst>
                  <a:gd name="adj1" fmla="val 4289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D3B9D98-5634-4A6A-A8AE-8E3834362169}"/>
                  </a:ext>
                </a:extLst>
              </p:cNvPr>
              <p:cNvSpPr/>
              <p:nvPr/>
            </p:nvSpPr>
            <p:spPr>
              <a:xfrm>
                <a:off x="882210" y="1748829"/>
                <a:ext cx="1492574" cy="1295120"/>
              </a:xfrm>
              <a:custGeom>
                <a:avLst/>
                <a:gdLst>
                  <a:gd name="connsiteX0" fmla="*/ 200627 w 1492574"/>
                  <a:gd name="connsiteY0" fmla="*/ 0 h 1295120"/>
                  <a:gd name="connsiteX1" fmla="*/ 1291947 w 1492574"/>
                  <a:gd name="connsiteY1" fmla="*/ 0 h 1295120"/>
                  <a:gd name="connsiteX2" fmla="*/ 1492574 w 1492574"/>
                  <a:gd name="connsiteY2" fmla="*/ 200627 h 1295120"/>
                  <a:gd name="connsiteX3" fmla="*/ 1492574 w 1492574"/>
                  <a:gd name="connsiteY3" fmla="*/ 1295120 h 1295120"/>
                  <a:gd name="connsiteX4" fmla="*/ 1289489 w 1492574"/>
                  <a:gd name="connsiteY4" fmla="*/ 1295120 h 1295120"/>
                  <a:gd name="connsiteX5" fmla="*/ 1289489 w 1492574"/>
                  <a:gd name="connsiteY5" fmla="*/ 1004486 h 1295120"/>
                  <a:gd name="connsiteX6" fmla="*/ 1271754 w 1492574"/>
                  <a:gd name="connsiteY6" fmla="*/ 986751 h 1295120"/>
                  <a:gd name="connsiteX7" fmla="*/ 633621 w 1492574"/>
                  <a:gd name="connsiteY7" fmla="*/ 986751 h 1295120"/>
                  <a:gd name="connsiteX8" fmla="*/ 615886 w 1492574"/>
                  <a:gd name="connsiteY8" fmla="*/ 1004486 h 1295120"/>
                  <a:gd name="connsiteX9" fmla="*/ 615886 w 1492574"/>
                  <a:gd name="connsiteY9" fmla="*/ 1295120 h 1295120"/>
                  <a:gd name="connsiteX10" fmla="*/ 418680 w 1492574"/>
                  <a:gd name="connsiteY10" fmla="*/ 1295120 h 1295120"/>
                  <a:gd name="connsiteX11" fmla="*/ 418680 w 1492574"/>
                  <a:gd name="connsiteY11" fmla="*/ 996325 h 1295120"/>
                  <a:gd name="connsiteX12" fmla="*/ 409106 w 1492574"/>
                  <a:gd name="connsiteY12" fmla="*/ 986751 h 1295120"/>
                  <a:gd name="connsiteX13" fmla="*/ 205038 w 1492574"/>
                  <a:gd name="connsiteY13" fmla="*/ 986751 h 1295120"/>
                  <a:gd name="connsiteX14" fmla="*/ 195464 w 1492574"/>
                  <a:gd name="connsiteY14" fmla="*/ 996325 h 1295120"/>
                  <a:gd name="connsiteX15" fmla="*/ 195464 w 1492574"/>
                  <a:gd name="connsiteY15" fmla="*/ 1295120 h 1295120"/>
                  <a:gd name="connsiteX16" fmla="*/ 0 w 1492574"/>
                  <a:gd name="connsiteY16" fmla="*/ 1295120 h 1295120"/>
                  <a:gd name="connsiteX17" fmla="*/ 0 w 1492574"/>
                  <a:gd name="connsiteY17" fmla="*/ 200627 h 1295120"/>
                  <a:gd name="connsiteX18" fmla="*/ 200627 w 1492574"/>
                  <a:gd name="connsiteY18" fmla="*/ 0 h 129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92574" h="1295120">
                    <a:moveTo>
                      <a:pt x="200627" y="0"/>
                    </a:moveTo>
                    <a:lnTo>
                      <a:pt x="1291947" y="0"/>
                    </a:lnTo>
                    <a:cubicBezTo>
                      <a:pt x="1402750" y="0"/>
                      <a:pt x="1492574" y="89824"/>
                      <a:pt x="1492574" y="200627"/>
                    </a:cubicBezTo>
                    <a:lnTo>
                      <a:pt x="1492574" y="1295120"/>
                    </a:lnTo>
                    <a:lnTo>
                      <a:pt x="1289489" y="1295120"/>
                    </a:lnTo>
                    <a:lnTo>
                      <a:pt x="1289489" y="1004486"/>
                    </a:lnTo>
                    <a:cubicBezTo>
                      <a:pt x="1289489" y="994691"/>
                      <a:pt x="1281549" y="986751"/>
                      <a:pt x="1271754" y="986751"/>
                    </a:cubicBezTo>
                    <a:lnTo>
                      <a:pt x="633621" y="986751"/>
                    </a:lnTo>
                    <a:cubicBezTo>
                      <a:pt x="623826" y="986751"/>
                      <a:pt x="615886" y="994691"/>
                      <a:pt x="615886" y="1004486"/>
                    </a:cubicBezTo>
                    <a:lnTo>
                      <a:pt x="615886" y="1295120"/>
                    </a:lnTo>
                    <a:lnTo>
                      <a:pt x="418680" y="1295120"/>
                    </a:lnTo>
                    <a:lnTo>
                      <a:pt x="418680" y="996325"/>
                    </a:lnTo>
                    <a:cubicBezTo>
                      <a:pt x="418680" y="991037"/>
                      <a:pt x="414394" y="986751"/>
                      <a:pt x="409106" y="986751"/>
                    </a:cubicBezTo>
                    <a:lnTo>
                      <a:pt x="205038" y="986751"/>
                    </a:lnTo>
                    <a:cubicBezTo>
                      <a:pt x="199750" y="986751"/>
                      <a:pt x="195464" y="991037"/>
                      <a:pt x="195464" y="996325"/>
                    </a:cubicBezTo>
                    <a:lnTo>
                      <a:pt x="195464" y="1295120"/>
                    </a:lnTo>
                    <a:lnTo>
                      <a:pt x="0" y="1295120"/>
                    </a:lnTo>
                    <a:lnTo>
                      <a:pt x="0" y="200627"/>
                    </a:lnTo>
                    <a:cubicBezTo>
                      <a:pt x="0" y="89824"/>
                      <a:pt x="89824" y="0"/>
                      <a:pt x="20062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3E56F3D5-E6D1-4784-A2A4-71A2AECA1C21}"/>
                </a:ext>
              </a:extLst>
            </p:cNvPr>
            <p:cNvSpPr/>
            <p:nvPr/>
          </p:nvSpPr>
          <p:spPr>
            <a:xfrm>
              <a:off x="2151633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台形 112">
              <a:extLst>
                <a:ext uri="{FF2B5EF4-FFF2-40B4-BE49-F238E27FC236}">
                  <a16:creationId xmlns:a16="http://schemas.microsoft.com/office/drawing/2014/main" id="{7BB4CBC5-814B-4EBA-A932-F58837444449}"/>
                </a:ext>
              </a:extLst>
            </p:cNvPr>
            <p:cNvSpPr/>
            <p:nvPr/>
          </p:nvSpPr>
          <p:spPr>
            <a:xfrm>
              <a:off x="1813496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" name="台形 113">
              <a:extLst>
                <a:ext uri="{FF2B5EF4-FFF2-40B4-BE49-F238E27FC236}">
                  <a16:creationId xmlns:a16="http://schemas.microsoft.com/office/drawing/2014/main" id="{6A421DF8-88EE-4B52-B34C-70DDE2AF2998}"/>
                </a:ext>
              </a:extLst>
            </p:cNvPr>
            <p:cNvSpPr/>
            <p:nvPr/>
          </p:nvSpPr>
          <p:spPr>
            <a:xfrm>
              <a:off x="1277714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F2114091-689F-4222-8952-B26AB9264A81}"/>
                </a:ext>
              </a:extLst>
            </p:cNvPr>
            <p:cNvSpPr/>
            <p:nvPr/>
          </p:nvSpPr>
          <p:spPr>
            <a:xfrm>
              <a:off x="858614" y="3004525"/>
              <a:ext cx="241523" cy="110150"/>
            </a:xfrm>
            <a:prstGeom prst="trapezoid">
              <a:avLst>
                <a:gd name="adj" fmla="val 15224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12314ED-4887-4054-85EF-44BC694605C5}"/>
                </a:ext>
              </a:extLst>
            </p:cNvPr>
            <p:cNvGrpSpPr/>
            <p:nvPr/>
          </p:nvGrpSpPr>
          <p:grpSpPr>
            <a:xfrm>
              <a:off x="679937" y="1075994"/>
              <a:ext cx="902889" cy="1567600"/>
              <a:chOff x="1861037" y="1075994"/>
              <a:chExt cx="1236093" cy="2146111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D5C6F247-7183-423B-A156-DB254D10A3A1}"/>
                  </a:ext>
                </a:extLst>
              </p:cNvPr>
              <p:cNvSpPr/>
              <p:nvPr/>
            </p:nvSpPr>
            <p:spPr>
              <a:xfrm>
                <a:off x="1861037" y="1075994"/>
                <a:ext cx="306517" cy="119977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E2B60D51-4EF1-4B5A-A78E-CD7387B13004}"/>
                  </a:ext>
                </a:extLst>
              </p:cNvPr>
              <p:cNvSpPr/>
              <p:nvPr/>
            </p:nvSpPr>
            <p:spPr>
              <a:xfrm>
                <a:off x="2790613" y="1075994"/>
                <a:ext cx="306517" cy="119977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825DF4FC-5964-414A-ADB7-666CE5E84C9E}"/>
                  </a:ext>
                </a:extLst>
              </p:cNvPr>
              <p:cNvSpPr/>
              <p:nvPr/>
            </p:nvSpPr>
            <p:spPr>
              <a:xfrm>
                <a:off x="1861037" y="1446634"/>
                <a:ext cx="1236093" cy="1734716"/>
              </a:xfrm>
              <a:prstGeom prst="roundRect">
                <a:avLst>
                  <a:gd name="adj" fmla="val 31219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星: 12 pt 119">
                <a:extLst>
                  <a:ext uri="{FF2B5EF4-FFF2-40B4-BE49-F238E27FC236}">
                    <a16:creationId xmlns:a16="http://schemas.microsoft.com/office/drawing/2014/main" id="{68A176E6-9482-491F-9E45-9D97E2CE2399}"/>
                  </a:ext>
                </a:extLst>
              </p:cNvPr>
              <p:cNvSpPr/>
              <p:nvPr/>
            </p:nvSpPr>
            <p:spPr>
              <a:xfrm>
                <a:off x="2181212" y="1167792"/>
                <a:ext cx="585718" cy="574572"/>
              </a:xfrm>
              <a:prstGeom prst="star12">
                <a:avLst>
                  <a:gd name="adj" fmla="val 400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F9EB0E02-B7A4-4DB7-8359-7BBF26517F58}"/>
                  </a:ext>
                </a:extLst>
              </p:cNvPr>
              <p:cNvSpPr/>
              <p:nvPr/>
            </p:nvSpPr>
            <p:spPr>
              <a:xfrm>
                <a:off x="1942089" y="1899064"/>
                <a:ext cx="411203" cy="41120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6BD91BAF-081E-4F2A-A4C1-AED4140FFC03}"/>
                  </a:ext>
                </a:extLst>
              </p:cNvPr>
              <p:cNvSpPr/>
              <p:nvPr/>
            </p:nvSpPr>
            <p:spPr>
              <a:xfrm>
                <a:off x="2614400" y="1899064"/>
                <a:ext cx="411203" cy="41120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9DC6E67A-BD95-4610-8D82-B572E3CCE4DB}"/>
                  </a:ext>
                </a:extLst>
              </p:cNvPr>
              <p:cNvSpPr/>
              <p:nvPr/>
            </p:nvSpPr>
            <p:spPr>
              <a:xfrm>
                <a:off x="2038837" y="1995360"/>
                <a:ext cx="217708" cy="21770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F7BFF22E-12BD-4FC9-B4B1-C164A149044C}"/>
                  </a:ext>
                </a:extLst>
              </p:cNvPr>
              <p:cNvSpPr/>
              <p:nvPr/>
            </p:nvSpPr>
            <p:spPr>
              <a:xfrm>
                <a:off x="2711148" y="1995360"/>
                <a:ext cx="217708" cy="21770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033CB632-2ACE-4449-B34F-5AA2520C2651}"/>
                  </a:ext>
                </a:extLst>
              </p:cNvPr>
              <p:cNvSpPr/>
              <p:nvPr/>
            </p:nvSpPr>
            <p:spPr>
              <a:xfrm>
                <a:off x="2050648" y="2806048"/>
                <a:ext cx="856872" cy="416057"/>
              </a:xfrm>
              <a:prstGeom prst="roundRect">
                <a:avLst>
                  <a:gd name="adj" fmla="val 4124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26436E35-ACFA-49B5-B2E4-80C7290F592C}"/>
                  </a:ext>
                </a:extLst>
              </p:cNvPr>
              <p:cNvSpPr/>
              <p:nvPr/>
            </p:nvSpPr>
            <p:spPr>
              <a:xfrm>
                <a:off x="2144964" y="2933578"/>
                <a:ext cx="214871" cy="16398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533C526B-2CE1-4287-A727-F48E519F99B3}"/>
                  </a:ext>
                </a:extLst>
              </p:cNvPr>
              <p:cNvSpPr/>
              <p:nvPr/>
            </p:nvSpPr>
            <p:spPr>
              <a:xfrm>
                <a:off x="2601368" y="2933578"/>
                <a:ext cx="214871" cy="16398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E054884B-894C-422A-9841-2945445C061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北海道と言えば・・・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2F590B78-20E8-4EC2-BB50-83490AC8705E}"/>
              </a:ext>
            </a:extLst>
          </p:cNvPr>
          <p:cNvGrpSpPr/>
          <p:nvPr/>
        </p:nvGrpSpPr>
        <p:grpSpPr>
          <a:xfrm>
            <a:off x="6703304" y="1536936"/>
            <a:ext cx="2456742" cy="1635496"/>
            <a:chOff x="651057" y="4328160"/>
            <a:chExt cx="2743544" cy="1826425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94A6152C-8E82-467A-8B20-22B4000D056B}"/>
                </a:ext>
              </a:extLst>
            </p:cNvPr>
            <p:cNvGrpSpPr/>
            <p:nvPr/>
          </p:nvGrpSpPr>
          <p:grpSpPr>
            <a:xfrm>
              <a:off x="805652" y="4328160"/>
              <a:ext cx="2401609" cy="1567816"/>
              <a:chOff x="1142089" y="4101029"/>
              <a:chExt cx="2749532" cy="1794947"/>
            </a:xfrm>
            <a:solidFill>
              <a:srgbClr val="FFC000"/>
            </a:solidFill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6D2535D-18B0-4B90-8D23-1E1AB60EA1BA}"/>
                  </a:ext>
                </a:extLst>
              </p:cNvPr>
              <p:cNvSpPr/>
              <p:nvPr/>
            </p:nvSpPr>
            <p:spPr>
              <a:xfrm rot="10800000">
                <a:off x="2627563" y="5279365"/>
                <a:ext cx="241541" cy="616611"/>
              </a:xfrm>
              <a:custGeom>
                <a:avLst/>
                <a:gdLst>
                  <a:gd name="connsiteX0" fmla="*/ 241541 w 241541"/>
                  <a:gd name="connsiteY0" fmla="*/ 616611 h 616611"/>
                  <a:gd name="connsiteX1" fmla="*/ 0 w 241541"/>
                  <a:gd name="connsiteY1" fmla="*/ 616611 h 616611"/>
                  <a:gd name="connsiteX2" fmla="*/ 56681 w 241541"/>
                  <a:gd name="connsiteY2" fmla="*/ 109355 h 616611"/>
                  <a:gd name="connsiteX3" fmla="*/ 34177 w 241541"/>
                  <a:gd name="connsiteY3" fmla="*/ 97929 h 616611"/>
                  <a:gd name="connsiteX4" fmla="*/ 16668 w 241541"/>
                  <a:gd name="connsiteY4" fmla="*/ 69349 h 616611"/>
                  <a:gd name="connsiteX5" fmla="*/ 51989 w 241541"/>
                  <a:gd name="connsiteY5" fmla="*/ 1487 h 616611"/>
                  <a:gd name="connsiteX6" fmla="*/ 92689 w 241541"/>
                  <a:gd name="connsiteY6" fmla="*/ 8535 h 616611"/>
                  <a:gd name="connsiteX7" fmla="*/ 94247 w 241541"/>
                  <a:gd name="connsiteY7" fmla="*/ 9979 h 616611"/>
                  <a:gd name="connsiteX8" fmla="*/ 100201 w 241541"/>
                  <a:gd name="connsiteY8" fmla="*/ 5651 h 616611"/>
                  <a:gd name="connsiteX9" fmla="*/ 120771 w 241541"/>
                  <a:gd name="connsiteY9" fmla="*/ 1174 h 616611"/>
                  <a:gd name="connsiteX10" fmla="*/ 141340 w 241541"/>
                  <a:gd name="connsiteY10" fmla="*/ 5650 h 616611"/>
                  <a:gd name="connsiteX11" fmla="*/ 148280 w 241541"/>
                  <a:gd name="connsiteY11" fmla="*/ 10695 h 616611"/>
                  <a:gd name="connsiteX12" fmla="*/ 148854 w 241541"/>
                  <a:gd name="connsiteY12" fmla="*/ 10163 h 616611"/>
                  <a:gd name="connsiteX13" fmla="*/ 189553 w 241541"/>
                  <a:gd name="connsiteY13" fmla="*/ 3114 h 616611"/>
                  <a:gd name="connsiteX14" fmla="*/ 224874 w 241541"/>
                  <a:gd name="connsiteY14" fmla="*/ 70976 h 616611"/>
                  <a:gd name="connsiteX15" fmla="*/ 207366 w 241541"/>
                  <a:gd name="connsiteY15" fmla="*/ 99556 h 616611"/>
                  <a:gd name="connsiteX16" fmla="*/ 192753 w 241541"/>
                  <a:gd name="connsiteY16" fmla="*/ 106976 h 616611"/>
                  <a:gd name="connsiteX17" fmla="*/ 185527 w 241541"/>
                  <a:gd name="connsiteY17" fmla="*/ 115317 h 61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1541" h="616611">
                    <a:moveTo>
                      <a:pt x="241541" y="616611"/>
                    </a:moveTo>
                    <a:lnTo>
                      <a:pt x="0" y="616611"/>
                    </a:lnTo>
                    <a:lnTo>
                      <a:pt x="56681" y="109355"/>
                    </a:lnTo>
                    <a:lnTo>
                      <a:pt x="34177" y="97929"/>
                    </a:lnTo>
                    <a:cubicBezTo>
                      <a:pt x="26163" y="90528"/>
                      <a:pt x="19925" y="80748"/>
                      <a:pt x="16668" y="69349"/>
                    </a:cubicBezTo>
                    <a:cubicBezTo>
                      <a:pt x="7984" y="38954"/>
                      <a:pt x="23798" y="8572"/>
                      <a:pt x="51989" y="1487"/>
                    </a:cubicBezTo>
                    <a:cubicBezTo>
                      <a:pt x="66085" y="-2055"/>
                      <a:pt x="80606" y="897"/>
                      <a:pt x="92689" y="8535"/>
                    </a:cubicBezTo>
                    <a:lnTo>
                      <a:pt x="94247" y="9979"/>
                    </a:lnTo>
                    <a:lnTo>
                      <a:pt x="100201" y="5651"/>
                    </a:lnTo>
                    <a:cubicBezTo>
                      <a:pt x="106523" y="2767"/>
                      <a:pt x="113474" y="1174"/>
                      <a:pt x="120771" y="1174"/>
                    </a:cubicBezTo>
                    <a:cubicBezTo>
                      <a:pt x="128067" y="1173"/>
                      <a:pt x="135018" y="2767"/>
                      <a:pt x="141340" y="5650"/>
                    </a:cubicBezTo>
                    <a:lnTo>
                      <a:pt x="148280" y="10695"/>
                    </a:lnTo>
                    <a:lnTo>
                      <a:pt x="148854" y="10163"/>
                    </a:lnTo>
                    <a:cubicBezTo>
                      <a:pt x="160938" y="2525"/>
                      <a:pt x="175458" y="-428"/>
                      <a:pt x="189553" y="3114"/>
                    </a:cubicBezTo>
                    <a:cubicBezTo>
                      <a:pt x="217745" y="10199"/>
                      <a:pt x="233559" y="40582"/>
                      <a:pt x="224874" y="70976"/>
                    </a:cubicBezTo>
                    <a:cubicBezTo>
                      <a:pt x="221618" y="82375"/>
                      <a:pt x="215379" y="92156"/>
                      <a:pt x="207366" y="99556"/>
                    </a:cubicBezTo>
                    <a:lnTo>
                      <a:pt x="192753" y="106976"/>
                    </a:lnTo>
                    <a:lnTo>
                      <a:pt x="185527" y="115317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7ED5B51-9D68-4BDA-BB71-F5CA5D684F68}"/>
                  </a:ext>
                </a:extLst>
              </p:cNvPr>
              <p:cNvSpPr/>
              <p:nvPr/>
            </p:nvSpPr>
            <p:spPr>
              <a:xfrm rot="3600000">
                <a:off x="3033120" y="4947282"/>
                <a:ext cx="993876" cy="422276"/>
              </a:xfrm>
              <a:custGeom>
                <a:avLst/>
                <a:gdLst>
                  <a:gd name="connsiteX0" fmla="*/ 547789 w 1095579"/>
                  <a:gd name="connsiteY0" fmla="*/ 0 h 590551"/>
                  <a:gd name="connsiteX1" fmla="*/ 1064139 w 1095579"/>
                  <a:gd name="connsiteY1" fmla="*/ 227850 h 590551"/>
                  <a:gd name="connsiteX2" fmla="*/ 1095579 w 1095579"/>
                  <a:gd name="connsiteY2" fmla="*/ 295276 h 590551"/>
                  <a:gd name="connsiteX3" fmla="*/ 1064139 w 1095579"/>
                  <a:gd name="connsiteY3" fmla="*/ 362701 h 590551"/>
                  <a:gd name="connsiteX4" fmla="*/ 547789 w 1095579"/>
                  <a:gd name="connsiteY4" fmla="*/ 590551 h 590551"/>
                  <a:gd name="connsiteX5" fmla="*/ 31439 w 1095579"/>
                  <a:gd name="connsiteY5" fmla="*/ 362701 h 590551"/>
                  <a:gd name="connsiteX6" fmla="*/ 0 w 1095579"/>
                  <a:gd name="connsiteY6" fmla="*/ 295276 h 590551"/>
                  <a:gd name="connsiteX7" fmla="*/ 31439 w 1095579"/>
                  <a:gd name="connsiteY7" fmla="*/ 227850 h 590551"/>
                  <a:gd name="connsiteX8" fmla="*/ 547789 w 1095579"/>
                  <a:gd name="connsiteY8" fmla="*/ 0 h 590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5579" h="590551">
                    <a:moveTo>
                      <a:pt x="547789" y="0"/>
                    </a:moveTo>
                    <a:cubicBezTo>
                      <a:pt x="779910" y="0"/>
                      <a:pt x="979068" y="93952"/>
                      <a:pt x="1064139" y="227850"/>
                    </a:cubicBezTo>
                    <a:lnTo>
                      <a:pt x="1095579" y="295276"/>
                    </a:lnTo>
                    <a:lnTo>
                      <a:pt x="1064139" y="362701"/>
                    </a:lnTo>
                    <a:cubicBezTo>
                      <a:pt x="979068" y="496599"/>
                      <a:pt x="779910" y="590551"/>
                      <a:pt x="547789" y="590551"/>
                    </a:cubicBezTo>
                    <a:cubicBezTo>
                      <a:pt x="315669" y="590551"/>
                      <a:pt x="116511" y="496599"/>
                      <a:pt x="31439" y="362701"/>
                    </a:cubicBezTo>
                    <a:lnTo>
                      <a:pt x="0" y="295276"/>
                    </a:lnTo>
                    <a:lnTo>
                      <a:pt x="31439" y="227850"/>
                    </a:lnTo>
                    <a:cubicBezTo>
                      <a:pt x="116511" y="93952"/>
                      <a:pt x="315669" y="0"/>
                      <a:pt x="547789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93FA027A-EFB5-4EB7-9C92-6020FDC25702}"/>
                  </a:ext>
                </a:extLst>
              </p:cNvPr>
              <p:cNvSpPr/>
              <p:nvPr/>
            </p:nvSpPr>
            <p:spPr>
              <a:xfrm>
                <a:off x="1672137" y="4565650"/>
                <a:ext cx="1722464" cy="1330325"/>
              </a:xfrm>
              <a:custGeom>
                <a:avLst/>
                <a:gdLst>
                  <a:gd name="connsiteX0" fmla="*/ 412750 w 1722464"/>
                  <a:gd name="connsiteY0" fmla="*/ 0 h 1330325"/>
                  <a:gd name="connsiteX1" fmla="*/ 1309714 w 1722464"/>
                  <a:gd name="connsiteY1" fmla="*/ 0 h 1330325"/>
                  <a:gd name="connsiteX2" fmla="*/ 1722464 w 1722464"/>
                  <a:gd name="connsiteY2" fmla="*/ 412750 h 1330325"/>
                  <a:gd name="connsiteX3" fmla="*/ 1722463 w 1722464"/>
                  <a:gd name="connsiteY3" fmla="*/ 600047 h 1330325"/>
                  <a:gd name="connsiteX4" fmla="*/ 1584767 w 1722464"/>
                  <a:gd name="connsiteY4" fmla="*/ 807782 h 1330325"/>
                  <a:gd name="connsiteX5" fmla="*/ 1557001 w 1722464"/>
                  <a:gd name="connsiteY5" fmla="*/ 816401 h 1330325"/>
                  <a:gd name="connsiteX6" fmla="*/ 1511795 w 1722464"/>
                  <a:gd name="connsiteY6" fmla="*/ 1220971 h 1330325"/>
                  <a:gd name="connsiteX7" fmla="*/ 1534298 w 1722464"/>
                  <a:gd name="connsiteY7" fmla="*/ 1232396 h 1330325"/>
                  <a:gd name="connsiteX8" fmla="*/ 1551807 w 1722464"/>
                  <a:gd name="connsiteY8" fmla="*/ 1260976 h 1330325"/>
                  <a:gd name="connsiteX9" fmla="*/ 1516486 w 1722464"/>
                  <a:gd name="connsiteY9" fmla="*/ 1328838 h 1330325"/>
                  <a:gd name="connsiteX10" fmla="*/ 1475787 w 1722464"/>
                  <a:gd name="connsiteY10" fmla="*/ 1321790 h 1330325"/>
                  <a:gd name="connsiteX11" fmla="*/ 1474228 w 1722464"/>
                  <a:gd name="connsiteY11" fmla="*/ 1320346 h 1330325"/>
                  <a:gd name="connsiteX12" fmla="*/ 1468274 w 1722464"/>
                  <a:gd name="connsiteY12" fmla="*/ 1324674 h 1330325"/>
                  <a:gd name="connsiteX13" fmla="*/ 1447704 w 1722464"/>
                  <a:gd name="connsiteY13" fmla="*/ 1329151 h 1330325"/>
                  <a:gd name="connsiteX14" fmla="*/ 1427135 w 1722464"/>
                  <a:gd name="connsiteY14" fmla="*/ 1324675 h 1330325"/>
                  <a:gd name="connsiteX15" fmla="*/ 1420195 w 1722464"/>
                  <a:gd name="connsiteY15" fmla="*/ 1319630 h 1330325"/>
                  <a:gd name="connsiteX16" fmla="*/ 1419621 w 1722464"/>
                  <a:gd name="connsiteY16" fmla="*/ 1320162 h 1330325"/>
                  <a:gd name="connsiteX17" fmla="*/ 1378922 w 1722464"/>
                  <a:gd name="connsiteY17" fmla="*/ 1327211 h 1330325"/>
                  <a:gd name="connsiteX18" fmla="*/ 1343601 w 1722464"/>
                  <a:gd name="connsiteY18" fmla="*/ 1259349 h 1330325"/>
                  <a:gd name="connsiteX19" fmla="*/ 1361109 w 1722464"/>
                  <a:gd name="connsiteY19" fmla="*/ 1230769 h 1330325"/>
                  <a:gd name="connsiteX20" fmla="*/ 1375723 w 1722464"/>
                  <a:gd name="connsiteY20" fmla="*/ 1223350 h 1330325"/>
                  <a:gd name="connsiteX21" fmla="*/ 1382948 w 1722464"/>
                  <a:gd name="connsiteY21" fmla="*/ 1215008 h 1330325"/>
                  <a:gd name="connsiteX22" fmla="*/ 1339425 w 1722464"/>
                  <a:gd name="connsiteY22" fmla="*/ 825499 h 1330325"/>
                  <a:gd name="connsiteX23" fmla="*/ 681716 w 1722464"/>
                  <a:gd name="connsiteY23" fmla="*/ 825499 h 1330325"/>
                  <a:gd name="connsiteX24" fmla="*/ 637533 w 1722464"/>
                  <a:gd name="connsiteY24" fmla="*/ 1220910 h 1330325"/>
                  <a:gd name="connsiteX25" fmla="*/ 660155 w 1722464"/>
                  <a:gd name="connsiteY25" fmla="*/ 1232396 h 1330325"/>
                  <a:gd name="connsiteX26" fmla="*/ 677664 w 1722464"/>
                  <a:gd name="connsiteY26" fmla="*/ 1260976 h 1330325"/>
                  <a:gd name="connsiteX27" fmla="*/ 642343 w 1722464"/>
                  <a:gd name="connsiteY27" fmla="*/ 1328838 h 1330325"/>
                  <a:gd name="connsiteX28" fmla="*/ 601643 w 1722464"/>
                  <a:gd name="connsiteY28" fmla="*/ 1321790 h 1330325"/>
                  <a:gd name="connsiteX29" fmla="*/ 600085 w 1722464"/>
                  <a:gd name="connsiteY29" fmla="*/ 1320346 h 1330325"/>
                  <a:gd name="connsiteX30" fmla="*/ 594131 w 1722464"/>
                  <a:gd name="connsiteY30" fmla="*/ 1324674 h 1330325"/>
                  <a:gd name="connsiteX31" fmla="*/ 573561 w 1722464"/>
                  <a:gd name="connsiteY31" fmla="*/ 1329151 h 1330325"/>
                  <a:gd name="connsiteX32" fmla="*/ 552992 w 1722464"/>
                  <a:gd name="connsiteY32" fmla="*/ 1324675 h 1330325"/>
                  <a:gd name="connsiteX33" fmla="*/ 546052 w 1722464"/>
                  <a:gd name="connsiteY33" fmla="*/ 1319630 h 1330325"/>
                  <a:gd name="connsiteX34" fmla="*/ 545478 w 1722464"/>
                  <a:gd name="connsiteY34" fmla="*/ 1320162 h 1330325"/>
                  <a:gd name="connsiteX35" fmla="*/ 504779 w 1722464"/>
                  <a:gd name="connsiteY35" fmla="*/ 1327211 h 1330325"/>
                  <a:gd name="connsiteX36" fmla="*/ 469458 w 1722464"/>
                  <a:gd name="connsiteY36" fmla="*/ 1259349 h 1330325"/>
                  <a:gd name="connsiteX37" fmla="*/ 486966 w 1722464"/>
                  <a:gd name="connsiteY37" fmla="*/ 1230769 h 1330325"/>
                  <a:gd name="connsiteX38" fmla="*/ 501579 w 1722464"/>
                  <a:gd name="connsiteY38" fmla="*/ 1223349 h 1330325"/>
                  <a:gd name="connsiteX39" fmla="*/ 508694 w 1722464"/>
                  <a:gd name="connsiteY39" fmla="*/ 1215135 h 1330325"/>
                  <a:gd name="connsiteX40" fmla="*/ 465157 w 1722464"/>
                  <a:gd name="connsiteY40" fmla="*/ 825499 h 1330325"/>
                  <a:gd name="connsiteX41" fmla="*/ 268266 w 1722464"/>
                  <a:gd name="connsiteY41" fmla="*/ 825499 h 1330325"/>
                  <a:gd name="connsiteX42" fmla="*/ 224077 w 1722464"/>
                  <a:gd name="connsiteY42" fmla="*/ 1220970 h 1330325"/>
                  <a:gd name="connsiteX43" fmla="*/ 246581 w 1722464"/>
                  <a:gd name="connsiteY43" fmla="*/ 1232396 h 1330325"/>
                  <a:gd name="connsiteX44" fmla="*/ 264090 w 1722464"/>
                  <a:gd name="connsiteY44" fmla="*/ 1260976 h 1330325"/>
                  <a:gd name="connsiteX45" fmla="*/ 228769 w 1722464"/>
                  <a:gd name="connsiteY45" fmla="*/ 1328838 h 1330325"/>
                  <a:gd name="connsiteX46" fmla="*/ 188069 w 1722464"/>
                  <a:gd name="connsiteY46" fmla="*/ 1321790 h 1330325"/>
                  <a:gd name="connsiteX47" fmla="*/ 186511 w 1722464"/>
                  <a:gd name="connsiteY47" fmla="*/ 1320346 h 1330325"/>
                  <a:gd name="connsiteX48" fmla="*/ 180557 w 1722464"/>
                  <a:gd name="connsiteY48" fmla="*/ 1324674 h 1330325"/>
                  <a:gd name="connsiteX49" fmla="*/ 159987 w 1722464"/>
                  <a:gd name="connsiteY49" fmla="*/ 1329151 h 1330325"/>
                  <a:gd name="connsiteX50" fmla="*/ 139418 w 1722464"/>
                  <a:gd name="connsiteY50" fmla="*/ 1324675 h 1330325"/>
                  <a:gd name="connsiteX51" fmla="*/ 132478 w 1722464"/>
                  <a:gd name="connsiteY51" fmla="*/ 1319630 h 1330325"/>
                  <a:gd name="connsiteX52" fmla="*/ 131904 w 1722464"/>
                  <a:gd name="connsiteY52" fmla="*/ 1320162 h 1330325"/>
                  <a:gd name="connsiteX53" fmla="*/ 91205 w 1722464"/>
                  <a:gd name="connsiteY53" fmla="*/ 1327211 h 1330325"/>
                  <a:gd name="connsiteX54" fmla="*/ 55884 w 1722464"/>
                  <a:gd name="connsiteY54" fmla="*/ 1259349 h 1330325"/>
                  <a:gd name="connsiteX55" fmla="*/ 73392 w 1722464"/>
                  <a:gd name="connsiteY55" fmla="*/ 1230769 h 1330325"/>
                  <a:gd name="connsiteX56" fmla="*/ 88005 w 1722464"/>
                  <a:gd name="connsiteY56" fmla="*/ 1223349 h 1330325"/>
                  <a:gd name="connsiteX57" fmla="*/ 95230 w 1722464"/>
                  <a:gd name="connsiteY57" fmla="*/ 1215009 h 1330325"/>
                  <a:gd name="connsiteX58" fmla="*/ 40017 w 1722464"/>
                  <a:gd name="connsiteY58" fmla="*/ 720878 h 1330325"/>
                  <a:gd name="connsiteX59" fmla="*/ 17717 w 1722464"/>
                  <a:gd name="connsiteY59" fmla="*/ 687803 h 1330325"/>
                  <a:gd name="connsiteX60" fmla="*/ 0 w 1722464"/>
                  <a:gd name="connsiteY60" fmla="*/ 600047 h 1330325"/>
                  <a:gd name="connsiteX61" fmla="*/ 0 w 1722464"/>
                  <a:gd name="connsiteY61" fmla="*/ 412750 h 1330325"/>
                  <a:gd name="connsiteX62" fmla="*/ 412750 w 1722464"/>
                  <a:gd name="connsiteY62" fmla="*/ 0 h 133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722464" h="1330325">
                    <a:moveTo>
                      <a:pt x="412750" y="0"/>
                    </a:moveTo>
                    <a:lnTo>
                      <a:pt x="1309714" y="0"/>
                    </a:lnTo>
                    <a:cubicBezTo>
                      <a:pt x="1537670" y="0"/>
                      <a:pt x="1722464" y="184794"/>
                      <a:pt x="1722464" y="412750"/>
                    </a:cubicBezTo>
                    <a:cubicBezTo>
                      <a:pt x="1722464" y="475182"/>
                      <a:pt x="1722463" y="537615"/>
                      <a:pt x="1722463" y="600047"/>
                    </a:cubicBezTo>
                    <a:cubicBezTo>
                      <a:pt x="1722463" y="693432"/>
                      <a:pt x="1665685" y="773557"/>
                      <a:pt x="1584767" y="807782"/>
                    </a:cubicBezTo>
                    <a:lnTo>
                      <a:pt x="1557001" y="816401"/>
                    </a:lnTo>
                    <a:lnTo>
                      <a:pt x="1511795" y="1220971"/>
                    </a:lnTo>
                    <a:lnTo>
                      <a:pt x="1534298" y="1232396"/>
                    </a:lnTo>
                    <a:cubicBezTo>
                      <a:pt x="1542312" y="1239797"/>
                      <a:pt x="1548551" y="1249578"/>
                      <a:pt x="1551807" y="1260976"/>
                    </a:cubicBezTo>
                    <a:cubicBezTo>
                      <a:pt x="1560491" y="1291371"/>
                      <a:pt x="1544677" y="1321753"/>
                      <a:pt x="1516486" y="1328838"/>
                    </a:cubicBezTo>
                    <a:cubicBezTo>
                      <a:pt x="1502391" y="1332380"/>
                      <a:pt x="1487869" y="1329428"/>
                      <a:pt x="1475787" y="1321790"/>
                    </a:cubicBezTo>
                    <a:lnTo>
                      <a:pt x="1474228" y="1320346"/>
                    </a:lnTo>
                    <a:lnTo>
                      <a:pt x="1468274" y="1324674"/>
                    </a:lnTo>
                    <a:cubicBezTo>
                      <a:pt x="1461952" y="1327558"/>
                      <a:pt x="1455001" y="1329151"/>
                      <a:pt x="1447704" y="1329151"/>
                    </a:cubicBezTo>
                    <a:cubicBezTo>
                      <a:pt x="1440408" y="1329152"/>
                      <a:pt x="1433457" y="1327558"/>
                      <a:pt x="1427135" y="1324675"/>
                    </a:cubicBezTo>
                    <a:lnTo>
                      <a:pt x="1420195" y="1319630"/>
                    </a:lnTo>
                    <a:lnTo>
                      <a:pt x="1419621" y="1320162"/>
                    </a:lnTo>
                    <a:cubicBezTo>
                      <a:pt x="1407538" y="1327800"/>
                      <a:pt x="1393018" y="1330753"/>
                      <a:pt x="1378922" y="1327211"/>
                    </a:cubicBezTo>
                    <a:cubicBezTo>
                      <a:pt x="1350730" y="1320126"/>
                      <a:pt x="1334916" y="1289743"/>
                      <a:pt x="1343601" y="1259349"/>
                    </a:cubicBezTo>
                    <a:cubicBezTo>
                      <a:pt x="1346857" y="1247951"/>
                      <a:pt x="1353096" y="1238170"/>
                      <a:pt x="1361109" y="1230769"/>
                    </a:cubicBezTo>
                    <a:lnTo>
                      <a:pt x="1375723" y="1223350"/>
                    </a:lnTo>
                    <a:lnTo>
                      <a:pt x="1382948" y="1215008"/>
                    </a:lnTo>
                    <a:lnTo>
                      <a:pt x="1339425" y="825499"/>
                    </a:lnTo>
                    <a:lnTo>
                      <a:pt x="681716" y="825499"/>
                    </a:lnTo>
                    <a:lnTo>
                      <a:pt x="637533" y="1220910"/>
                    </a:lnTo>
                    <a:lnTo>
                      <a:pt x="660155" y="1232396"/>
                    </a:lnTo>
                    <a:cubicBezTo>
                      <a:pt x="668169" y="1239797"/>
                      <a:pt x="674407" y="1249577"/>
                      <a:pt x="677664" y="1260976"/>
                    </a:cubicBezTo>
                    <a:cubicBezTo>
                      <a:pt x="686348" y="1291371"/>
                      <a:pt x="670534" y="1321753"/>
                      <a:pt x="642343" y="1328838"/>
                    </a:cubicBezTo>
                    <a:cubicBezTo>
                      <a:pt x="628247" y="1332380"/>
                      <a:pt x="613726" y="1329428"/>
                      <a:pt x="601643" y="1321790"/>
                    </a:cubicBezTo>
                    <a:lnTo>
                      <a:pt x="600085" y="1320346"/>
                    </a:lnTo>
                    <a:lnTo>
                      <a:pt x="594131" y="1324674"/>
                    </a:lnTo>
                    <a:cubicBezTo>
                      <a:pt x="587809" y="1327558"/>
                      <a:pt x="580858" y="1329151"/>
                      <a:pt x="573561" y="1329151"/>
                    </a:cubicBezTo>
                    <a:cubicBezTo>
                      <a:pt x="566265" y="1329152"/>
                      <a:pt x="559314" y="1327558"/>
                      <a:pt x="552992" y="1324675"/>
                    </a:cubicBezTo>
                    <a:lnTo>
                      <a:pt x="546052" y="1319630"/>
                    </a:lnTo>
                    <a:lnTo>
                      <a:pt x="545478" y="1320162"/>
                    </a:lnTo>
                    <a:cubicBezTo>
                      <a:pt x="533394" y="1327800"/>
                      <a:pt x="518874" y="1330753"/>
                      <a:pt x="504779" y="1327211"/>
                    </a:cubicBezTo>
                    <a:cubicBezTo>
                      <a:pt x="476587" y="1320126"/>
                      <a:pt x="460773" y="1289743"/>
                      <a:pt x="469458" y="1259349"/>
                    </a:cubicBezTo>
                    <a:cubicBezTo>
                      <a:pt x="472714" y="1247950"/>
                      <a:pt x="478953" y="1238169"/>
                      <a:pt x="486966" y="1230769"/>
                    </a:cubicBezTo>
                    <a:lnTo>
                      <a:pt x="501579" y="1223349"/>
                    </a:lnTo>
                    <a:lnTo>
                      <a:pt x="508694" y="1215135"/>
                    </a:lnTo>
                    <a:lnTo>
                      <a:pt x="465157" y="825499"/>
                    </a:lnTo>
                    <a:lnTo>
                      <a:pt x="268266" y="825499"/>
                    </a:lnTo>
                    <a:lnTo>
                      <a:pt x="224077" y="1220970"/>
                    </a:lnTo>
                    <a:lnTo>
                      <a:pt x="246581" y="1232396"/>
                    </a:lnTo>
                    <a:cubicBezTo>
                      <a:pt x="254595" y="1239797"/>
                      <a:pt x="260833" y="1249577"/>
                      <a:pt x="264090" y="1260976"/>
                    </a:cubicBezTo>
                    <a:cubicBezTo>
                      <a:pt x="272774" y="1291371"/>
                      <a:pt x="256960" y="1321753"/>
                      <a:pt x="228769" y="1328838"/>
                    </a:cubicBezTo>
                    <a:cubicBezTo>
                      <a:pt x="214673" y="1332380"/>
                      <a:pt x="200152" y="1329428"/>
                      <a:pt x="188069" y="1321790"/>
                    </a:cubicBezTo>
                    <a:lnTo>
                      <a:pt x="186511" y="1320346"/>
                    </a:lnTo>
                    <a:lnTo>
                      <a:pt x="180557" y="1324674"/>
                    </a:lnTo>
                    <a:cubicBezTo>
                      <a:pt x="174235" y="1327558"/>
                      <a:pt x="167284" y="1329151"/>
                      <a:pt x="159987" y="1329151"/>
                    </a:cubicBezTo>
                    <a:cubicBezTo>
                      <a:pt x="152691" y="1329152"/>
                      <a:pt x="145740" y="1327558"/>
                      <a:pt x="139418" y="1324675"/>
                    </a:cubicBezTo>
                    <a:lnTo>
                      <a:pt x="132478" y="1319630"/>
                    </a:lnTo>
                    <a:lnTo>
                      <a:pt x="131904" y="1320162"/>
                    </a:lnTo>
                    <a:cubicBezTo>
                      <a:pt x="119820" y="1327800"/>
                      <a:pt x="105300" y="1330753"/>
                      <a:pt x="91205" y="1327211"/>
                    </a:cubicBezTo>
                    <a:cubicBezTo>
                      <a:pt x="63013" y="1320126"/>
                      <a:pt x="47199" y="1289743"/>
                      <a:pt x="55884" y="1259349"/>
                    </a:cubicBezTo>
                    <a:cubicBezTo>
                      <a:pt x="59140" y="1247950"/>
                      <a:pt x="65379" y="1238169"/>
                      <a:pt x="73392" y="1230769"/>
                    </a:cubicBezTo>
                    <a:lnTo>
                      <a:pt x="88005" y="1223349"/>
                    </a:lnTo>
                    <a:lnTo>
                      <a:pt x="95230" y="1215009"/>
                    </a:lnTo>
                    <a:lnTo>
                      <a:pt x="40017" y="720878"/>
                    </a:lnTo>
                    <a:lnTo>
                      <a:pt x="17717" y="687803"/>
                    </a:lnTo>
                    <a:cubicBezTo>
                      <a:pt x="6309" y="660830"/>
                      <a:pt x="0" y="631175"/>
                      <a:pt x="0" y="600047"/>
                    </a:cubicBezTo>
                    <a:lnTo>
                      <a:pt x="0" y="412750"/>
                    </a:lnTo>
                    <a:cubicBezTo>
                      <a:pt x="0" y="184794"/>
                      <a:pt x="184794" y="0"/>
                      <a:pt x="41275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27BA6A-85A6-4435-B7C9-17DD1F95C35A}"/>
                  </a:ext>
                </a:extLst>
              </p:cNvPr>
              <p:cNvSpPr/>
              <p:nvPr/>
            </p:nvSpPr>
            <p:spPr>
              <a:xfrm rot="10800000">
                <a:off x="1142089" y="4101029"/>
                <a:ext cx="1149839" cy="1123436"/>
              </a:xfrm>
              <a:custGeom>
                <a:avLst/>
                <a:gdLst>
                  <a:gd name="connsiteX0" fmla="*/ 64958 w 1149839"/>
                  <a:gd name="connsiteY0" fmla="*/ 1121471 h 1123436"/>
                  <a:gd name="connsiteX1" fmla="*/ 23274 w 1149839"/>
                  <a:gd name="connsiteY1" fmla="*/ 1100163 h 1123436"/>
                  <a:gd name="connsiteX2" fmla="*/ 4841 w 1149839"/>
                  <a:gd name="connsiteY2" fmla="*/ 1000224 h 1123436"/>
                  <a:gd name="connsiteX3" fmla="*/ 86603 w 1149839"/>
                  <a:gd name="connsiteY3" fmla="*/ 671584 h 1123436"/>
                  <a:gd name="connsiteX4" fmla="*/ 114246 w 1149839"/>
                  <a:gd name="connsiteY4" fmla="*/ 607169 h 1123436"/>
                  <a:gd name="connsiteX5" fmla="*/ 124855 w 1149839"/>
                  <a:gd name="connsiteY5" fmla="*/ 593747 h 1123436"/>
                  <a:gd name="connsiteX6" fmla="*/ 124855 w 1149839"/>
                  <a:gd name="connsiteY6" fmla="*/ 549185 h 1123436"/>
                  <a:gd name="connsiteX7" fmla="*/ 327089 w 1149839"/>
                  <a:gd name="connsiteY7" fmla="*/ 168827 h 1123436"/>
                  <a:gd name="connsiteX8" fmla="*/ 372614 w 1149839"/>
                  <a:gd name="connsiteY8" fmla="*/ 144118 h 1123436"/>
                  <a:gd name="connsiteX9" fmla="*/ 374294 w 1149839"/>
                  <a:gd name="connsiteY9" fmla="*/ 138705 h 1123436"/>
                  <a:gd name="connsiteX10" fmla="*/ 583551 w 1149839"/>
                  <a:gd name="connsiteY10" fmla="*/ 0 h 1123436"/>
                  <a:gd name="connsiteX11" fmla="*/ 792808 w 1149839"/>
                  <a:gd name="connsiteY11" fmla="*/ 138705 h 1123436"/>
                  <a:gd name="connsiteX12" fmla="*/ 794488 w 1149839"/>
                  <a:gd name="connsiteY12" fmla="*/ 144118 h 1123436"/>
                  <a:gd name="connsiteX13" fmla="*/ 840013 w 1149839"/>
                  <a:gd name="connsiteY13" fmla="*/ 168827 h 1123436"/>
                  <a:gd name="connsiteX14" fmla="*/ 1042247 w 1149839"/>
                  <a:gd name="connsiteY14" fmla="*/ 549185 h 1123436"/>
                  <a:gd name="connsiteX15" fmla="*/ 1042247 w 1149839"/>
                  <a:gd name="connsiteY15" fmla="*/ 622673 h 1123436"/>
                  <a:gd name="connsiteX16" fmla="*/ 1063236 w 1149839"/>
                  <a:gd name="connsiteY16" fmla="*/ 671582 h 1123436"/>
                  <a:gd name="connsiteX17" fmla="*/ 1144998 w 1149839"/>
                  <a:gd name="connsiteY17" fmla="*/ 1000222 h 1123436"/>
                  <a:gd name="connsiteX18" fmla="*/ 1126565 w 1149839"/>
                  <a:gd name="connsiteY18" fmla="*/ 1100161 h 1123436"/>
                  <a:gd name="connsiteX19" fmla="*/ 1026627 w 1149839"/>
                  <a:gd name="connsiteY19" fmla="*/ 1118593 h 1123436"/>
                  <a:gd name="connsiteX20" fmla="*/ 701590 w 1149839"/>
                  <a:gd name="connsiteY20" fmla="*/ 1037727 h 1123436"/>
                  <a:gd name="connsiteX21" fmla="*/ 666162 w 1149839"/>
                  <a:gd name="connsiteY21" fmla="*/ 1050408 h 1123436"/>
                  <a:gd name="connsiteX22" fmla="*/ 586572 w 1149839"/>
                  <a:gd name="connsiteY22" fmla="*/ 1059659 h 1123436"/>
                  <a:gd name="connsiteX23" fmla="*/ 506983 w 1149839"/>
                  <a:gd name="connsiteY23" fmla="*/ 1050408 h 1123436"/>
                  <a:gd name="connsiteX24" fmla="*/ 459676 w 1149839"/>
                  <a:gd name="connsiteY24" fmla="*/ 1033476 h 1123436"/>
                  <a:gd name="connsiteX25" fmla="*/ 451853 w 1149839"/>
                  <a:gd name="connsiteY25" fmla="*/ 1036833 h 1123436"/>
                  <a:gd name="connsiteX26" fmla="*/ 123212 w 1149839"/>
                  <a:gd name="connsiteY26" fmla="*/ 1118595 h 1123436"/>
                  <a:gd name="connsiteX27" fmla="*/ 64958 w 1149839"/>
                  <a:gd name="connsiteY27" fmla="*/ 1121471 h 1123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49839" h="1123436">
                    <a:moveTo>
                      <a:pt x="64958" y="1121471"/>
                    </a:moveTo>
                    <a:cubicBezTo>
                      <a:pt x="48090" y="1118188"/>
                      <a:pt x="33984" y="1110873"/>
                      <a:pt x="23274" y="1100163"/>
                    </a:cubicBezTo>
                    <a:cubicBezTo>
                      <a:pt x="1853" y="1078742"/>
                      <a:pt x="-5984" y="1043737"/>
                      <a:pt x="4841" y="1000224"/>
                    </a:cubicBezTo>
                    <a:lnTo>
                      <a:pt x="86603" y="671584"/>
                    </a:lnTo>
                    <a:cubicBezTo>
                      <a:pt x="92016" y="649828"/>
                      <a:pt x="101582" y="628004"/>
                      <a:pt x="114246" y="607169"/>
                    </a:cubicBezTo>
                    <a:lnTo>
                      <a:pt x="124855" y="593747"/>
                    </a:lnTo>
                    <a:lnTo>
                      <a:pt x="124855" y="549185"/>
                    </a:lnTo>
                    <a:cubicBezTo>
                      <a:pt x="124855" y="390853"/>
                      <a:pt x="205075" y="251258"/>
                      <a:pt x="327089" y="168827"/>
                    </a:cubicBezTo>
                    <a:lnTo>
                      <a:pt x="372614" y="144118"/>
                    </a:lnTo>
                    <a:lnTo>
                      <a:pt x="374294" y="138705"/>
                    </a:lnTo>
                    <a:cubicBezTo>
                      <a:pt x="408771" y="57194"/>
                      <a:pt x="489482" y="0"/>
                      <a:pt x="583551" y="0"/>
                    </a:cubicBezTo>
                    <a:cubicBezTo>
                      <a:pt x="677621" y="0"/>
                      <a:pt x="758332" y="57194"/>
                      <a:pt x="792808" y="138705"/>
                    </a:cubicBezTo>
                    <a:lnTo>
                      <a:pt x="794488" y="144118"/>
                    </a:lnTo>
                    <a:lnTo>
                      <a:pt x="840013" y="168827"/>
                    </a:lnTo>
                    <a:cubicBezTo>
                      <a:pt x="962027" y="251258"/>
                      <a:pt x="1042247" y="390853"/>
                      <a:pt x="1042247" y="549185"/>
                    </a:cubicBezTo>
                    <a:lnTo>
                      <a:pt x="1042247" y="622673"/>
                    </a:lnTo>
                    <a:lnTo>
                      <a:pt x="1063236" y="671582"/>
                    </a:lnTo>
                    <a:lnTo>
                      <a:pt x="1144998" y="1000222"/>
                    </a:lnTo>
                    <a:cubicBezTo>
                      <a:pt x="1155823" y="1043735"/>
                      <a:pt x="1147986" y="1078740"/>
                      <a:pt x="1126565" y="1100161"/>
                    </a:cubicBezTo>
                    <a:cubicBezTo>
                      <a:pt x="1105145" y="1121582"/>
                      <a:pt x="1070139" y="1129418"/>
                      <a:pt x="1026627" y="1118593"/>
                    </a:cubicBezTo>
                    <a:lnTo>
                      <a:pt x="701590" y="1037727"/>
                    </a:lnTo>
                    <a:lnTo>
                      <a:pt x="666162" y="1050408"/>
                    </a:lnTo>
                    <a:cubicBezTo>
                      <a:pt x="640454" y="1056474"/>
                      <a:pt x="613836" y="1059659"/>
                      <a:pt x="586572" y="1059659"/>
                    </a:cubicBezTo>
                    <a:cubicBezTo>
                      <a:pt x="559309" y="1059659"/>
                      <a:pt x="532691" y="1056474"/>
                      <a:pt x="506983" y="1050408"/>
                    </a:cubicBezTo>
                    <a:lnTo>
                      <a:pt x="459676" y="1033476"/>
                    </a:lnTo>
                    <a:lnTo>
                      <a:pt x="451853" y="1036833"/>
                    </a:lnTo>
                    <a:lnTo>
                      <a:pt x="123212" y="1118595"/>
                    </a:lnTo>
                    <a:cubicBezTo>
                      <a:pt x="101456" y="1124007"/>
                      <a:pt x="81826" y="1124755"/>
                      <a:pt x="64958" y="112147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F771CE3-897D-469C-9014-9A9AF22F4398}"/>
                  </a:ext>
                </a:extLst>
              </p:cNvPr>
              <p:cNvSpPr/>
              <p:nvPr/>
            </p:nvSpPr>
            <p:spPr>
              <a:xfrm>
                <a:off x="1621856" y="5143629"/>
                <a:ext cx="173037" cy="13573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E82E7D4-1FFF-43F6-91FC-1F96C44EC749}"/>
                  </a:ext>
                </a:extLst>
              </p:cNvPr>
              <p:cNvSpPr/>
              <p:nvPr/>
            </p:nvSpPr>
            <p:spPr>
              <a:xfrm rot="18900000">
                <a:off x="1144014" y="4152304"/>
                <a:ext cx="345148" cy="272762"/>
              </a:xfrm>
              <a:custGeom>
                <a:avLst/>
                <a:gdLst>
                  <a:gd name="connsiteX0" fmla="*/ 210185 w 345148"/>
                  <a:gd name="connsiteY0" fmla="*/ 9157 h 272762"/>
                  <a:gd name="connsiteX1" fmla="*/ 235071 w 345148"/>
                  <a:gd name="connsiteY1" fmla="*/ 36629 h 272762"/>
                  <a:gd name="connsiteX2" fmla="*/ 345148 w 345148"/>
                  <a:gd name="connsiteY2" fmla="*/ 219617 h 272762"/>
                  <a:gd name="connsiteX3" fmla="*/ 311873 w 345148"/>
                  <a:gd name="connsiteY3" fmla="*/ 210468 h 272762"/>
                  <a:gd name="connsiteX4" fmla="*/ 58876 w 345148"/>
                  <a:gd name="connsiteY4" fmla="*/ 240798 h 272762"/>
                  <a:gd name="connsiteX5" fmla="*/ 0 w 345148"/>
                  <a:gd name="connsiteY5" fmla="*/ 272762 h 272762"/>
                  <a:gd name="connsiteX6" fmla="*/ 1209 w 345148"/>
                  <a:gd name="connsiteY6" fmla="*/ 262432 h 272762"/>
                  <a:gd name="connsiteX7" fmla="*/ 17734 w 345148"/>
                  <a:gd name="connsiteY7" fmla="*/ 221061 h 272762"/>
                  <a:gd name="connsiteX8" fmla="*/ 128680 w 345148"/>
                  <a:gd name="connsiteY8" fmla="*/ 36628 h 272762"/>
                  <a:gd name="connsiteX9" fmla="*/ 181876 w 345148"/>
                  <a:gd name="connsiteY9" fmla="*/ 0 h 272762"/>
                  <a:gd name="connsiteX10" fmla="*/ 210185 w 345148"/>
                  <a:gd name="connsiteY10" fmla="*/ 9157 h 272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5148" h="272762">
                    <a:moveTo>
                      <a:pt x="210185" y="9157"/>
                    </a:moveTo>
                    <a:cubicBezTo>
                      <a:pt x="219241" y="15262"/>
                      <a:pt x="227727" y="24419"/>
                      <a:pt x="235071" y="36629"/>
                    </a:cubicBezTo>
                    <a:lnTo>
                      <a:pt x="345148" y="219617"/>
                    </a:lnTo>
                    <a:lnTo>
                      <a:pt x="311873" y="210468"/>
                    </a:lnTo>
                    <a:cubicBezTo>
                      <a:pt x="228111" y="196142"/>
                      <a:pt x="139983" y="206340"/>
                      <a:pt x="58876" y="240798"/>
                    </a:cubicBezTo>
                    <a:lnTo>
                      <a:pt x="0" y="272762"/>
                    </a:lnTo>
                    <a:lnTo>
                      <a:pt x="1209" y="262432"/>
                    </a:lnTo>
                    <a:cubicBezTo>
                      <a:pt x="4881" y="247377"/>
                      <a:pt x="10390" y="233271"/>
                      <a:pt x="17734" y="221061"/>
                    </a:cubicBezTo>
                    <a:lnTo>
                      <a:pt x="128680" y="36628"/>
                    </a:lnTo>
                    <a:cubicBezTo>
                      <a:pt x="143370" y="12209"/>
                      <a:pt x="162623" y="0"/>
                      <a:pt x="181876" y="0"/>
                    </a:cubicBezTo>
                    <a:cubicBezTo>
                      <a:pt x="191503" y="0"/>
                      <a:pt x="201129" y="3052"/>
                      <a:pt x="210185" y="915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2DB48CF-9595-4CE5-8BD5-EBAA19AE1A81}"/>
                  </a:ext>
                </a:extLst>
              </p:cNvPr>
              <p:cNvSpPr/>
              <p:nvPr/>
            </p:nvSpPr>
            <p:spPr>
              <a:xfrm rot="2700000" flipH="1">
                <a:off x="1936336" y="4149515"/>
                <a:ext cx="350280" cy="288037"/>
              </a:xfrm>
              <a:custGeom>
                <a:avLst/>
                <a:gdLst>
                  <a:gd name="connsiteX0" fmla="*/ 211973 w 350280"/>
                  <a:gd name="connsiteY0" fmla="*/ 9157 h 288037"/>
                  <a:gd name="connsiteX1" fmla="*/ 183664 w 350280"/>
                  <a:gd name="connsiteY1" fmla="*/ 0 h 288037"/>
                  <a:gd name="connsiteX2" fmla="*/ 130469 w 350280"/>
                  <a:gd name="connsiteY2" fmla="*/ 36629 h 288037"/>
                  <a:gd name="connsiteX3" fmla="*/ 19523 w 350280"/>
                  <a:gd name="connsiteY3" fmla="*/ 221062 h 288037"/>
                  <a:gd name="connsiteX4" fmla="*/ 2998 w 350280"/>
                  <a:gd name="connsiteY4" fmla="*/ 262432 h 288037"/>
                  <a:gd name="connsiteX5" fmla="*/ 0 w 350280"/>
                  <a:gd name="connsiteY5" fmla="*/ 288037 h 288037"/>
                  <a:gd name="connsiteX6" fmla="*/ 69934 w 350280"/>
                  <a:gd name="connsiteY6" fmla="*/ 250070 h 288037"/>
                  <a:gd name="connsiteX7" fmla="*/ 322930 w 350280"/>
                  <a:gd name="connsiteY7" fmla="*/ 219741 h 288037"/>
                  <a:gd name="connsiteX8" fmla="*/ 350280 w 350280"/>
                  <a:gd name="connsiteY8" fmla="*/ 227260 h 288037"/>
                  <a:gd name="connsiteX9" fmla="*/ 347804 w 350280"/>
                  <a:gd name="connsiteY9" fmla="*/ 221061 h 288037"/>
                  <a:gd name="connsiteX10" fmla="*/ 236859 w 350280"/>
                  <a:gd name="connsiteY10" fmla="*/ 36628 h 288037"/>
                  <a:gd name="connsiteX11" fmla="*/ 211973 w 350280"/>
                  <a:gd name="connsiteY11" fmla="*/ 9157 h 288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0280" h="288037">
                    <a:moveTo>
                      <a:pt x="211973" y="9157"/>
                    </a:moveTo>
                    <a:cubicBezTo>
                      <a:pt x="202917" y="3052"/>
                      <a:pt x="193291" y="0"/>
                      <a:pt x="183664" y="0"/>
                    </a:cubicBezTo>
                    <a:cubicBezTo>
                      <a:pt x="164411" y="0"/>
                      <a:pt x="145158" y="12209"/>
                      <a:pt x="130469" y="36629"/>
                    </a:cubicBezTo>
                    <a:lnTo>
                      <a:pt x="19523" y="221062"/>
                    </a:lnTo>
                    <a:cubicBezTo>
                      <a:pt x="12178" y="233271"/>
                      <a:pt x="6670" y="247377"/>
                      <a:pt x="2998" y="262432"/>
                    </a:cubicBezTo>
                    <a:lnTo>
                      <a:pt x="0" y="288037"/>
                    </a:lnTo>
                    <a:lnTo>
                      <a:pt x="69934" y="250070"/>
                    </a:lnTo>
                    <a:cubicBezTo>
                      <a:pt x="151041" y="215612"/>
                      <a:pt x="239168" y="205414"/>
                      <a:pt x="322930" y="219741"/>
                    </a:cubicBezTo>
                    <a:lnTo>
                      <a:pt x="350280" y="227260"/>
                    </a:lnTo>
                    <a:lnTo>
                      <a:pt x="347804" y="221061"/>
                    </a:lnTo>
                    <a:lnTo>
                      <a:pt x="236859" y="36628"/>
                    </a:lnTo>
                    <a:cubicBezTo>
                      <a:pt x="229514" y="24419"/>
                      <a:pt x="221029" y="15262"/>
                      <a:pt x="211973" y="9157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17306210-F901-426B-9107-1672B88F1037}"/>
                  </a:ext>
                </a:extLst>
              </p:cNvPr>
              <p:cNvSpPr/>
              <p:nvPr/>
            </p:nvSpPr>
            <p:spPr>
              <a:xfrm rot="5400000">
                <a:off x="1444618" y="4957006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C379DD9E-ED5B-471F-A2F7-A4C1E636939F}"/>
                  </a:ext>
                </a:extLst>
              </p:cNvPr>
              <p:cNvSpPr/>
              <p:nvPr/>
            </p:nvSpPr>
            <p:spPr>
              <a:xfrm rot="4500000">
                <a:off x="1444618" y="5026302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EF5AE501-0A0E-4822-A830-7902230ECA5F}"/>
                  </a:ext>
                </a:extLst>
              </p:cNvPr>
              <p:cNvSpPr/>
              <p:nvPr/>
            </p:nvSpPr>
            <p:spPr>
              <a:xfrm rot="5400000">
                <a:off x="1918270" y="4957007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985EA8F7-80D4-4E2E-AEEC-5880D7BE5B90}"/>
                  </a:ext>
                </a:extLst>
              </p:cNvPr>
              <p:cNvSpPr/>
              <p:nvPr/>
            </p:nvSpPr>
            <p:spPr>
              <a:xfrm rot="6300000">
                <a:off x="1918270" y="5026303"/>
                <a:ext cx="45719" cy="26423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F599747A-2D1B-42C4-99A9-0EBD43D12AF5}"/>
                  </a:ext>
                </a:extLst>
              </p:cNvPr>
              <p:cNvSpPr/>
              <p:nvPr/>
            </p:nvSpPr>
            <p:spPr>
              <a:xfrm rot="3600000">
                <a:off x="3520284" y="5241233"/>
                <a:ext cx="346618" cy="396057"/>
              </a:xfrm>
              <a:custGeom>
                <a:avLst/>
                <a:gdLst>
                  <a:gd name="connsiteX0" fmla="*/ 9798 w 346618"/>
                  <a:gd name="connsiteY0" fmla="*/ 0 h 396057"/>
                  <a:gd name="connsiteX1" fmla="*/ 133914 w 346618"/>
                  <a:gd name="connsiteY1" fmla="*/ 31309 h 396057"/>
                  <a:gd name="connsiteX2" fmla="*/ 318096 w 346618"/>
                  <a:gd name="connsiteY2" fmla="*/ 148676 h 396057"/>
                  <a:gd name="connsiteX3" fmla="*/ 346618 w 346618"/>
                  <a:gd name="connsiteY3" fmla="*/ 196889 h 396057"/>
                  <a:gd name="connsiteX4" fmla="*/ 318097 w 346618"/>
                  <a:gd name="connsiteY4" fmla="*/ 245102 h 396057"/>
                  <a:gd name="connsiteX5" fmla="*/ 853 w 346618"/>
                  <a:gd name="connsiteY5" fmla="*/ 396034 h 396057"/>
                  <a:gd name="connsiteX6" fmla="*/ 559 w 346618"/>
                  <a:gd name="connsiteY6" fmla="*/ 396057 h 396057"/>
                  <a:gd name="connsiteX7" fmla="*/ 0 w 346618"/>
                  <a:gd name="connsiteY7" fmla="*/ 393188 h 396057"/>
                  <a:gd name="connsiteX8" fmla="*/ 73423 w 346618"/>
                  <a:gd name="connsiteY8" fmla="*/ 344136 h 396057"/>
                  <a:gd name="connsiteX9" fmla="*/ 35414 w 346618"/>
                  <a:gd name="connsiteY9" fmla="*/ 266578 h 396057"/>
                  <a:gd name="connsiteX10" fmla="*/ 94643 w 346618"/>
                  <a:gd name="connsiteY10" fmla="*/ 200237 h 396057"/>
                  <a:gd name="connsiteX11" fmla="*/ 37901 w 346618"/>
                  <a:gd name="connsiteY11" fmla="*/ 136160 h 396057"/>
                  <a:gd name="connsiteX12" fmla="*/ 78900 w 346618"/>
                  <a:gd name="connsiteY12" fmla="*/ 57059 h 396057"/>
                  <a:gd name="connsiteX13" fmla="*/ 7295 w 346618"/>
                  <a:gd name="connsiteY13" fmla="*/ 10835 h 396057"/>
                  <a:gd name="connsiteX14" fmla="*/ 9798 w 346618"/>
                  <a:gd name="connsiteY14" fmla="*/ 0 h 3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6618" h="396057">
                    <a:moveTo>
                      <a:pt x="9798" y="0"/>
                    </a:moveTo>
                    <a:lnTo>
                      <a:pt x="133914" y="31309"/>
                    </a:lnTo>
                    <a:cubicBezTo>
                      <a:pt x="215049" y="60073"/>
                      <a:pt x="279510" y="100804"/>
                      <a:pt x="318096" y="148676"/>
                    </a:cubicBezTo>
                    <a:lnTo>
                      <a:pt x="346618" y="196889"/>
                    </a:lnTo>
                    <a:lnTo>
                      <a:pt x="318097" y="245102"/>
                    </a:lnTo>
                    <a:cubicBezTo>
                      <a:pt x="260216" y="316910"/>
                      <a:pt x="144120" y="372651"/>
                      <a:pt x="853" y="396034"/>
                    </a:cubicBezTo>
                    <a:lnTo>
                      <a:pt x="559" y="396057"/>
                    </a:lnTo>
                    <a:lnTo>
                      <a:pt x="0" y="393188"/>
                    </a:lnTo>
                    <a:lnTo>
                      <a:pt x="73423" y="344136"/>
                    </a:lnTo>
                    <a:lnTo>
                      <a:pt x="35414" y="266578"/>
                    </a:lnTo>
                    <a:lnTo>
                      <a:pt x="94643" y="200237"/>
                    </a:lnTo>
                    <a:lnTo>
                      <a:pt x="37901" y="136160"/>
                    </a:lnTo>
                    <a:lnTo>
                      <a:pt x="78900" y="57059"/>
                    </a:lnTo>
                    <a:lnTo>
                      <a:pt x="7295" y="10835"/>
                    </a:lnTo>
                    <a:lnTo>
                      <a:pt x="9798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239FD99-53EB-422E-8C10-2F2B31C1201A}"/>
                </a:ext>
              </a:extLst>
            </p:cNvPr>
            <p:cNvSpPr/>
            <p:nvPr/>
          </p:nvSpPr>
          <p:spPr>
            <a:xfrm>
              <a:off x="651057" y="5857343"/>
              <a:ext cx="2743544" cy="297242"/>
            </a:xfrm>
            <a:custGeom>
              <a:avLst/>
              <a:gdLst>
                <a:gd name="connsiteX0" fmla="*/ 1410653 w 2042160"/>
                <a:gd name="connsiteY0" fmla="*/ 0 h 330835"/>
                <a:gd name="connsiteX1" fmla="*/ 1936950 w 2042160"/>
                <a:gd name="connsiteY1" fmla="*/ 67870 h 330835"/>
                <a:gd name="connsiteX2" fmla="*/ 1957491 w 2042160"/>
                <a:gd name="connsiteY2" fmla="*/ 87665 h 330835"/>
                <a:gd name="connsiteX3" fmla="*/ 1965370 w 2042160"/>
                <a:gd name="connsiteY3" fmla="*/ 89256 h 330835"/>
                <a:gd name="connsiteX4" fmla="*/ 2042160 w 2042160"/>
                <a:gd name="connsiteY4" fmla="*/ 205105 h 330835"/>
                <a:gd name="connsiteX5" fmla="*/ 2042160 w 2042160"/>
                <a:gd name="connsiteY5" fmla="*/ 330835 h 330835"/>
                <a:gd name="connsiteX6" fmla="*/ 0 w 2042160"/>
                <a:gd name="connsiteY6" fmla="*/ 330835 h 330835"/>
                <a:gd name="connsiteX7" fmla="*/ 0 w 2042160"/>
                <a:gd name="connsiteY7" fmla="*/ 205105 h 330835"/>
                <a:gd name="connsiteX8" fmla="*/ 76790 w 2042160"/>
                <a:gd name="connsiteY8" fmla="*/ 89256 h 330835"/>
                <a:gd name="connsiteX9" fmla="*/ 80955 w 2042160"/>
                <a:gd name="connsiteY9" fmla="*/ 88415 h 330835"/>
                <a:gd name="connsiteX10" fmla="*/ 95685 w 2042160"/>
                <a:gd name="connsiteY10" fmla="*/ 74220 h 330835"/>
                <a:gd name="connsiteX11" fmla="*/ 621982 w 2042160"/>
                <a:gd name="connsiteY11" fmla="*/ 6350 h 330835"/>
                <a:gd name="connsiteX12" fmla="*/ 844313 w 2042160"/>
                <a:gd name="connsiteY12" fmla="*/ 15083 h 330835"/>
                <a:gd name="connsiteX13" fmla="*/ 997607 w 2042160"/>
                <a:gd name="connsiteY13" fmla="*/ 35190 h 330835"/>
                <a:gd name="connsiteX14" fmla="*/ 1006766 w 2042160"/>
                <a:gd name="connsiteY14" fmla="*/ 32548 h 330835"/>
                <a:gd name="connsiteX15" fmla="*/ 1410653 w 2042160"/>
                <a:gd name="connsiteY15" fmla="*/ 0 h 33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2160" h="330835">
                  <a:moveTo>
                    <a:pt x="1410653" y="0"/>
                  </a:moveTo>
                  <a:cubicBezTo>
                    <a:pt x="1647245" y="0"/>
                    <a:pt x="1850240" y="27986"/>
                    <a:pt x="1936950" y="67870"/>
                  </a:cubicBezTo>
                  <a:lnTo>
                    <a:pt x="1957491" y="87665"/>
                  </a:lnTo>
                  <a:lnTo>
                    <a:pt x="1965370" y="89256"/>
                  </a:lnTo>
                  <a:cubicBezTo>
                    <a:pt x="2010497" y="108342"/>
                    <a:pt x="2042160" y="153026"/>
                    <a:pt x="2042160" y="205105"/>
                  </a:cubicBezTo>
                  <a:lnTo>
                    <a:pt x="2042160" y="330835"/>
                  </a:lnTo>
                  <a:lnTo>
                    <a:pt x="0" y="330835"/>
                  </a:lnTo>
                  <a:lnTo>
                    <a:pt x="0" y="205105"/>
                  </a:lnTo>
                  <a:cubicBezTo>
                    <a:pt x="0" y="153026"/>
                    <a:pt x="31663" y="108342"/>
                    <a:pt x="76790" y="89256"/>
                  </a:cubicBezTo>
                  <a:lnTo>
                    <a:pt x="80955" y="88415"/>
                  </a:lnTo>
                  <a:lnTo>
                    <a:pt x="95685" y="74220"/>
                  </a:lnTo>
                  <a:cubicBezTo>
                    <a:pt x="182395" y="34336"/>
                    <a:pt x="385390" y="6350"/>
                    <a:pt x="621982" y="6350"/>
                  </a:cubicBezTo>
                  <a:cubicBezTo>
                    <a:pt x="700846" y="6350"/>
                    <a:pt x="775977" y="9460"/>
                    <a:pt x="844313" y="15083"/>
                  </a:cubicBezTo>
                  <a:lnTo>
                    <a:pt x="997607" y="35190"/>
                  </a:lnTo>
                  <a:lnTo>
                    <a:pt x="1006766" y="32548"/>
                  </a:lnTo>
                  <a:cubicBezTo>
                    <a:pt x="1110130" y="12438"/>
                    <a:pt x="1252925" y="0"/>
                    <a:pt x="141065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95AE2405-953B-42B9-A282-BC86D514D530}"/>
                </a:ext>
              </a:extLst>
            </p:cNvPr>
            <p:cNvSpPr/>
            <p:nvPr/>
          </p:nvSpPr>
          <p:spPr>
            <a:xfrm rot="900000">
              <a:off x="966366" y="4865918"/>
              <a:ext cx="259726" cy="983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790D6543-449B-4734-8555-5E27274856EB}"/>
                </a:ext>
              </a:extLst>
            </p:cNvPr>
            <p:cNvSpPr/>
            <p:nvPr/>
          </p:nvSpPr>
          <p:spPr>
            <a:xfrm rot="20700000" flipH="1">
              <a:off x="1379542" y="4865919"/>
              <a:ext cx="259726" cy="983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80EAFCC4-8277-4741-8138-C0199A25059D}"/>
                </a:ext>
              </a:extLst>
            </p:cNvPr>
            <p:cNvSpPr/>
            <p:nvPr/>
          </p:nvSpPr>
          <p:spPr>
            <a:xfrm>
              <a:off x="1051019" y="4868758"/>
              <a:ext cx="77694" cy="776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FA2E8EB4-89F8-4DFC-960E-29ADA25A36AB}"/>
                </a:ext>
              </a:extLst>
            </p:cNvPr>
            <p:cNvSpPr/>
            <p:nvPr/>
          </p:nvSpPr>
          <p:spPr>
            <a:xfrm>
              <a:off x="1467738" y="4868758"/>
              <a:ext cx="77694" cy="7769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6AB47EA-DEFF-45CF-BA03-0446FC0C6F0F}"/>
              </a:ext>
            </a:extLst>
          </p:cNvPr>
          <p:cNvGrpSpPr/>
          <p:nvPr/>
        </p:nvGrpSpPr>
        <p:grpSpPr>
          <a:xfrm>
            <a:off x="741219" y="3964690"/>
            <a:ext cx="2572779" cy="2184638"/>
            <a:chOff x="741219" y="3964690"/>
            <a:chExt cx="2572779" cy="218463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D4C94C06-AEB9-4674-9A4E-032204C27FB8}"/>
                </a:ext>
              </a:extLst>
            </p:cNvPr>
            <p:cNvGrpSpPr/>
            <p:nvPr/>
          </p:nvGrpSpPr>
          <p:grpSpPr>
            <a:xfrm>
              <a:off x="741219" y="3964690"/>
              <a:ext cx="2541725" cy="1970763"/>
              <a:chOff x="2356344" y="3966995"/>
              <a:chExt cx="2541725" cy="1970763"/>
            </a:xfrm>
          </p:grpSpPr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163F5B28-B61F-4B1C-8DBC-D69FB4D64528}"/>
                  </a:ext>
                </a:extLst>
              </p:cNvPr>
              <p:cNvSpPr/>
              <p:nvPr/>
            </p:nvSpPr>
            <p:spPr>
              <a:xfrm>
                <a:off x="4528253" y="4508500"/>
                <a:ext cx="369816" cy="36981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E3DF5CD-0AFC-4BF0-8512-D97DDF453CE6}"/>
                  </a:ext>
                </a:extLst>
              </p:cNvPr>
              <p:cNvSpPr/>
              <p:nvPr/>
            </p:nvSpPr>
            <p:spPr>
              <a:xfrm rot="10800000">
                <a:off x="4042541" y="5306066"/>
                <a:ext cx="241541" cy="631692"/>
              </a:xfrm>
              <a:custGeom>
                <a:avLst/>
                <a:gdLst>
                  <a:gd name="connsiteX0" fmla="*/ 241541 w 241541"/>
                  <a:gd name="connsiteY0" fmla="*/ 631692 h 631692"/>
                  <a:gd name="connsiteX1" fmla="*/ 0 w 241541"/>
                  <a:gd name="connsiteY1" fmla="*/ 631692 h 631692"/>
                  <a:gd name="connsiteX2" fmla="*/ 55186 w 241541"/>
                  <a:gd name="connsiteY2" fmla="*/ 137810 h 631692"/>
                  <a:gd name="connsiteX3" fmla="*/ 52102 w 241541"/>
                  <a:gd name="connsiteY3" fmla="*/ 133880 h 631692"/>
                  <a:gd name="connsiteX4" fmla="*/ 25464 w 241541"/>
                  <a:gd name="connsiteY4" fmla="*/ 118953 h 631692"/>
                  <a:gd name="connsiteX5" fmla="*/ 6192 w 241541"/>
                  <a:gd name="connsiteY5" fmla="*/ 84237 h 631692"/>
                  <a:gd name="connsiteX6" fmla="*/ 45068 w 241541"/>
                  <a:gd name="connsiteY6" fmla="*/ 1807 h 631692"/>
                  <a:gd name="connsiteX7" fmla="*/ 89863 w 241541"/>
                  <a:gd name="connsiteY7" fmla="*/ 10368 h 631692"/>
                  <a:gd name="connsiteX8" fmla="*/ 91578 w 241541"/>
                  <a:gd name="connsiteY8" fmla="*/ 12121 h 631692"/>
                  <a:gd name="connsiteX9" fmla="*/ 98132 w 241541"/>
                  <a:gd name="connsiteY9" fmla="*/ 6864 h 631692"/>
                  <a:gd name="connsiteX10" fmla="*/ 120771 w 241541"/>
                  <a:gd name="connsiteY10" fmla="*/ 1426 h 631692"/>
                  <a:gd name="connsiteX11" fmla="*/ 143410 w 241541"/>
                  <a:gd name="connsiteY11" fmla="*/ 6863 h 631692"/>
                  <a:gd name="connsiteX12" fmla="*/ 151048 w 241541"/>
                  <a:gd name="connsiteY12" fmla="*/ 12991 h 631692"/>
                  <a:gd name="connsiteX13" fmla="*/ 151680 w 241541"/>
                  <a:gd name="connsiteY13" fmla="*/ 12345 h 631692"/>
                  <a:gd name="connsiteX14" fmla="*/ 196475 w 241541"/>
                  <a:gd name="connsiteY14" fmla="*/ 3783 h 631692"/>
                  <a:gd name="connsiteX15" fmla="*/ 235350 w 241541"/>
                  <a:gd name="connsiteY15" fmla="*/ 86214 h 631692"/>
                  <a:gd name="connsiteX16" fmla="*/ 216080 w 241541"/>
                  <a:gd name="connsiteY16" fmla="*/ 120929 h 631692"/>
                  <a:gd name="connsiteX17" fmla="*/ 199996 w 241541"/>
                  <a:gd name="connsiteY17" fmla="*/ 129942 h 631692"/>
                  <a:gd name="connsiteX18" fmla="*/ 187286 w 241541"/>
                  <a:gd name="connsiteY18" fmla="*/ 146136 h 63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1541" h="631692">
                    <a:moveTo>
                      <a:pt x="241541" y="631692"/>
                    </a:moveTo>
                    <a:lnTo>
                      <a:pt x="0" y="631692"/>
                    </a:lnTo>
                    <a:lnTo>
                      <a:pt x="55186" y="137810"/>
                    </a:lnTo>
                    <a:lnTo>
                      <a:pt x="52102" y="133880"/>
                    </a:lnTo>
                    <a:lnTo>
                      <a:pt x="25464" y="118953"/>
                    </a:lnTo>
                    <a:cubicBezTo>
                      <a:pt x="16644" y="109963"/>
                      <a:pt x="9777" y="98083"/>
                      <a:pt x="6192" y="84237"/>
                    </a:cubicBezTo>
                    <a:cubicBezTo>
                      <a:pt x="-3365" y="47317"/>
                      <a:pt x="14040" y="10412"/>
                      <a:pt x="45068" y="1807"/>
                    </a:cubicBezTo>
                    <a:cubicBezTo>
                      <a:pt x="60582" y="-2496"/>
                      <a:pt x="76565" y="1090"/>
                      <a:pt x="89863" y="10368"/>
                    </a:cubicBezTo>
                    <a:lnTo>
                      <a:pt x="91578" y="12121"/>
                    </a:lnTo>
                    <a:lnTo>
                      <a:pt x="98132" y="6864"/>
                    </a:lnTo>
                    <a:cubicBezTo>
                      <a:pt x="105090" y="3361"/>
                      <a:pt x="112740" y="1426"/>
                      <a:pt x="120771" y="1426"/>
                    </a:cubicBezTo>
                    <a:cubicBezTo>
                      <a:pt x="128801" y="1425"/>
                      <a:pt x="136452" y="3361"/>
                      <a:pt x="143410" y="6863"/>
                    </a:cubicBezTo>
                    <a:lnTo>
                      <a:pt x="151048" y="12991"/>
                    </a:lnTo>
                    <a:lnTo>
                      <a:pt x="151680" y="12345"/>
                    </a:lnTo>
                    <a:cubicBezTo>
                      <a:pt x="164980" y="3067"/>
                      <a:pt x="180961" y="-519"/>
                      <a:pt x="196475" y="3783"/>
                    </a:cubicBezTo>
                    <a:cubicBezTo>
                      <a:pt x="227503" y="12388"/>
                      <a:pt x="244908" y="49294"/>
                      <a:pt x="235350" y="86214"/>
                    </a:cubicBezTo>
                    <a:cubicBezTo>
                      <a:pt x="231766" y="100059"/>
                      <a:pt x="224899" y="111940"/>
                      <a:pt x="216080" y="120929"/>
                    </a:cubicBezTo>
                    <a:lnTo>
                      <a:pt x="199996" y="129942"/>
                    </a:lnTo>
                    <a:lnTo>
                      <a:pt x="187286" y="146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5F3058E-8F92-4422-A4C6-92B36D850A34}"/>
                  </a:ext>
                </a:extLst>
              </p:cNvPr>
              <p:cNvSpPr/>
              <p:nvPr/>
            </p:nvSpPr>
            <p:spPr>
              <a:xfrm>
                <a:off x="2855798" y="4369952"/>
                <a:ext cx="1866900" cy="1567806"/>
              </a:xfrm>
              <a:custGeom>
                <a:avLst/>
                <a:gdLst>
                  <a:gd name="connsiteX0" fmla="*/ 589644 w 1866900"/>
                  <a:gd name="connsiteY0" fmla="*/ 0 h 1567806"/>
                  <a:gd name="connsiteX1" fmla="*/ 1277256 w 1866900"/>
                  <a:gd name="connsiteY1" fmla="*/ 0 h 1567806"/>
                  <a:gd name="connsiteX2" fmla="*/ 1866900 w 1866900"/>
                  <a:gd name="connsiteY2" fmla="*/ 589644 h 1567806"/>
                  <a:gd name="connsiteX3" fmla="*/ 1866899 w 1866900"/>
                  <a:gd name="connsiteY3" fmla="*/ 732396 h 1567806"/>
                  <a:gd name="connsiteX4" fmla="*/ 1831780 w 1866900"/>
                  <a:gd name="connsiteY4" fmla="*/ 906346 h 1567806"/>
                  <a:gd name="connsiteX5" fmla="*/ 1795690 w 1866900"/>
                  <a:gd name="connsiteY5" fmla="*/ 972838 h 1567806"/>
                  <a:gd name="connsiteX6" fmla="*/ 1744607 w 1866900"/>
                  <a:gd name="connsiteY6" fmla="*/ 1429996 h 1567806"/>
                  <a:gd name="connsiteX7" fmla="*/ 1747692 w 1866900"/>
                  <a:gd name="connsiteY7" fmla="*/ 1433926 h 1567806"/>
                  <a:gd name="connsiteX8" fmla="*/ 1774330 w 1866900"/>
                  <a:gd name="connsiteY8" fmla="*/ 1448853 h 1567806"/>
                  <a:gd name="connsiteX9" fmla="*/ 1793601 w 1866900"/>
                  <a:gd name="connsiteY9" fmla="*/ 1483569 h 1567806"/>
                  <a:gd name="connsiteX10" fmla="*/ 1754726 w 1866900"/>
                  <a:gd name="connsiteY10" fmla="*/ 1565999 h 1567806"/>
                  <a:gd name="connsiteX11" fmla="*/ 1709931 w 1866900"/>
                  <a:gd name="connsiteY11" fmla="*/ 1557438 h 1567806"/>
                  <a:gd name="connsiteX12" fmla="*/ 1708215 w 1866900"/>
                  <a:gd name="connsiteY12" fmla="*/ 1555685 h 1567806"/>
                  <a:gd name="connsiteX13" fmla="*/ 1701662 w 1866900"/>
                  <a:gd name="connsiteY13" fmla="*/ 1560942 h 1567806"/>
                  <a:gd name="connsiteX14" fmla="*/ 1679023 w 1866900"/>
                  <a:gd name="connsiteY14" fmla="*/ 1566380 h 1567806"/>
                  <a:gd name="connsiteX15" fmla="*/ 1656384 w 1866900"/>
                  <a:gd name="connsiteY15" fmla="*/ 1560943 h 1567806"/>
                  <a:gd name="connsiteX16" fmla="*/ 1648745 w 1866900"/>
                  <a:gd name="connsiteY16" fmla="*/ 1554815 h 1567806"/>
                  <a:gd name="connsiteX17" fmla="*/ 1648113 w 1866900"/>
                  <a:gd name="connsiteY17" fmla="*/ 1555461 h 1567806"/>
                  <a:gd name="connsiteX18" fmla="*/ 1603319 w 1866900"/>
                  <a:gd name="connsiteY18" fmla="*/ 1564023 h 1567806"/>
                  <a:gd name="connsiteX19" fmla="*/ 1564443 w 1866900"/>
                  <a:gd name="connsiteY19" fmla="*/ 1481592 h 1567806"/>
                  <a:gd name="connsiteX20" fmla="*/ 1583714 w 1866900"/>
                  <a:gd name="connsiteY20" fmla="*/ 1446877 h 1567806"/>
                  <a:gd name="connsiteX21" fmla="*/ 1599798 w 1866900"/>
                  <a:gd name="connsiteY21" fmla="*/ 1437865 h 1567806"/>
                  <a:gd name="connsiteX22" fmla="*/ 1612508 w 1866900"/>
                  <a:gd name="connsiteY22" fmla="*/ 1421670 h 1567806"/>
                  <a:gd name="connsiteX23" fmla="*/ 1581918 w 1866900"/>
                  <a:gd name="connsiteY23" fmla="*/ 1147905 h 1567806"/>
                  <a:gd name="connsiteX24" fmla="*/ 1510072 w 1866900"/>
                  <a:gd name="connsiteY24" fmla="*/ 1170208 h 1567806"/>
                  <a:gd name="connsiteX25" fmla="*/ 1420008 w 1866900"/>
                  <a:gd name="connsiteY25" fmla="*/ 1179287 h 1567806"/>
                  <a:gd name="connsiteX26" fmla="*/ 720314 w 1866900"/>
                  <a:gd name="connsiteY26" fmla="*/ 1179287 h 1567806"/>
                  <a:gd name="connsiteX27" fmla="*/ 692316 w 1866900"/>
                  <a:gd name="connsiteY27" fmla="*/ 1429857 h 1567806"/>
                  <a:gd name="connsiteX28" fmla="*/ 695509 w 1866900"/>
                  <a:gd name="connsiteY28" fmla="*/ 1433926 h 1567806"/>
                  <a:gd name="connsiteX29" fmla="*/ 722148 w 1866900"/>
                  <a:gd name="connsiteY29" fmla="*/ 1448853 h 1567806"/>
                  <a:gd name="connsiteX30" fmla="*/ 741419 w 1866900"/>
                  <a:gd name="connsiteY30" fmla="*/ 1483569 h 1567806"/>
                  <a:gd name="connsiteX31" fmla="*/ 702544 w 1866900"/>
                  <a:gd name="connsiteY31" fmla="*/ 1565999 h 1567806"/>
                  <a:gd name="connsiteX32" fmla="*/ 657749 w 1866900"/>
                  <a:gd name="connsiteY32" fmla="*/ 1557438 h 1567806"/>
                  <a:gd name="connsiteX33" fmla="*/ 656033 w 1866900"/>
                  <a:gd name="connsiteY33" fmla="*/ 1555685 h 1567806"/>
                  <a:gd name="connsiteX34" fmla="*/ 649480 w 1866900"/>
                  <a:gd name="connsiteY34" fmla="*/ 1560942 h 1567806"/>
                  <a:gd name="connsiteX35" fmla="*/ 626841 w 1866900"/>
                  <a:gd name="connsiteY35" fmla="*/ 1566380 h 1567806"/>
                  <a:gd name="connsiteX36" fmla="*/ 604201 w 1866900"/>
                  <a:gd name="connsiteY36" fmla="*/ 1560943 h 1567806"/>
                  <a:gd name="connsiteX37" fmla="*/ 596563 w 1866900"/>
                  <a:gd name="connsiteY37" fmla="*/ 1554815 h 1567806"/>
                  <a:gd name="connsiteX38" fmla="*/ 595931 w 1866900"/>
                  <a:gd name="connsiteY38" fmla="*/ 1555461 h 1567806"/>
                  <a:gd name="connsiteX39" fmla="*/ 551137 w 1866900"/>
                  <a:gd name="connsiteY39" fmla="*/ 1564023 h 1567806"/>
                  <a:gd name="connsiteX40" fmla="*/ 512261 w 1866900"/>
                  <a:gd name="connsiteY40" fmla="*/ 1481592 h 1567806"/>
                  <a:gd name="connsiteX41" fmla="*/ 531532 w 1866900"/>
                  <a:gd name="connsiteY41" fmla="*/ 1446877 h 1567806"/>
                  <a:gd name="connsiteX42" fmla="*/ 547615 w 1866900"/>
                  <a:gd name="connsiteY42" fmla="*/ 1437865 h 1567806"/>
                  <a:gd name="connsiteX43" fmla="*/ 560216 w 1866900"/>
                  <a:gd name="connsiteY43" fmla="*/ 1421810 h 1567806"/>
                  <a:gd name="connsiteX44" fmla="*/ 533117 w 1866900"/>
                  <a:gd name="connsiteY44" fmla="*/ 1179287 h 1567806"/>
                  <a:gd name="connsiteX45" fmla="*/ 446891 w 1866900"/>
                  <a:gd name="connsiteY45" fmla="*/ 1179287 h 1567806"/>
                  <a:gd name="connsiteX46" fmla="*/ 356827 w 1866900"/>
                  <a:gd name="connsiteY46" fmla="*/ 1170208 h 1567806"/>
                  <a:gd name="connsiteX47" fmla="*/ 309520 w 1866900"/>
                  <a:gd name="connsiteY47" fmla="*/ 1155522 h 1567806"/>
                  <a:gd name="connsiteX48" fmla="*/ 278850 w 1866900"/>
                  <a:gd name="connsiteY48" fmla="*/ 1429995 h 1567806"/>
                  <a:gd name="connsiteX49" fmla="*/ 281935 w 1866900"/>
                  <a:gd name="connsiteY49" fmla="*/ 1433926 h 1567806"/>
                  <a:gd name="connsiteX50" fmla="*/ 308574 w 1866900"/>
                  <a:gd name="connsiteY50" fmla="*/ 1448853 h 1567806"/>
                  <a:gd name="connsiteX51" fmla="*/ 327845 w 1866900"/>
                  <a:gd name="connsiteY51" fmla="*/ 1483569 h 1567806"/>
                  <a:gd name="connsiteX52" fmla="*/ 288970 w 1866900"/>
                  <a:gd name="connsiteY52" fmla="*/ 1565999 h 1567806"/>
                  <a:gd name="connsiteX53" fmla="*/ 244175 w 1866900"/>
                  <a:gd name="connsiteY53" fmla="*/ 1557438 h 1567806"/>
                  <a:gd name="connsiteX54" fmla="*/ 242459 w 1866900"/>
                  <a:gd name="connsiteY54" fmla="*/ 1555685 h 1567806"/>
                  <a:gd name="connsiteX55" fmla="*/ 235906 w 1866900"/>
                  <a:gd name="connsiteY55" fmla="*/ 1560942 h 1567806"/>
                  <a:gd name="connsiteX56" fmla="*/ 213267 w 1866900"/>
                  <a:gd name="connsiteY56" fmla="*/ 1566380 h 1567806"/>
                  <a:gd name="connsiteX57" fmla="*/ 190627 w 1866900"/>
                  <a:gd name="connsiteY57" fmla="*/ 1560943 h 1567806"/>
                  <a:gd name="connsiteX58" fmla="*/ 182989 w 1866900"/>
                  <a:gd name="connsiteY58" fmla="*/ 1554815 h 1567806"/>
                  <a:gd name="connsiteX59" fmla="*/ 182357 w 1866900"/>
                  <a:gd name="connsiteY59" fmla="*/ 1555461 h 1567806"/>
                  <a:gd name="connsiteX60" fmla="*/ 137563 w 1866900"/>
                  <a:gd name="connsiteY60" fmla="*/ 1564023 h 1567806"/>
                  <a:gd name="connsiteX61" fmla="*/ 98687 w 1866900"/>
                  <a:gd name="connsiteY61" fmla="*/ 1481592 h 1567806"/>
                  <a:gd name="connsiteX62" fmla="*/ 117958 w 1866900"/>
                  <a:gd name="connsiteY62" fmla="*/ 1446877 h 1567806"/>
                  <a:gd name="connsiteX63" fmla="*/ 134041 w 1866900"/>
                  <a:gd name="connsiteY63" fmla="*/ 1437865 h 1567806"/>
                  <a:gd name="connsiteX64" fmla="*/ 146751 w 1866900"/>
                  <a:gd name="connsiteY64" fmla="*/ 1421671 h 1567806"/>
                  <a:gd name="connsiteX65" fmla="*/ 100992 w 1866900"/>
                  <a:gd name="connsiteY65" fmla="*/ 1012157 h 1567806"/>
                  <a:gd name="connsiteX66" fmla="*/ 76322 w 1866900"/>
                  <a:gd name="connsiteY66" fmla="*/ 982257 h 1567806"/>
                  <a:gd name="connsiteX67" fmla="*/ 0 w 1866900"/>
                  <a:gd name="connsiteY67" fmla="*/ 732396 h 1567806"/>
                  <a:gd name="connsiteX68" fmla="*/ 0 w 1866900"/>
                  <a:gd name="connsiteY68" fmla="*/ 589644 h 1567806"/>
                  <a:gd name="connsiteX69" fmla="*/ 589644 w 1866900"/>
                  <a:gd name="connsiteY69" fmla="*/ 0 h 1567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66900" h="1567806">
                    <a:moveTo>
                      <a:pt x="589644" y="0"/>
                    </a:moveTo>
                    <a:lnTo>
                      <a:pt x="1277256" y="0"/>
                    </a:lnTo>
                    <a:cubicBezTo>
                      <a:pt x="1602907" y="0"/>
                      <a:pt x="1866900" y="263993"/>
                      <a:pt x="1866900" y="589644"/>
                    </a:cubicBezTo>
                    <a:cubicBezTo>
                      <a:pt x="1866900" y="637228"/>
                      <a:pt x="1866899" y="684812"/>
                      <a:pt x="1866899" y="732396"/>
                    </a:cubicBezTo>
                    <a:cubicBezTo>
                      <a:pt x="1866899" y="794099"/>
                      <a:pt x="1854394" y="852881"/>
                      <a:pt x="1831780" y="906346"/>
                    </a:cubicBezTo>
                    <a:lnTo>
                      <a:pt x="1795690" y="972838"/>
                    </a:lnTo>
                    <a:lnTo>
                      <a:pt x="1744607" y="1429996"/>
                    </a:lnTo>
                    <a:lnTo>
                      <a:pt x="1747692" y="1433926"/>
                    </a:lnTo>
                    <a:lnTo>
                      <a:pt x="1774330" y="1448853"/>
                    </a:lnTo>
                    <a:cubicBezTo>
                      <a:pt x="1783150" y="1457843"/>
                      <a:pt x="1790017" y="1469724"/>
                      <a:pt x="1793601" y="1483569"/>
                    </a:cubicBezTo>
                    <a:cubicBezTo>
                      <a:pt x="1803158" y="1520489"/>
                      <a:pt x="1785753" y="1557394"/>
                      <a:pt x="1754726" y="1565999"/>
                    </a:cubicBezTo>
                    <a:cubicBezTo>
                      <a:pt x="1739212" y="1570302"/>
                      <a:pt x="1723229" y="1566716"/>
                      <a:pt x="1709931" y="1557438"/>
                    </a:cubicBezTo>
                    <a:lnTo>
                      <a:pt x="1708215" y="1555685"/>
                    </a:lnTo>
                    <a:lnTo>
                      <a:pt x="1701662" y="1560942"/>
                    </a:lnTo>
                    <a:cubicBezTo>
                      <a:pt x="1694704" y="1564445"/>
                      <a:pt x="1687053" y="1566380"/>
                      <a:pt x="1679023" y="1566380"/>
                    </a:cubicBezTo>
                    <a:cubicBezTo>
                      <a:pt x="1670992" y="1566381"/>
                      <a:pt x="1663342" y="1564445"/>
                      <a:pt x="1656384" y="1560943"/>
                    </a:cubicBezTo>
                    <a:lnTo>
                      <a:pt x="1648745" y="1554815"/>
                    </a:lnTo>
                    <a:lnTo>
                      <a:pt x="1648113" y="1555461"/>
                    </a:lnTo>
                    <a:cubicBezTo>
                      <a:pt x="1634814" y="1564739"/>
                      <a:pt x="1618833" y="1568325"/>
                      <a:pt x="1603319" y="1564023"/>
                    </a:cubicBezTo>
                    <a:cubicBezTo>
                      <a:pt x="1572290" y="1555418"/>
                      <a:pt x="1554885" y="1518512"/>
                      <a:pt x="1564443" y="1481592"/>
                    </a:cubicBezTo>
                    <a:cubicBezTo>
                      <a:pt x="1568027" y="1467747"/>
                      <a:pt x="1574895" y="1455866"/>
                      <a:pt x="1583714" y="1446877"/>
                    </a:cubicBezTo>
                    <a:lnTo>
                      <a:pt x="1599798" y="1437865"/>
                    </a:lnTo>
                    <a:lnTo>
                      <a:pt x="1612508" y="1421670"/>
                    </a:lnTo>
                    <a:lnTo>
                      <a:pt x="1581918" y="1147905"/>
                    </a:lnTo>
                    <a:lnTo>
                      <a:pt x="1510072" y="1170208"/>
                    </a:lnTo>
                    <a:cubicBezTo>
                      <a:pt x="1480981" y="1176161"/>
                      <a:pt x="1450860" y="1179287"/>
                      <a:pt x="1420008" y="1179287"/>
                    </a:cubicBezTo>
                    <a:lnTo>
                      <a:pt x="720314" y="1179287"/>
                    </a:lnTo>
                    <a:lnTo>
                      <a:pt x="692316" y="1429857"/>
                    </a:lnTo>
                    <a:lnTo>
                      <a:pt x="695509" y="1433926"/>
                    </a:lnTo>
                    <a:lnTo>
                      <a:pt x="722148" y="1448853"/>
                    </a:lnTo>
                    <a:cubicBezTo>
                      <a:pt x="730968" y="1457843"/>
                      <a:pt x="737834" y="1469724"/>
                      <a:pt x="741419" y="1483569"/>
                    </a:cubicBezTo>
                    <a:cubicBezTo>
                      <a:pt x="750976" y="1520489"/>
                      <a:pt x="733571" y="1557394"/>
                      <a:pt x="702544" y="1565999"/>
                    </a:cubicBezTo>
                    <a:cubicBezTo>
                      <a:pt x="687030" y="1570302"/>
                      <a:pt x="671047" y="1566716"/>
                      <a:pt x="657749" y="1557438"/>
                    </a:cubicBezTo>
                    <a:lnTo>
                      <a:pt x="656033" y="1555685"/>
                    </a:lnTo>
                    <a:lnTo>
                      <a:pt x="649480" y="1560942"/>
                    </a:lnTo>
                    <a:cubicBezTo>
                      <a:pt x="642522" y="1564445"/>
                      <a:pt x="634871" y="1566380"/>
                      <a:pt x="626841" y="1566380"/>
                    </a:cubicBezTo>
                    <a:cubicBezTo>
                      <a:pt x="618810" y="1566381"/>
                      <a:pt x="611159" y="1564445"/>
                      <a:pt x="604201" y="1560943"/>
                    </a:cubicBezTo>
                    <a:lnTo>
                      <a:pt x="596563" y="1554815"/>
                    </a:lnTo>
                    <a:lnTo>
                      <a:pt x="595931" y="1555461"/>
                    </a:lnTo>
                    <a:cubicBezTo>
                      <a:pt x="582632" y="1564739"/>
                      <a:pt x="566651" y="1568325"/>
                      <a:pt x="551137" y="1564023"/>
                    </a:cubicBezTo>
                    <a:cubicBezTo>
                      <a:pt x="520108" y="1555418"/>
                      <a:pt x="502703" y="1518512"/>
                      <a:pt x="512261" y="1481592"/>
                    </a:cubicBezTo>
                    <a:cubicBezTo>
                      <a:pt x="515845" y="1467747"/>
                      <a:pt x="522712" y="1455866"/>
                      <a:pt x="531532" y="1446877"/>
                    </a:cubicBezTo>
                    <a:lnTo>
                      <a:pt x="547615" y="1437865"/>
                    </a:lnTo>
                    <a:lnTo>
                      <a:pt x="560216" y="1421810"/>
                    </a:lnTo>
                    <a:lnTo>
                      <a:pt x="533117" y="1179287"/>
                    </a:lnTo>
                    <a:lnTo>
                      <a:pt x="446891" y="1179287"/>
                    </a:lnTo>
                    <a:cubicBezTo>
                      <a:pt x="416040" y="1179287"/>
                      <a:pt x="385919" y="1176161"/>
                      <a:pt x="356827" y="1170208"/>
                    </a:cubicBezTo>
                    <a:lnTo>
                      <a:pt x="309520" y="1155522"/>
                    </a:lnTo>
                    <a:lnTo>
                      <a:pt x="278850" y="1429995"/>
                    </a:lnTo>
                    <a:lnTo>
                      <a:pt x="281935" y="1433926"/>
                    </a:lnTo>
                    <a:lnTo>
                      <a:pt x="308574" y="1448853"/>
                    </a:lnTo>
                    <a:cubicBezTo>
                      <a:pt x="317394" y="1457843"/>
                      <a:pt x="324260" y="1469724"/>
                      <a:pt x="327845" y="1483569"/>
                    </a:cubicBezTo>
                    <a:cubicBezTo>
                      <a:pt x="337402" y="1520489"/>
                      <a:pt x="319997" y="1557394"/>
                      <a:pt x="288970" y="1565999"/>
                    </a:cubicBezTo>
                    <a:cubicBezTo>
                      <a:pt x="273456" y="1570302"/>
                      <a:pt x="257473" y="1566716"/>
                      <a:pt x="244175" y="1557438"/>
                    </a:cubicBezTo>
                    <a:lnTo>
                      <a:pt x="242459" y="1555685"/>
                    </a:lnTo>
                    <a:lnTo>
                      <a:pt x="235906" y="1560942"/>
                    </a:lnTo>
                    <a:cubicBezTo>
                      <a:pt x="228948" y="1564445"/>
                      <a:pt x="221297" y="1566380"/>
                      <a:pt x="213267" y="1566380"/>
                    </a:cubicBezTo>
                    <a:cubicBezTo>
                      <a:pt x="205236" y="1566381"/>
                      <a:pt x="197585" y="1564445"/>
                      <a:pt x="190627" y="1560943"/>
                    </a:cubicBezTo>
                    <a:lnTo>
                      <a:pt x="182989" y="1554815"/>
                    </a:lnTo>
                    <a:lnTo>
                      <a:pt x="182357" y="1555461"/>
                    </a:lnTo>
                    <a:cubicBezTo>
                      <a:pt x="169058" y="1564739"/>
                      <a:pt x="153077" y="1568325"/>
                      <a:pt x="137563" y="1564023"/>
                    </a:cubicBezTo>
                    <a:cubicBezTo>
                      <a:pt x="106534" y="1555418"/>
                      <a:pt x="89129" y="1518512"/>
                      <a:pt x="98687" y="1481592"/>
                    </a:cubicBezTo>
                    <a:cubicBezTo>
                      <a:pt x="102271" y="1467747"/>
                      <a:pt x="109138" y="1455866"/>
                      <a:pt x="117958" y="1446877"/>
                    </a:cubicBezTo>
                    <a:lnTo>
                      <a:pt x="134041" y="1437865"/>
                    </a:lnTo>
                    <a:lnTo>
                      <a:pt x="146751" y="1421671"/>
                    </a:lnTo>
                    <a:lnTo>
                      <a:pt x="100992" y="1012157"/>
                    </a:lnTo>
                    <a:lnTo>
                      <a:pt x="76322" y="982257"/>
                    </a:lnTo>
                    <a:cubicBezTo>
                      <a:pt x="28136" y="910932"/>
                      <a:pt x="0" y="824950"/>
                      <a:pt x="0" y="732396"/>
                    </a:cubicBezTo>
                    <a:lnTo>
                      <a:pt x="0" y="589644"/>
                    </a:lnTo>
                    <a:cubicBezTo>
                      <a:pt x="0" y="263993"/>
                      <a:pt x="263993" y="0"/>
                      <a:pt x="58964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7CCAFCB4-103D-46E8-B4C2-DA14EF521131}"/>
                  </a:ext>
                </a:extLst>
              </p:cNvPr>
              <p:cNvSpPr/>
              <p:nvPr/>
            </p:nvSpPr>
            <p:spPr>
              <a:xfrm>
                <a:off x="33342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00D48B02-CD94-4022-AB58-22FAB99302FF}"/>
                  </a:ext>
                </a:extLst>
              </p:cNvPr>
              <p:cNvSpPr/>
              <p:nvPr/>
            </p:nvSpPr>
            <p:spPr>
              <a:xfrm>
                <a:off x="23563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6AF9DA86-51DE-4F1B-98BF-97051860E5E3}"/>
                  </a:ext>
                </a:extLst>
              </p:cNvPr>
              <p:cNvSpPr/>
              <p:nvPr/>
            </p:nvSpPr>
            <p:spPr>
              <a:xfrm>
                <a:off x="34009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71FBC191-7A52-4103-9DDF-11A0D7B8B828}"/>
                  </a:ext>
                </a:extLst>
              </p:cNvPr>
              <p:cNvSpPr/>
              <p:nvPr/>
            </p:nvSpPr>
            <p:spPr>
              <a:xfrm>
                <a:off x="24230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129E5A6C-A22B-461D-9FE7-62243835DA90}"/>
                  </a:ext>
                </a:extLst>
              </p:cNvPr>
              <p:cNvSpPr/>
              <p:nvPr/>
            </p:nvSpPr>
            <p:spPr>
              <a:xfrm>
                <a:off x="2423998" y="4000500"/>
                <a:ext cx="1237890" cy="117928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C63E0450-86F3-4CF0-BB3A-54E8706C9B8C}"/>
                  </a:ext>
                </a:extLst>
              </p:cNvPr>
              <p:cNvSpPr/>
              <p:nvPr/>
            </p:nvSpPr>
            <p:spPr>
              <a:xfrm>
                <a:off x="2709388" y="4642909"/>
                <a:ext cx="667110" cy="54661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D577A3D2-A521-4C1A-898B-CA308F9BC72D}"/>
                  </a:ext>
                </a:extLst>
              </p:cNvPr>
              <p:cNvSpPr/>
              <p:nvPr/>
            </p:nvSpPr>
            <p:spPr>
              <a:xfrm>
                <a:off x="2932841" y="4575544"/>
                <a:ext cx="220204" cy="1804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2B0755B1-6262-4A2B-8477-D08E008D5E8A}"/>
                  </a:ext>
                </a:extLst>
              </p:cNvPr>
              <p:cNvSpPr/>
              <p:nvPr/>
            </p:nvSpPr>
            <p:spPr>
              <a:xfrm>
                <a:off x="25524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8AE51F0B-5CB0-4C55-9B7D-C8C07914DBFB}"/>
                  </a:ext>
                </a:extLst>
              </p:cNvPr>
              <p:cNvSpPr/>
              <p:nvPr/>
            </p:nvSpPr>
            <p:spPr>
              <a:xfrm>
                <a:off x="32763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ED97A890-0C07-4946-840D-D127BC2387F0}"/>
                  </a:ext>
                </a:extLst>
              </p:cNvPr>
              <p:cNvSpPr/>
              <p:nvPr/>
            </p:nvSpPr>
            <p:spPr>
              <a:xfrm>
                <a:off x="26075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C5595BC2-443A-4750-9ABC-3746E3C58C1E}"/>
                  </a:ext>
                </a:extLst>
              </p:cNvPr>
              <p:cNvSpPr/>
              <p:nvPr/>
            </p:nvSpPr>
            <p:spPr>
              <a:xfrm>
                <a:off x="33314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2CF7EFF-84FA-4B5F-A165-55DBF58A8B5C}"/>
                  </a:ext>
                </a:extLst>
              </p:cNvPr>
              <p:cNvSpPr/>
              <p:nvPr/>
            </p:nvSpPr>
            <p:spPr>
              <a:xfrm>
                <a:off x="2789502" y="4984898"/>
                <a:ext cx="510644" cy="76052"/>
              </a:xfrm>
              <a:custGeom>
                <a:avLst/>
                <a:gdLst>
                  <a:gd name="connsiteX0" fmla="*/ 297891 w 595782"/>
                  <a:gd name="connsiteY0" fmla="*/ 0 h 305310"/>
                  <a:gd name="connsiteX1" fmla="*/ 574480 w 595782"/>
                  <a:gd name="connsiteY1" fmla="*/ 120498 h 305310"/>
                  <a:gd name="connsiteX2" fmla="*/ 595782 w 595782"/>
                  <a:gd name="connsiteY2" fmla="*/ 152655 h 305310"/>
                  <a:gd name="connsiteX3" fmla="*/ 574480 w 595782"/>
                  <a:gd name="connsiteY3" fmla="*/ 184813 h 305310"/>
                  <a:gd name="connsiteX4" fmla="*/ 297891 w 595782"/>
                  <a:gd name="connsiteY4" fmla="*/ 305310 h 305310"/>
                  <a:gd name="connsiteX5" fmla="*/ 21302 w 595782"/>
                  <a:gd name="connsiteY5" fmla="*/ 184813 h 305310"/>
                  <a:gd name="connsiteX6" fmla="*/ 0 w 595782"/>
                  <a:gd name="connsiteY6" fmla="*/ 152655 h 305310"/>
                  <a:gd name="connsiteX7" fmla="*/ 21302 w 595782"/>
                  <a:gd name="connsiteY7" fmla="*/ 120498 h 305310"/>
                  <a:gd name="connsiteX8" fmla="*/ 297891 w 595782"/>
                  <a:gd name="connsiteY8" fmla="*/ 0 h 30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5782" h="305310">
                    <a:moveTo>
                      <a:pt x="297891" y="0"/>
                    </a:moveTo>
                    <a:cubicBezTo>
                      <a:pt x="413027" y="0"/>
                      <a:pt x="514538" y="47798"/>
                      <a:pt x="574480" y="120498"/>
                    </a:cubicBezTo>
                    <a:lnTo>
                      <a:pt x="595782" y="152655"/>
                    </a:lnTo>
                    <a:lnTo>
                      <a:pt x="574480" y="184813"/>
                    </a:lnTo>
                    <a:cubicBezTo>
                      <a:pt x="514538" y="257512"/>
                      <a:pt x="413027" y="305310"/>
                      <a:pt x="297891" y="305310"/>
                    </a:cubicBezTo>
                    <a:cubicBezTo>
                      <a:pt x="182756" y="305310"/>
                      <a:pt x="81244" y="257512"/>
                      <a:pt x="21302" y="184813"/>
                    </a:cubicBezTo>
                    <a:lnTo>
                      <a:pt x="0" y="152655"/>
                    </a:lnTo>
                    <a:lnTo>
                      <a:pt x="21302" y="120498"/>
                    </a:lnTo>
                    <a:cubicBezTo>
                      <a:pt x="81244" y="47798"/>
                      <a:pt x="182756" y="0"/>
                      <a:pt x="29789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ED76A431-05A3-41EE-BEA8-4FAC542D1324}"/>
                </a:ext>
              </a:extLst>
            </p:cNvPr>
            <p:cNvGrpSpPr/>
            <p:nvPr/>
          </p:nvGrpSpPr>
          <p:grpSpPr>
            <a:xfrm>
              <a:off x="1947618" y="5089886"/>
              <a:ext cx="1366380" cy="1059442"/>
              <a:chOff x="2356344" y="3966995"/>
              <a:chExt cx="2541725" cy="1970763"/>
            </a:xfrm>
          </p:grpSpPr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07519782-27DF-4D0D-8F91-431B608E2593}"/>
                  </a:ext>
                </a:extLst>
              </p:cNvPr>
              <p:cNvSpPr/>
              <p:nvPr/>
            </p:nvSpPr>
            <p:spPr>
              <a:xfrm>
                <a:off x="4528253" y="4508500"/>
                <a:ext cx="369816" cy="36981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EFA1F4FF-8938-4972-B5E6-90928B31782C}"/>
                  </a:ext>
                </a:extLst>
              </p:cNvPr>
              <p:cNvSpPr/>
              <p:nvPr/>
            </p:nvSpPr>
            <p:spPr>
              <a:xfrm rot="10800000">
                <a:off x="4042541" y="5306066"/>
                <a:ext cx="241541" cy="631692"/>
              </a:xfrm>
              <a:custGeom>
                <a:avLst/>
                <a:gdLst>
                  <a:gd name="connsiteX0" fmla="*/ 241541 w 241541"/>
                  <a:gd name="connsiteY0" fmla="*/ 631692 h 631692"/>
                  <a:gd name="connsiteX1" fmla="*/ 0 w 241541"/>
                  <a:gd name="connsiteY1" fmla="*/ 631692 h 631692"/>
                  <a:gd name="connsiteX2" fmla="*/ 55186 w 241541"/>
                  <a:gd name="connsiteY2" fmla="*/ 137810 h 631692"/>
                  <a:gd name="connsiteX3" fmla="*/ 52102 w 241541"/>
                  <a:gd name="connsiteY3" fmla="*/ 133880 h 631692"/>
                  <a:gd name="connsiteX4" fmla="*/ 25464 w 241541"/>
                  <a:gd name="connsiteY4" fmla="*/ 118953 h 631692"/>
                  <a:gd name="connsiteX5" fmla="*/ 6192 w 241541"/>
                  <a:gd name="connsiteY5" fmla="*/ 84237 h 631692"/>
                  <a:gd name="connsiteX6" fmla="*/ 45068 w 241541"/>
                  <a:gd name="connsiteY6" fmla="*/ 1807 h 631692"/>
                  <a:gd name="connsiteX7" fmla="*/ 89863 w 241541"/>
                  <a:gd name="connsiteY7" fmla="*/ 10368 h 631692"/>
                  <a:gd name="connsiteX8" fmla="*/ 91578 w 241541"/>
                  <a:gd name="connsiteY8" fmla="*/ 12121 h 631692"/>
                  <a:gd name="connsiteX9" fmla="*/ 98132 w 241541"/>
                  <a:gd name="connsiteY9" fmla="*/ 6864 h 631692"/>
                  <a:gd name="connsiteX10" fmla="*/ 120771 w 241541"/>
                  <a:gd name="connsiteY10" fmla="*/ 1426 h 631692"/>
                  <a:gd name="connsiteX11" fmla="*/ 143410 w 241541"/>
                  <a:gd name="connsiteY11" fmla="*/ 6863 h 631692"/>
                  <a:gd name="connsiteX12" fmla="*/ 151048 w 241541"/>
                  <a:gd name="connsiteY12" fmla="*/ 12991 h 631692"/>
                  <a:gd name="connsiteX13" fmla="*/ 151680 w 241541"/>
                  <a:gd name="connsiteY13" fmla="*/ 12345 h 631692"/>
                  <a:gd name="connsiteX14" fmla="*/ 196475 w 241541"/>
                  <a:gd name="connsiteY14" fmla="*/ 3783 h 631692"/>
                  <a:gd name="connsiteX15" fmla="*/ 235350 w 241541"/>
                  <a:gd name="connsiteY15" fmla="*/ 86214 h 631692"/>
                  <a:gd name="connsiteX16" fmla="*/ 216080 w 241541"/>
                  <a:gd name="connsiteY16" fmla="*/ 120929 h 631692"/>
                  <a:gd name="connsiteX17" fmla="*/ 199996 w 241541"/>
                  <a:gd name="connsiteY17" fmla="*/ 129942 h 631692"/>
                  <a:gd name="connsiteX18" fmla="*/ 187286 w 241541"/>
                  <a:gd name="connsiteY18" fmla="*/ 146136 h 63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41541" h="631692">
                    <a:moveTo>
                      <a:pt x="241541" y="631692"/>
                    </a:moveTo>
                    <a:lnTo>
                      <a:pt x="0" y="631692"/>
                    </a:lnTo>
                    <a:lnTo>
                      <a:pt x="55186" y="137810"/>
                    </a:lnTo>
                    <a:lnTo>
                      <a:pt x="52102" y="133880"/>
                    </a:lnTo>
                    <a:lnTo>
                      <a:pt x="25464" y="118953"/>
                    </a:lnTo>
                    <a:cubicBezTo>
                      <a:pt x="16644" y="109963"/>
                      <a:pt x="9777" y="98083"/>
                      <a:pt x="6192" y="84237"/>
                    </a:cubicBezTo>
                    <a:cubicBezTo>
                      <a:pt x="-3365" y="47317"/>
                      <a:pt x="14040" y="10412"/>
                      <a:pt x="45068" y="1807"/>
                    </a:cubicBezTo>
                    <a:cubicBezTo>
                      <a:pt x="60582" y="-2496"/>
                      <a:pt x="76565" y="1090"/>
                      <a:pt x="89863" y="10368"/>
                    </a:cubicBezTo>
                    <a:lnTo>
                      <a:pt x="91578" y="12121"/>
                    </a:lnTo>
                    <a:lnTo>
                      <a:pt x="98132" y="6864"/>
                    </a:lnTo>
                    <a:cubicBezTo>
                      <a:pt x="105090" y="3361"/>
                      <a:pt x="112740" y="1426"/>
                      <a:pt x="120771" y="1426"/>
                    </a:cubicBezTo>
                    <a:cubicBezTo>
                      <a:pt x="128801" y="1425"/>
                      <a:pt x="136452" y="3361"/>
                      <a:pt x="143410" y="6863"/>
                    </a:cubicBezTo>
                    <a:lnTo>
                      <a:pt x="151048" y="12991"/>
                    </a:lnTo>
                    <a:lnTo>
                      <a:pt x="151680" y="12345"/>
                    </a:lnTo>
                    <a:cubicBezTo>
                      <a:pt x="164980" y="3067"/>
                      <a:pt x="180961" y="-519"/>
                      <a:pt x="196475" y="3783"/>
                    </a:cubicBezTo>
                    <a:cubicBezTo>
                      <a:pt x="227503" y="12388"/>
                      <a:pt x="244908" y="49294"/>
                      <a:pt x="235350" y="86214"/>
                    </a:cubicBezTo>
                    <a:cubicBezTo>
                      <a:pt x="231766" y="100059"/>
                      <a:pt x="224899" y="111940"/>
                      <a:pt x="216080" y="120929"/>
                    </a:cubicBezTo>
                    <a:lnTo>
                      <a:pt x="199996" y="129942"/>
                    </a:lnTo>
                    <a:lnTo>
                      <a:pt x="187286" y="146136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4BADDF8-745D-4273-B06F-C81D1EFD6536}"/>
                  </a:ext>
                </a:extLst>
              </p:cNvPr>
              <p:cNvSpPr/>
              <p:nvPr/>
            </p:nvSpPr>
            <p:spPr>
              <a:xfrm>
                <a:off x="2855798" y="4369952"/>
                <a:ext cx="1866900" cy="1567806"/>
              </a:xfrm>
              <a:custGeom>
                <a:avLst/>
                <a:gdLst>
                  <a:gd name="connsiteX0" fmla="*/ 589644 w 1866900"/>
                  <a:gd name="connsiteY0" fmla="*/ 0 h 1567806"/>
                  <a:gd name="connsiteX1" fmla="*/ 1277256 w 1866900"/>
                  <a:gd name="connsiteY1" fmla="*/ 0 h 1567806"/>
                  <a:gd name="connsiteX2" fmla="*/ 1866900 w 1866900"/>
                  <a:gd name="connsiteY2" fmla="*/ 589644 h 1567806"/>
                  <a:gd name="connsiteX3" fmla="*/ 1866899 w 1866900"/>
                  <a:gd name="connsiteY3" fmla="*/ 732396 h 1567806"/>
                  <a:gd name="connsiteX4" fmla="*/ 1831780 w 1866900"/>
                  <a:gd name="connsiteY4" fmla="*/ 906346 h 1567806"/>
                  <a:gd name="connsiteX5" fmla="*/ 1795690 w 1866900"/>
                  <a:gd name="connsiteY5" fmla="*/ 972838 h 1567806"/>
                  <a:gd name="connsiteX6" fmla="*/ 1744607 w 1866900"/>
                  <a:gd name="connsiteY6" fmla="*/ 1429996 h 1567806"/>
                  <a:gd name="connsiteX7" fmla="*/ 1747692 w 1866900"/>
                  <a:gd name="connsiteY7" fmla="*/ 1433926 h 1567806"/>
                  <a:gd name="connsiteX8" fmla="*/ 1774330 w 1866900"/>
                  <a:gd name="connsiteY8" fmla="*/ 1448853 h 1567806"/>
                  <a:gd name="connsiteX9" fmla="*/ 1793601 w 1866900"/>
                  <a:gd name="connsiteY9" fmla="*/ 1483569 h 1567806"/>
                  <a:gd name="connsiteX10" fmla="*/ 1754726 w 1866900"/>
                  <a:gd name="connsiteY10" fmla="*/ 1565999 h 1567806"/>
                  <a:gd name="connsiteX11" fmla="*/ 1709931 w 1866900"/>
                  <a:gd name="connsiteY11" fmla="*/ 1557438 h 1567806"/>
                  <a:gd name="connsiteX12" fmla="*/ 1708215 w 1866900"/>
                  <a:gd name="connsiteY12" fmla="*/ 1555685 h 1567806"/>
                  <a:gd name="connsiteX13" fmla="*/ 1701662 w 1866900"/>
                  <a:gd name="connsiteY13" fmla="*/ 1560942 h 1567806"/>
                  <a:gd name="connsiteX14" fmla="*/ 1679023 w 1866900"/>
                  <a:gd name="connsiteY14" fmla="*/ 1566380 h 1567806"/>
                  <a:gd name="connsiteX15" fmla="*/ 1656384 w 1866900"/>
                  <a:gd name="connsiteY15" fmla="*/ 1560943 h 1567806"/>
                  <a:gd name="connsiteX16" fmla="*/ 1648745 w 1866900"/>
                  <a:gd name="connsiteY16" fmla="*/ 1554815 h 1567806"/>
                  <a:gd name="connsiteX17" fmla="*/ 1648113 w 1866900"/>
                  <a:gd name="connsiteY17" fmla="*/ 1555461 h 1567806"/>
                  <a:gd name="connsiteX18" fmla="*/ 1603319 w 1866900"/>
                  <a:gd name="connsiteY18" fmla="*/ 1564023 h 1567806"/>
                  <a:gd name="connsiteX19" fmla="*/ 1564443 w 1866900"/>
                  <a:gd name="connsiteY19" fmla="*/ 1481592 h 1567806"/>
                  <a:gd name="connsiteX20" fmla="*/ 1583714 w 1866900"/>
                  <a:gd name="connsiteY20" fmla="*/ 1446877 h 1567806"/>
                  <a:gd name="connsiteX21" fmla="*/ 1599798 w 1866900"/>
                  <a:gd name="connsiteY21" fmla="*/ 1437865 h 1567806"/>
                  <a:gd name="connsiteX22" fmla="*/ 1612508 w 1866900"/>
                  <a:gd name="connsiteY22" fmla="*/ 1421670 h 1567806"/>
                  <a:gd name="connsiteX23" fmla="*/ 1581918 w 1866900"/>
                  <a:gd name="connsiteY23" fmla="*/ 1147905 h 1567806"/>
                  <a:gd name="connsiteX24" fmla="*/ 1510072 w 1866900"/>
                  <a:gd name="connsiteY24" fmla="*/ 1170208 h 1567806"/>
                  <a:gd name="connsiteX25" fmla="*/ 1420008 w 1866900"/>
                  <a:gd name="connsiteY25" fmla="*/ 1179287 h 1567806"/>
                  <a:gd name="connsiteX26" fmla="*/ 720314 w 1866900"/>
                  <a:gd name="connsiteY26" fmla="*/ 1179287 h 1567806"/>
                  <a:gd name="connsiteX27" fmla="*/ 692316 w 1866900"/>
                  <a:gd name="connsiteY27" fmla="*/ 1429857 h 1567806"/>
                  <a:gd name="connsiteX28" fmla="*/ 695509 w 1866900"/>
                  <a:gd name="connsiteY28" fmla="*/ 1433926 h 1567806"/>
                  <a:gd name="connsiteX29" fmla="*/ 722148 w 1866900"/>
                  <a:gd name="connsiteY29" fmla="*/ 1448853 h 1567806"/>
                  <a:gd name="connsiteX30" fmla="*/ 741419 w 1866900"/>
                  <a:gd name="connsiteY30" fmla="*/ 1483569 h 1567806"/>
                  <a:gd name="connsiteX31" fmla="*/ 702544 w 1866900"/>
                  <a:gd name="connsiteY31" fmla="*/ 1565999 h 1567806"/>
                  <a:gd name="connsiteX32" fmla="*/ 657749 w 1866900"/>
                  <a:gd name="connsiteY32" fmla="*/ 1557438 h 1567806"/>
                  <a:gd name="connsiteX33" fmla="*/ 656033 w 1866900"/>
                  <a:gd name="connsiteY33" fmla="*/ 1555685 h 1567806"/>
                  <a:gd name="connsiteX34" fmla="*/ 649480 w 1866900"/>
                  <a:gd name="connsiteY34" fmla="*/ 1560942 h 1567806"/>
                  <a:gd name="connsiteX35" fmla="*/ 626841 w 1866900"/>
                  <a:gd name="connsiteY35" fmla="*/ 1566380 h 1567806"/>
                  <a:gd name="connsiteX36" fmla="*/ 604201 w 1866900"/>
                  <a:gd name="connsiteY36" fmla="*/ 1560943 h 1567806"/>
                  <a:gd name="connsiteX37" fmla="*/ 596563 w 1866900"/>
                  <a:gd name="connsiteY37" fmla="*/ 1554815 h 1567806"/>
                  <a:gd name="connsiteX38" fmla="*/ 595931 w 1866900"/>
                  <a:gd name="connsiteY38" fmla="*/ 1555461 h 1567806"/>
                  <a:gd name="connsiteX39" fmla="*/ 551137 w 1866900"/>
                  <a:gd name="connsiteY39" fmla="*/ 1564023 h 1567806"/>
                  <a:gd name="connsiteX40" fmla="*/ 512261 w 1866900"/>
                  <a:gd name="connsiteY40" fmla="*/ 1481592 h 1567806"/>
                  <a:gd name="connsiteX41" fmla="*/ 531532 w 1866900"/>
                  <a:gd name="connsiteY41" fmla="*/ 1446877 h 1567806"/>
                  <a:gd name="connsiteX42" fmla="*/ 547615 w 1866900"/>
                  <a:gd name="connsiteY42" fmla="*/ 1437865 h 1567806"/>
                  <a:gd name="connsiteX43" fmla="*/ 560216 w 1866900"/>
                  <a:gd name="connsiteY43" fmla="*/ 1421810 h 1567806"/>
                  <a:gd name="connsiteX44" fmla="*/ 533117 w 1866900"/>
                  <a:gd name="connsiteY44" fmla="*/ 1179287 h 1567806"/>
                  <a:gd name="connsiteX45" fmla="*/ 446891 w 1866900"/>
                  <a:gd name="connsiteY45" fmla="*/ 1179287 h 1567806"/>
                  <a:gd name="connsiteX46" fmla="*/ 356827 w 1866900"/>
                  <a:gd name="connsiteY46" fmla="*/ 1170208 h 1567806"/>
                  <a:gd name="connsiteX47" fmla="*/ 309520 w 1866900"/>
                  <a:gd name="connsiteY47" fmla="*/ 1155522 h 1567806"/>
                  <a:gd name="connsiteX48" fmla="*/ 278850 w 1866900"/>
                  <a:gd name="connsiteY48" fmla="*/ 1429995 h 1567806"/>
                  <a:gd name="connsiteX49" fmla="*/ 281935 w 1866900"/>
                  <a:gd name="connsiteY49" fmla="*/ 1433926 h 1567806"/>
                  <a:gd name="connsiteX50" fmla="*/ 308574 w 1866900"/>
                  <a:gd name="connsiteY50" fmla="*/ 1448853 h 1567806"/>
                  <a:gd name="connsiteX51" fmla="*/ 327845 w 1866900"/>
                  <a:gd name="connsiteY51" fmla="*/ 1483569 h 1567806"/>
                  <a:gd name="connsiteX52" fmla="*/ 288970 w 1866900"/>
                  <a:gd name="connsiteY52" fmla="*/ 1565999 h 1567806"/>
                  <a:gd name="connsiteX53" fmla="*/ 244175 w 1866900"/>
                  <a:gd name="connsiteY53" fmla="*/ 1557438 h 1567806"/>
                  <a:gd name="connsiteX54" fmla="*/ 242459 w 1866900"/>
                  <a:gd name="connsiteY54" fmla="*/ 1555685 h 1567806"/>
                  <a:gd name="connsiteX55" fmla="*/ 235906 w 1866900"/>
                  <a:gd name="connsiteY55" fmla="*/ 1560942 h 1567806"/>
                  <a:gd name="connsiteX56" fmla="*/ 213267 w 1866900"/>
                  <a:gd name="connsiteY56" fmla="*/ 1566380 h 1567806"/>
                  <a:gd name="connsiteX57" fmla="*/ 190627 w 1866900"/>
                  <a:gd name="connsiteY57" fmla="*/ 1560943 h 1567806"/>
                  <a:gd name="connsiteX58" fmla="*/ 182989 w 1866900"/>
                  <a:gd name="connsiteY58" fmla="*/ 1554815 h 1567806"/>
                  <a:gd name="connsiteX59" fmla="*/ 182357 w 1866900"/>
                  <a:gd name="connsiteY59" fmla="*/ 1555461 h 1567806"/>
                  <a:gd name="connsiteX60" fmla="*/ 137563 w 1866900"/>
                  <a:gd name="connsiteY60" fmla="*/ 1564023 h 1567806"/>
                  <a:gd name="connsiteX61" fmla="*/ 98687 w 1866900"/>
                  <a:gd name="connsiteY61" fmla="*/ 1481592 h 1567806"/>
                  <a:gd name="connsiteX62" fmla="*/ 117958 w 1866900"/>
                  <a:gd name="connsiteY62" fmla="*/ 1446877 h 1567806"/>
                  <a:gd name="connsiteX63" fmla="*/ 134041 w 1866900"/>
                  <a:gd name="connsiteY63" fmla="*/ 1437865 h 1567806"/>
                  <a:gd name="connsiteX64" fmla="*/ 146751 w 1866900"/>
                  <a:gd name="connsiteY64" fmla="*/ 1421671 h 1567806"/>
                  <a:gd name="connsiteX65" fmla="*/ 100992 w 1866900"/>
                  <a:gd name="connsiteY65" fmla="*/ 1012157 h 1567806"/>
                  <a:gd name="connsiteX66" fmla="*/ 76322 w 1866900"/>
                  <a:gd name="connsiteY66" fmla="*/ 982257 h 1567806"/>
                  <a:gd name="connsiteX67" fmla="*/ 0 w 1866900"/>
                  <a:gd name="connsiteY67" fmla="*/ 732396 h 1567806"/>
                  <a:gd name="connsiteX68" fmla="*/ 0 w 1866900"/>
                  <a:gd name="connsiteY68" fmla="*/ 589644 h 1567806"/>
                  <a:gd name="connsiteX69" fmla="*/ 589644 w 1866900"/>
                  <a:gd name="connsiteY69" fmla="*/ 0 h 1567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866900" h="1567806">
                    <a:moveTo>
                      <a:pt x="589644" y="0"/>
                    </a:moveTo>
                    <a:lnTo>
                      <a:pt x="1277256" y="0"/>
                    </a:lnTo>
                    <a:cubicBezTo>
                      <a:pt x="1602907" y="0"/>
                      <a:pt x="1866900" y="263993"/>
                      <a:pt x="1866900" y="589644"/>
                    </a:cubicBezTo>
                    <a:cubicBezTo>
                      <a:pt x="1866900" y="637228"/>
                      <a:pt x="1866899" y="684812"/>
                      <a:pt x="1866899" y="732396"/>
                    </a:cubicBezTo>
                    <a:cubicBezTo>
                      <a:pt x="1866899" y="794099"/>
                      <a:pt x="1854394" y="852881"/>
                      <a:pt x="1831780" y="906346"/>
                    </a:cubicBezTo>
                    <a:lnTo>
                      <a:pt x="1795690" y="972838"/>
                    </a:lnTo>
                    <a:lnTo>
                      <a:pt x="1744607" y="1429996"/>
                    </a:lnTo>
                    <a:lnTo>
                      <a:pt x="1747692" y="1433926"/>
                    </a:lnTo>
                    <a:lnTo>
                      <a:pt x="1774330" y="1448853"/>
                    </a:lnTo>
                    <a:cubicBezTo>
                      <a:pt x="1783150" y="1457843"/>
                      <a:pt x="1790017" y="1469724"/>
                      <a:pt x="1793601" y="1483569"/>
                    </a:cubicBezTo>
                    <a:cubicBezTo>
                      <a:pt x="1803158" y="1520489"/>
                      <a:pt x="1785753" y="1557394"/>
                      <a:pt x="1754726" y="1565999"/>
                    </a:cubicBezTo>
                    <a:cubicBezTo>
                      <a:pt x="1739212" y="1570302"/>
                      <a:pt x="1723229" y="1566716"/>
                      <a:pt x="1709931" y="1557438"/>
                    </a:cubicBezTo>
                    <a:lnTo>
                      <a:pt x="1708215" y="1555685"/>
                    </a:lnTo>
                    <a:lnTo>
                      <a:pt x="1701662" y="1560942"/>
                    </a:lnTo>
                    <a:cubicBezTo>
                      <a:pt x="1694704" y="1564445"/>
                      <a:pt x="1687053" y="1566380"/>
                      <a:pt x="1679023" y="1566380"/>
                    </a:cubicBezTo>
                    <a:cubicBezTo>
                      <a:pt x="1670992" y="1566381"/>
                      <a:pt x="1663342" y="1564445"/>
                      <a:pt x="1656384" y="1560943"/>
                    </a:cubicBezTo>
                    <a:lnTo>
                      <a:pt x="1648745" y="1554815"/>
                    </a:lnTo>
                    <a:lnTo>
                      <a:pt x="1648113" y="1555461"/>
                    </a:lnTo>
                    <a:cubicBezTo>
                      <a:pt x="1634814" y="1564739"/>
                      <a:pt x="1618833" y="1568325"/>
                      <a:pt x="1603319" y="1564023"/>
                    </a:cubicBezTo>
                    <a:cubicBezTo>
                      <a:pt x="1572290" y="1555418"/>
                      <a:pt x="1554885" y="1518512"/>
                      <a:pt x="1564443" y="1481592"/>
                    </a:cubicBezTo>
                    <a:cubicBezTo>
                      <a:pt x="1568027" y="1467747"/>
                      <a:pt x="1574895" y="1455866"/>
                      <a:pt x="1583714" y="1446877"/>
                    </a:cubicBezTo>
                    <a:lnTo>
                      <a:pt x="1599798" y="1437865"/>
                    </a:lnTo>
                    <a:lnTo>
                      <a:pt x="1612508" y="1421670"/>
                    </a:lnTo>
                    <a:lnTo>
                      <a:pt x="1581918" y="1147905"/>
                    </a:lnTo>
                    <a:lnTo>
                      <a:pt x="1510072" y="1170208"/>
                    </a:lnTo>
                    <a:cubicBezTo>
                      <a:pt x="1480981" y="1176161"/>
                      <a:pt x="1450860" y="1179287"/>
                      <a:pt x="1420008" y="1179287"/>
                    </a:cubicBezTo>
                    <a:lnTo>
                      <a:pt x="720314" y="1179287"/>
                    </a:lnTo>
                    <a:lnTo>
                      <a:pt x="692316" y="1429857"/>
                    </a:lnTo>
                    <a:lnTo>
                      <a:pt x="695509" y="1433926"/>
                    </a:lnTo>
                    <a:lnTo>
                      <a:pt x="722148" y="1448853"/>
                    </a:lnTo>
                    <a:cubicBezTo>
                      <a:pt x="730968" y="1457843"/>
                      <a:pt x="737834" y="1469724"/>
                      <a:pt x="741419" y="1483569"/>
                    </a:cubicBezTo>
                    <a:cubicBezTo>
                      <a:pt x="750976" y="1520489"/>
                      <a:pt x="733571" y="1557394"/>
                      <a:pt x="702544" y="1565999"/>
                    </a:cubicBezTo>
                    <a:cubicBezTo>
                      <a:pt x="687030" y="1570302"/>
                      <a:pt x="671047" y="1566716"/>
                      <a:pt x="657749" y="1557438"/>
                    </a:cubicBezTo>
                    <a:lnTo>
                      <a:pt x="656033" y="1555685"/>
                    </a:lnTo>
                    <a:lnTo>
                      <a:pt x="649480" y="1560942"/>
                    </a:lnTo>
                    <a:cubicBezTo>
                      <a:pt x="642522" y="1564445"/>
                      <a:pt x="634871" y="1566380"/>
                      <a:pt x="626841" y="1566380"/>
                    </a:cubicBezTo>
                    <a:cubicBezTo>
                      <a:pt x="618810" y="1566381"/>
                      <a:pt x="611159" y="1564445"/>
                      <a:pt x="604201" y="1560943"/>
                    </a:cubicBezTo>
                    <a:lnTo>
                      <a:pt x="596563" y="1554815"/>
                    </a:lnTo>
                    <a:lnTo>
                      <a:pt x="595931" y="1555461"/>
                    </a:lnTo>
                    <a:cubicBezTo>
                      <a:pt x="582632" y="1564739"/>
                      <a:pt x="566651" y="1568325"/>
                      <a:pt x="551137" y="1564023"/>
                    </a:cubicBezTo>
                    <a:cubicBezTo>
                      <a:pt x="520108" y="1555418"/>
                      <a:pt x="502703" y="1518512"/>
                      <a:pt x="512261" y="1481592"/>
                    </a:cubicBezTo>
                    <a:cubicBezTo>
                      <a:pt x="515845" y="1467747"/>
                      <a:pt x="522712" y="1455866"/>
                      <a:pt x="531532" y="1446877"/>
                    </a:cubicBezTo>
                    <a:lnTo>
                      <a:pt x="547615" y="1437865"/>
                    </a:lnTo>
                    <a:lnTo>
                      <a:pt x="560216" y="1421810"/>
                    </a:lnTo>
                    <a:lnTo>
                      <a:pt x="533117" y="1179287"/>
                    </a:lnTo>
                    <a:lnTo>
                      <a:pt x="446891" y="1179287"/>
                    </a:lnTo>
                    <a:cubicBezTo>
                      <a:pt x="416040" y="1179287"/>
                      <a:pt x="385919" y="1176161"/>
                      <a:pt x="356827" y="1170208"/>
                    </a:cubicBezTo>
                    <a:lnTo>
                      <a:pt x="309520" y="1155522"/>
                    </a:lnTo>
                    <a:lnTo>
                      <a:pt x="278850" y="1429995"/>
                    </a:lnTo>
                    <a:lnTo>
                      <a:pt x="281935" y="1433926"/>
                    </a:lnTo>
                    <a:lnTo>
                      <a:pt x="308574" y="1448853"/>
                    </a:lnTo>
                    <a:cubicBezTo>
                      <a:pt x="317394" y="1457843"/>
                      <a:pt x="324260" y="1469724"/>
                      <a:pt x="327845" y="1483569"/>
                    </a:cubicBezTo>
                    <a:cubicBezTo>
                      <a:pt x="337402" y="1520489"/>
                      <a:pt x="319997" y="1557394"/>
                      <a:pt x="288970" y="1565999"/>
                    </a:cubicBezTo>
                    <a:cubicBezTo>
                      <a:pt x="273456" y="1570302"/>
                      <a:pt x="257473" y="1566716"/>
                      <a:pt x="244175" y="1557438"/>
                    </a:cubicBezTo>
                    <a:lnTo>
                      <a:pt x="242459" y="1555685"/>
                    </a:lnTo>
                    <a:lnTo>
                      <a:pt x="235906" y="1560942"/>
                    </a:lnTo>
                    <a:cubicBezTo>
                      <a:pt x="228948" y="1564445"/>
                      <a:pt x="221297" y="1566380"/>
                      <a:pt x="213267" y="1566380"/>
                    </a:cubicBezTo>
                    <a:cubicBezTo>
                      <a:pt x="205236" y="1566381"/>
                      <a:pt x="197585" y="1564445"/>
                      <a:pt x="190627" y="1560943"/>
                    </a:cubicBezTo>
                    <a:lnTo>
                      <a:pt x="182989" y="1554815"/>
                    </a:lnTo>
                    <a:lnTo>
                      <a:pt x="182357" y="1555461"/>
                    </a:lnTo>
                    <a:cubicBezTo>
                      <a:pt x="169058" y="1564739"/>
                      <a:pt x="153077" y="1568325"/>
                      <a:pt x="137563" y="1564023"/>
                    </a:cubicBezTo>
                    <a:cubicBezTo>
                      <a:pt x="106534" y="1555418"/>
                      <a:pt x="89129" y="1518512"/>
                      <a:pt x="98687" y="1481592"/>
                    </a:cubicBezTo>
                    <a:cubicBezTo>
                      <a:pt x="102271" y="1467747"/>
                      <a:pt x="109138" y="1455866"/>
                      <a:pt x="117958" y="1446877"/>
                    </a:cubicBezTo>
                    <a:lnTo>
                      <a:pt x="134041" y="1437865"/>
                    </a:lnTo>
                    <a:lnTo>
                      <a:pt x="146751" y="1421671"/>
                    </a:lnTo>
                    <a:lnTo>
                      <a:pt x="100992" y="1012157"/>
                    </a:lnTo>
                    <a:lnTo>
                      <a:pt x="76322" y="982257"/>
                    </a:lnTo>
                    <a:cubicBezTo>
                      <a:pt x="28136" y="910932"/>
                      <a:pt x="0" y="824950"/>
                      <a:pt x="0" y="732396"/>
                    </a:cubicBezTo>
                    <a:lnTo>
                      <a:pt x="0" y="589644"/>
                    </a:lnTo>
                    <a:cubicBezTo>
                      <a:pt x="0" y="263993"/>
                      <a:pt x="263993" y="0"/>
                      <a:pt x="58964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5A4465D1-5211-44B6-8FF5-C0C7EA926929}"/>
                  </a:ext>
                </a:extLst>
              </p:cNvPr>
              <p:cNvSpPr/>
              <p:nvPr/>
            </p:nvSpPr>
            <p:spPr>
              <a:xfrm>
                <a:off x="33342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54D5A117-6501-493D-8B84-6EA246E0661A}"/>
                  </a:ext>
                </a:extLst>
              </p:cNvPr>
              <p:cNvSpPr/>
              <p:nvPr/>
            </p:nvSpPr>
            <p:spPr>
              <a:xfrm>
                <a:off x="2356344" y="3966995"/>
                <a:ext cx="350258" cy="33367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0C58119-4933-4614-8197-4D677449ABAA}"/>
                  </a:ext>
                </a:extLst>
              </p:cNvPr>
              <p:cNvSpPr/>
              <p:nvPr/>
            </p:nvSpPr>
            <p:spPr>
              <a:xfrm>
                <a:off x="34009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19ACCFB3-93BB-4BF3-9588-9E7F3522644C}"/>
                  </a:ext>
                </a:extLst>
              </p:cNvPr>
              <p:cNvSpPr/>
              <p:nvPr/>
            </p:nvSpPr>
            <p:spPr>
              <a:xfrm>
                <a:off x="2423048" y="4030541"/>
                <a:ext cx="216850" cy="206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B987B3FB-9CB0-43D7-A085-0BB82BCB46F2}"/>
                  </a:ext>
                </a:extLst>
              </p:cNvPr>
              <p:cNvSpPr/>
              <p:nvPr/>
            </p:nvSpPr>
            <p:spPr>
              <a:xfrm>
                <a:off x="2423998" y="4000500"/>
                <a:ext cx="1237890" cy="117928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90D3F8FA-8A27-43DF-8900-A97FF99FDCC3}"/>
                  </a:ext>
                </a:extLst>
              </p:cNvPr>
              <p:cNvSpPr/>
              <p:nvPr/>
            </p:nvSpPr>
            <p:spPr>
              <a:xfrm>
                <a:off x="2709388" y="4642909"/>
                <a:ext cx="667110" cy="54661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3079BB51-5F5E-4D8A-91DE-388394725154}"/>
                  </a:ext>
                </a:extLst>
              </p:cNvPr>
              <p:cNvSpPr/>
              <p:nvPr/>
            </p:nvSpPr>
            <p:spPr>
              <a:xfrm>
                <a:off x="2932841" y="4575544"/>
                <a:ext cx="220204" cy="18042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7407EEA-7F68-4A26-A12F-F9767E5B1374}"/>
                  </a:ext>
                </a:extLst>
              </p:cNvPr>
              <p:cNvSpPr/>
              <p:nvPr/>
            </p:nvSpPr>
            <p:spPr>
              <a:xfrm>
                <a:off x="25524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2109E69B-B3B0-4762-A964-833DA06094EE}"/>
                  </a:ext>
                </a:extLst>
              </p:cNvPr>
              <p:cNvSpPr/>
              <p:nvPr/>
            </p:nvSpPr>
            <p:spPr>
              <a:xfrm>
                <a:off x="3276355" y="4395628"/>
                <a:ext cx="255943" cy="22929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58C6642E-A197-4F33-8E14-063C5D66DE4D}"/>
                  </a:ext>
                </a:extLst>
              </p:cNvPr>
              <p:cNvSpPr/>
              <p:nvPr/>
            </p:nvSpPr>
            <p:spPr>
              <a:xfrm>
                <a:off x="26075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FEEAD6D3-4F8E-43C4-BFAD-CA15BAD9A424}"/>
                  </a:ext>
                </a:extLst>
              </p:cNvPr>
              <p:cNvSpPr/>
              <p:nvPr/>
            </p:nvSpPr>
            <p:spPr>
              <a:xfrm>
                <a:off x="3331467" y="4445000"/>
                <a:ext cx="145720" cy="13054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F41C57E-1DF9-4B12-B8C7-92AA52F31493}"/>
                  </a:ext>
                </a:extLst>
              </p:cNvPr>
              <p:cNvSpPr/>
              <p:nvPr/>
            </p:nvSpPr>
            <p:spPr>
              <a:xfrm>
                <a:off x="2789502" y="4984898"/>
                <a:ext cx="510644" cy="76052"/>
              </a:xfrm>
              <a:custGeom>
                <a:avLst/>
                <a:gdLst>
                  <a:gd name="connsiteX0" fmla="*/ 297891 w 595782"/>
                  <a:gd name="connsiteY0" fmla="*/ 0 h 305310"/>
                  <a:gd name="connsiteX1" fmla="*/ 574480 w 595782"/>
                  <a:gd name="connsiteY1" fmla="*/ 120498 h 305310"/>
                  <a:gd name="connsiteX2" fmla="*/ 595782 w 595782"/>
                  <a:gd name="connsiteY2" fmla="*/ 152655 h 305310"/>
                  <a:gd name="connsiteX3" fmla="*/ 574480 w 595782"/>
                  <a:gd name="connsiteY3" fmla="*/ 184813 h 305310"/>
                  <a:gd name="connsiteX4" fmla="*/ 297891 w 595782"/>
                  <a:gd name="connsiteY4" fmla="*/ 305310 h 305310"/>
                  <a:gd name="connsiteX5" fmla="*/ 21302 w 595782"/>
                  <a:gd name="connsiteY5" fmla="*/ 184813 h 305310"/>
                  <a:gd name="connsiteX6" fmla="*/ 0 w 595782"/>
                  <a:gd name="connsiteY6" fmla="*/ 152655 h 305310"/>
                  <a:gd name="connsiteX7" fmla="*/ 21302 w 595782"/>
                  <a:gd name="connsiteY7" fmla="*/ 120498 h 305310"/>
                  <a:gd name="connsiteX8" fmla="*/ 297891 w 595782"/>
                  <a:gd name="connsiteY8" fmla="*/ 0 h 30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5782" h="305310">
                    <a:moveTo>
                      <a:pt x="297891" y="0"/>
                    </a:moveTo>
                    <a:cubicBezTo>
                      <a:pt x="413027" y="0"/>
                      <a:pt x="514538" y="47798"/>
                      <a:pt x="574480" y="120498"/>
                    </a:cubicBezTo>
                    <a:lnTo>
                      <a:pt x="595782" y="152655"/>
                    </a:lnTo>
                    <a:lnTo>
                      <a:pt x="574480" y="184813"/>
                    </a:lnTo>
                    <a:cubicBezTo>
                      <a:pt x="514538" y="257512"/>
                      <a:pt x="413027" y="305310"/>
                      <a:pt x="297891" y="305310"/>
                    </a:cubicBezTo>
                    <a:cubicBezTo>
                      <a:pt x="182756" y="305310"/>
                      <a:pt x="81244" y="257512"/>
                      <a:pt x="21302" y="184813"/>
                    </a:cubicBezTo>
                    <a:lnTo>
                      <a:pt x="0" y="152655"/>
                    </a:lnTo>
                    <a:lnTo>
                      <a:pt x="21302" y="120498"/>
                    </a:lnTo>
                    <a:cubicBezTo>
                      <a:pt x="81244" y="47798"/>
                      <a:pt x="182756" y="0"/>
                      <a:pt x="29789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64393BA5-45D7-4EDA-B20F-6C9A2FD37258}"/>
              </a:ext>
            </a:extLst>
          </p:cNvPr>
          <p:cNvGrpSpPr/>
          <p:nvPr/>
        </p:nvGrpSpPr>
        <p:grpSpPr>
          <a:xfrm>
            <a:off x="3784411" y="4195971"/>
            <a:ext cx="2277938" cy="1807512"/>
            <a:chOff x="1190809" y="4482609"/>
            <a:chExt cx="2277938" cy="1807512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A5317429-C02F-4B36-BBDC-DA2B660F8D62}"/>
                </a:ext>
              </a:extLst>
            </p:cNvPr>
            <p:cNvGrpSpPr/>
            <p:nvPr/>
          </p:nvGrpSpPr>
          <p:grpSpPr>
            <a:xfrm>
              <a:off x="1190809" y="4482609"/>
              <a:ext cx="2277938" cy="1650196"/>
              <a:chOff x="3057623" y="4884768"/>
              <a:chExt cx="2720450" cy="1970763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3798F3F-4FA0-4CDD-BD65-3E45059ABCB7}"/>
                  </a:ext>
                </a:extLst>
              </p:cNvPr>
              <p:cNvGrpSpPr/>
              <p:nvPr/>
            </p:nvGrpSpPr>
            <p:grpSpPr>
              <a:xfrm>
                <a:off x="3236348" y="4884768"/>
                <a:ext cx="2541725" cy="1970763"/>
                <a:chOff x="2356344" y="3966995"/>
                <a:chExt cx="2541725" cy="1970763"/>
              </a:xfrm>
              <a:pattFill prst="dash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</p:grpSpPr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C69D6353-53CE-4E6E-A96E-851A4FE7AF71}"/>
                    </a:ext>
                  </a:extLst>
                </p:cNvPr>
                <p:cNvSpPr/>
                <p:nvPr/>
              </p:nvSpPr>
              <p:spPr>
                <a:xfrm>
                  <a:off x="4528253" y="4508500"/>
                  <a:ext cx="369816" cy="3698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184CBBFE-E8B3-4101-90DD-F1E64D789347}"/>
                    </a:ext>
                  </a:extLst>
                </p:cNvPr>
                <p:cNvSpPr/>
                <p:nvPr/>
              </p:nvSpPr>
              <p:spPr>
                <a:xfrm rot="10800000">
                  <a:off x="4042541" y="5306066"/>
                  <a:ext cx="241541" cy="631692"/>
                </a:xfrm>
                <a:custGeom>
                  <a:avLst/>
                  <a:gdLst>
                    <a:gd name="connsiteX0" fmla="*/ 241541 w 241541"/>
                    <a:gd name="connsiteY0" fmla="*/ 631692 h 631692"/>
                    <a:gd name="connsiteX1" fmla="*/ 0 w 241541"/>
                    <a:gd name="connsiteY1" fmla="*/ 631692 h 631692"/>
                    <a:gd name="connsiteX2" fmla="*/ 55186 w 241541"/>
                    <a:gd name="connsiteY2" fmla="*/ 137810 h 631692"/>
                    <a:gd name="connsiteX3" fmla="*/ 52102 w 241541"/>
                    <a:gd name="connsiteY3" fmla="*/ 133880 h 631692"/>
                    <a:gd name="connsiteX4" fmla="*/ 25464 w 241541"/>
                    <a:gd name="connsiteY4" fmla="*/ 118953 h 631692"/>
                    <a:gd name="connsiteX5" fmla="*/ 6192 w 241541"/>
                    <a:gd name="connsiteY5" fmla="*/ 84237 h 631692"/>
                    <a:gd name="connsiteX6" fmla="*/ 45068 w 241541"/>
                    <a:gd name="connsiteY6" fmla="*/ 1807 h 631692"/>
                    <a:gd name="connsiteX7" fmla="*/ 89863 w 241541"/>
                    <a:gd name="connsiteY7" fmla="*/ 10368 h 631692"/>
                    <a:gd name="connsiteX8" fmla="*/ 91578 w 241541"/>
                    <a:gd name="connsiteY8" fmla="*/ 12121 h 631692"/>
                    <a:gd name="connsiteX9" fmla="*/ 98132 w 241541"/>
                    <a:gd name="connsiteY9" fmla="*/ 6864 h 631692"/>
                    <a:gd name="connsiteX10" fmla="*/ 120771 w 241541"/>
                    <a:gd name="connsiteY10" fmla="*/ 1426 h 631692"/>
                    <a:gd name="connsiteX11" fmla="*/ 143410 w 241541"/>
                    <a:gd name="connsiteY11" fmla="*/ 6863 h 631692"/>
                    <a:gd name="connsiteX12" fmla="*/ 151048 w 241541"/>
                    <a:gd name="connsiteY12" fmla="*/ 12991 h 631692"/>
                    <a:gd name="connsiteX13" fmla="*/ 151680 w 241541"/>
                    <a:gd name="connsiteY13" fmla="*/ 12345 h 631692"/>
                    <a:gd name="connsiteX14" fmla="*/ 196475 w 241541"/>
                    <a:gd name="connsiteY14" fmla="*/ 3783 h 631692"/>
                    <a:gd name="connsiteX15" fmla="*/ 235350 w 241541"/>
                    <a:gd name="connsiteY15" fmla="*/ 86214 h 631692"/>
                    <a:gd name="connsiteX16" fmla="*/ 216080 w 241541"/>
                    <a:gd name="connsiteY16" fmla="*/ 120929 h 631692"/>
                    <a:gd name="connsiteX17" fmla="*/ 199996 w 241541"/>
                    <a:gd name="connsiteY17" fmla="*/ 129942 h 631692"/>
                    <a:gd name="connsiteX18" fmla="*/ 187286 w 241541"/>
                    <a:gd name="connsiteY18" fmla="*/ 146136 h 63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1541" h="631692">
                      <a:moveTo>
                        <a:pt x="241541" y="631692"/>
                      </a:moveTo>
                      <a:lnTo>
                        <a:pt x="0" y="631692"/>
                      </a:lnTo>
                      <a:lnTo>
                        <a:pt x="55186" y="137810"/>
                      </a:lnTo>
                      <a:lnTo>
                        <a:pt x="52102" y="133880"/>
                      </a:lnTo>
                      <a:lnTo>
                        <a:pt x="25464" y="118953"/>
                      </a:lnTo>
                      <a:cubicBezTo>
                        <a:pt x="16644" y="109963"/>
                        <a:pt x="9777" y="98083"/>
                        <a:pt x="6192" y="84237"/>
                      </a:cubicBezTo>
                      <a:cubicBezTo>
                        <a:pt x="-3365" y="47317"/>
                        <a:pt x="14040" y="10412"/>
                        <a:pt x="45068" y="1807"/>
                      </a:cubicBezTo>
                      <a:cubicBezTo>
                        <a:pt x="60582" y="-2496"/>
                        <a:pt x="76565" y="1090"/>
                        <a:pt x="89863" y="10368"/>
                      </a:cubicBezTo>
                      <a:lnTo>
                        <a:pt x="91578" y="12121"/>
                      </a:lnTo>
                      <a:lnTo>
                        <a:pt x="98132" y="6864"/>
                      </a:lnTo>
                      <a:cubicBezTo>
                        <a:pt x="105090" y="3361"/>
                        <a:pt x="112740" y="1426"/>
                        <a:pt x="120771" y="1426"/>
                      </a:cubicBezTo>
                      <a:cubicBezTo>
                        <a:pt x="128801" y="1425"/>
                        <a:pt x="136452" y="3361"/>
                        <a:pt x="143410" y="6863"/>
                      </a:cubicBezTo>
                      <a:lnTo>
                        <a:pt x="151048" y="12991"/>
                      </a:lnTo>
                      <a:lnTo>
                        <a:pt x="151680" y="12345"/>
                      </a:lnTo>
                      <a:cubicBezTo>
                        <a:pt x="164980" y="3067"/>
                        <a:pt x="180961" y="-519"/>
                        <a:pt x="196475" y="3783"/>
                      </a:cubicBezTo>
                      <a:cubicBezTo>
                        <a:pt x="227503" y="12388"/>
                        <a:pt x="244908" y="49294"/>
                        <a:pt x="235350" y="86214"/>
                      </a:cubicBezTo>
                      <a:cubicBezTo>
                        <a:pt x="231766" y="100059"/>
                        <a:pt x="224899" y="111940"/>
                        <a:pt x="216080" y="120929"/>
                      </a:cubicBezTo>
                      <a:lnTo>
                        <a:pt x="199996" y="129942"/>
                      </a:lnTo>
                      <a:lnTo>
                        <a:pt x="187286" y="14613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1930BC68-22CC-477C-BF04-C7B9641518EA}"/>
                    </a:ext>
                  </a:extLst>
                </p:cNvPr>
                <p:cNvSpPr/>
                <p:nvPr/>
              </p:nvSpPr>
              <p:spPr>
                <a:xfrm>
                  <a:off x="2855798" y="4369952"/>
                  <a:ext cx="1866900" cy="1567806"/>
                </a:xfrm>
                <a:custGeom>
                  <a:avLst/>
                  <a:gdLst>
                    <a:gd name="connsiteX0" fmla="*/ 589644 w 1866900"/>
                    <a:gd name="connsiteY0" fmla="*/ 0 h 1567806"/>
                    <a:gd name="connsiteX1" fmla="*/ 1277256 w 1866900"/>
                    <a:gd name="connsiteY1" fmla="*/ 0 h 1567806"/>
                    <a:gd name="connsiteX2" fmla="*/ 1866900 w 1866900"/>
                    <a:gd name="connsiteY2" fmla="*/ 589644 h 1567806"/>
                    <a:gd name="connsiteX3" fmla="*/ 1866899 w 1866900"/>
                    <a:gd name="connsiteY3" fmla="*/ 732396 h 1567806"/>
                    <a:gd name="connsiteX4" fmla="*/ 1831780 w 1866900"/>
                    <a:gd name="connsiteY4" fmla="*/ 906346 h 1567806"/>
                    <a:gd name="connsiteX5" fmla="*/ 1795690 w 1866900"/>
                    <a:gd name="connsiteY5" fmla="*/ 972838 h 1567806"/>
                    <a:gd name="connsiteX6" fmla="*/ 1744607 w 1866900"/>
                    <a:gd name="connsiteY6" fmla="*/ 1429996 h 1567806"/>
                    <a:gd name="connsiteX7" fmla="*/ 1747692 w 1866900"/>
                    <a:gd name="connsiteY7" fmla="*/ 1433926 h 1567806"/>
                    <a:gd name="connsiteX8" fmla="*/ 1774330 w 1866900"/>
                    <a:gd name="connsiteY8" fmla="*/ 1448853 h 1567806"/>
                    <a:gd name="connsiteX9" fmla="*/ 1793601 w 1866900"/>
                    <a:gd name="connsiteY9" fmla="*/ 1483569 h 1567806"/>
                    <a:gd name="connsiteX10" fmla="*/ 1754726 w 1866900"/>
                    <a:gd name="connsiteY10" fmla="*/ 1565999 h 1567806"/>
                    <a:gd name="connsiteX11" fmla="*/ 1709931 w 1866900"/>
                    <a:gd name="connsiteY11" fmla="*/ 1557438 h 1567806"/>
                    <a:gd name="connsiteX12" fmla="*/ 1708215 w 1866900"/>
                    <a:gd name="connsiteY12" fmla="*/ 1555685 h 1567806"/>
                    <a:gd name="connsiteX13" fmla="*/ 1701662 w 1866900"/>
                    <a:gd name="connsiteY13" fmla="*/ 1560942 h 1567806"/>
                    <a:gd name="connsiteX14" fmla="*/ 1679023 w 1866900"/>
                    <a:gd name="connsiteY14" fmla="*/ 1566380 h 1567806"/>
                    <a:gd name="connsiteX15" fmla="*/ 1656384 w 1866900"/>
                    <a:gd name="connsiteY15" fmla="*/ 1560943 h 1567806"/>
                    <a:gd name="connsiteX16" fmla="*/ 1648745 w 1866900"/>
                    <a:gd name="connsiteY16" fmla="*/ 1554815 h 1567806"/>
                    <a:gd name="connsiteX17" fmla="*/ 1648113 w 1866900"/>
                    <a:gd name="connsiteY17" fmla="*/ 1555461 h 1567806"/>
                    <a:gd name="connsiteX18" fmla="*/ 1603319 w 1866900"/>
                    <a:gd name="connsiteY18" fmla="*/ 1564023 h 1567806"/>
                    <a:gd name="connsiteX19" fmla="*/ 1564443 w 1866900"/>
                    <a:gd name="connsiteY19" fmla="*/ 1481592 h 1567806"/>
                    <a:gd name="connsiteX20" fmla="*/ 1583714 w 1866900"/>
                    <a:gd name="connsiteY20" fmla="*/ 1446877 h 1567806"/>
                    <a:gd name="connsiteX21" fmla="*/ 1599798 w 1866900"/>
                    <a:gd name="connsiteY21" fmla="*/ 1437865 h 1567806"/>
                    <a:gd name="connsiteX22" fmla="*/ 1612508 w 1866900"/>
                    <a:gd name="connsiteY22" fmla="*/ 1421670 h 1567806"/>
                    <a:gd name="connsiteX23" fmla="*/ 1581918 w 1866900"/>
                    <a:gd name="connsiteY23" fmla="*/ 1147905 h 1567806"/>
                    <a:gd name="connsiteX24" fmla="*/ 1510072 w 1866900"/>
                    <a:gd name="connsiteY24" fmla="*/ 1170208 h 1567806"/>
                    <a:gd name="connsiteX25" fmla="*/ 1420008 w 1866900"/>
                    <a:gd name="connsiteY25" fmla="*/ 1179287 h 1567806"/>
                    <a:gd name="connsiteX26" fmla="*/ 720314 w 1866900"/>
                    <a:gd name="connsiteY26" fmla="*/ 1179287 h 1567806"/>
                    <a:gd name="connsiteX27" fmla="*/ 692316 w 1866900"/>
                    <a:gd name="connsiteY27" fmla="*/ 1429857 h 1567806"/>
                    <a:gd name="connsiteX28" fmla="*/ 695509 w 1866900"/>
                    <a:gd name="connsiteY28" fmla="*/ 1433926 h 1567806"/>
                    <a:gd name="connsiteX29" fmla="*/ 722148 w 1866900"/>
                    <a:gd name="connsiteY29" fmla="*/ 1448853 h 1567806"/>
                    <a:gd name="connsiteX30" fmla="*/ 741419 w 1866900"/>
                    <a:gd name="connsiteY30" fmla="*/ 1483569 h 1567806"/>
                    <a:gd name="connsiteX31" fmla="*/ 702544 w 1866900"/>
                    <a:gd name="connsiteY31" fmla="*/ 1565999 h 1567806"/>
                    <a:gd name="connsiteX32" fmla="*/ 657749 w 1866900"/>
                    <a:gd name="connsiteY32" fmla="*/ 1557438 h 1567806"/>
                    <a:gd name="connsiteX33" fmla="*/ 656033 w 1866900"/>
                    <a:gd name="connsiteY33" fmla="*/ 1555685 h 1567806"/>
                    <a:gd name="connsiteX34" fmla="*/ 649480 w 1866900"/>
                    <a:gd name="connsiteY34" fmla="*/ 1560942 h 1567806"/>
                    <a:gd name="connsiteX35" fmla="*/ 626841 w 1866900"/>
                    <a:gd name="connsiteY35" fmla="*/ 1566380 h 1567806"/>
                    <a:gd name="connsiteX36" fmla="*/ 604201 w 1866900"/>
                    <a:gd name="connsiteY36" fmla="*/ 1560943 h 1567806"/>
                    <a:gd name="connsiteX37" fmla="*/ 596563 w 1866900"/>
                    <a:gd name="connsiteY37" fmla="*/ 1554815 h 1567806"/>
                    <a:gd name="connsiteX38" fmla="*/ 595931 w 1866900"/>
                    <a:gd name="connsiteY38" fmla="*/ 1555461 h 1567806"/>
                    <a:gd name="connsiteX39" fmla="*/ 551137 w 1866900"/>
                    <a:gd name="connsiteY39" fmla="*/ 1564023 h 1567806"/>
                    <a:gd name="connsiteX40" fmla="*/ 512261 w 1866900"/>
                    <a:gd name="connsiteY40" fmla="*/ 1481592 h 1567806"/>
                    <a:gd name="connsiteX41" fmla="*/ 531532 w 1866900"/>
                    <a:gd name="connsiteY41" fmla="*/ 1446877 h 1567806"/>
                    <a:gd name="connsiteX42" fmla="*/ 547615 w 1866900"/>
                    <a:gd name="connsiteY42" fmla="*/ 1437865 h 1567806"/>
                    <a:gd name="connsiteX43" fmla="*/ 560216 w 1866900"/>
                    <a:gd name="connsiteY43" fmla="*/ 1421810 h 1567806"/>
                    <a:gd name="connsiteX44" fmla="*/ 533117 w 1866900"/>
                    <a:gd name="connsiteY44" fmla="*/ 1179287 h 1567806"/>
                    <a:gd name="connsiteX45" fmla="*/ 446891 w 1866900"/>
                    <a:gd name="connsiteY45" fmla="*/ 1179287 h 1567806"/>
                    <a:gd name="connsiteX46" fmla="*/ 356827 w 1866900"/>
                    <a:gd name="connsiteY46" fmla="*/ 1170208 h 1567806"/>
                    <a:gd name="connsiteX47" fmla="*/ 309520 w 1866900"/>
                    <a:gd name="connsiteY47" fmla="*/ 1155522 h 1567806"/>
                    <a:gd name="connsiteX48" fmla="*/ 278850 w 1866900"/>
                    <a:gd name="connsiteY48" fmla="*/ 1429995 h 1567806"/>
                    <a:gd name="connsiteX49" fmla="*/ 281935 w 1866900"/>
                    <a:gd name="connsiteY49" fmla="*/ 1433926 h 1567806"/>
                    <a:gd name="connsiteX50" fmla="*/ 308574 w 1866900"/>
                    <a:gd name="connsiteY50" fmla="*/ 1448853 h 1567806"/>
                    <a:gd name="connsiteX51" fmla="*/ 327845 w 1866900"/>
                    <a:gd name="connsiteY51" fmla="*/ 1483569 h 1567806"/>
                    <a:gd name="connsiteX52" fmla="*/ 288970 w 1866900"/>
                    <a:gd name="connsiteY52" fmla="*/ 1565999 h 1567806"/>
                    <a:gd name="connsiteX53" fmla="*/ 244175 w 1866900"/>
                    <a:gd name="connsiteY53" fmla="*/ 1557438 h 1567806"/>
                    <a:gd name="connsiteX54" fmla="*/ 242459 w 1866900"/>
                    <a:gd name="connsiteY54" fmla="*/ 1555685 h 1567806"/>
                    <a:gd name="connsiteX55" fmla="*/ 235906 w 1866900"/>
                    <a:gd name="connsiteY55" fmla="*/ 1560942 h 1567806"/>
                    <a:gd name="connsiteX56" fmla="*/ 213267 w 1866900"/>
                    <a:gd name="connsiteY56" fmla="*/ 1566380 h 1567806"/>
                    <a:gd name="connsiteX57" fmla="*/ 190627 w 1866900"/>
                    <a:gd name="connsiteY57" fmla="*/ 1560943 h 1567806"/>
                    <a:gd name="connsiteX58" fmla="*/ 182989 w 1866900"/>
                    <a:gd name="connsiteY58" fmla="*/ 1554815 h 1567806"/>
                    <a:gd name="connsiteX59" fmla="*/ 182357 w 1866900"/>
                    <a:gd name="connsiteY59" fmla="*/ 1555461 h 1567806"/>
                    <a:gd name="connsiteX60" fmla="*/ 137563 w 1866900"/>
                    <a:gd name="connsiteY60" fmla="*/ 1564023 h 1567806"/>
                    <a:gd name="connsiteX61" fmla="*/ 98687 w 1866900"/>
                    <a:gd name="connsiteY61" fmla="*/ 1481592 h 1567806"/>
                    <a:gd name="connsiteX62" fmla="*/ 117958 w 1866900"/>
                    <a:gd name="connsiteY62" fmla="*/ 1446877 h 1567806"/>
                    <a:gd name="connsiteX63" fmla="*/ 134041 w 1866900"/>
                    <a:gd name="connsiteY63" fmla="*/ 1437865 h 1567806"/>
                    <a:gd name="connsiteX64" fmla="*/ 146751 w 1866900"/>
                    <a:gd name="connsiteY64" fmla="*/ 1421671 h 1567806"/>
                    <a:gd name="connsiteX65" fmla="*/ 100992 w 1866900"/>
                    <a:gd name="connsiteY65" fmla="*/ 1012157 h 1567806"/>
                    <a:gd name="connsiteX66" fmla="*/ 76322 w 1866900"/>
                    <a:gd name="connsiteY66" fmla="*/ 982257 h 1567806"/>
                    <a:gd name="connsiteX67" fmla="*/ 0 w 1866900"/>
                    <a:gd name="connsiteY67" fmla="*/ 732396 h 1567806"/>
                    <a:gd name="connsiteX68" fmla="*/ 0 w 1866900"/>
                    <a:gd name="connsiteY68" fmla="*/ 589644 h 1567806"/>
                    <a:gd name="connsiteX69" fmla="*/ 589644 w 1866900"/>
                    <a:gd name="connsiteY69" fmla="*/ 0 h 1567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866900" h="1567806">
                      <a:moveTo>
                        <a:pt x="589644" y="0"/>
                      </a:moveTo>
                      <a:lnTo>
                        <a:pt x="1277256" y="0"/>
                      </a:lnTo>
                      <a:cubicBezTo>
                        <a:pt x="1602907" y="0"/>
                        <a:pt x="1866900" y="263993"/>
                        <a:pt x="1866900" y="589644"/>
                      </a:cubicBezTo>
                      <a:cubicBezTo>
                        <a:pt x="1866900" y="637228"/>
                        <a:pt x="1866899" y="684812"/>
                        <a:pt x="1866899" y="732396"/>
                      </a:cubicBezTo>
                      <a:cubicBezTo>
                        <a:pt x="1866899" y="794099"/>
                        <a:pt x="1854394" y="852881"/>
                        <a:pt x="1831780" y="906346"/>
                      </a:cubicBezTo>
                      <a:lnTo>
                        <a:pt x="1795690" y="972838"/>
                      </a:lnTo>
                      <a:lnTo>
                        <a:pt x="1744607" y="1429996"/>
                      </a:lnTo>
                      <a:lnTo>
                        <a:pt x="1747692" y="1433926"/>
                      </a:lnTo>
                      <a:lnTo>
                        <a:pt x="1774330" y="1448853"/>
                      </a:lnTo>
                      <a:cubicBezTo>
                        <a:pt x="1783150" y="1457843"/>
                        <a:pt x="1790017" y="1469724"/>
                        <a:pt x="1793601" y="1483569"/>
                      </a:cubicBezTo>
                      <a:cubicBezTo>
                        <a:pt x="1803158" y="1520489"/>
                        <a:pt x="1785753" y="1557394"/>
                        <a:pt x="1754726" y="1565999"/>
                      </a:cubicBezTo>
                      <a:cubicBezTo>
                        <a:pt x="1739212" y="1570302"/>
                        <a:pt x="1723229" y="1566716"/>
                        <a:pt x="1709931" y="1557438"/>
                      </a:cubicBezTo>
                      <a:lnTo>
                        <a:pt x="1708215" y="1555685"/>
                      </a:lnTo>
                      <a:lnTo>
                        <a:pt x="1701662" y="1560942"/>
                      </a:lnTo>
                      <a:cubicBezTo>
                        <a:pt x="1694704" y="1564445"/>
                        <a:pt x="1687053" y="1566380"/>
                        <a:pt x="1679023" y="1566380"/>
                      </a:cubicBezTo>
                      <a:cubicBezTo>
                        <a:pt x="1670992" y="1566381"/>
                        <a:pt x="1663342" y="1564445"/>
                        <a:pt x="1656384" y="1560943"/>
                      </a:cubicBezTo>
                      <a:lnTo>
                        <a:pt x="1648745" y="1554815"/>
                      </a:lnTo>
                      <a:lnTo>
                        <a:pt x="1648113" y="1555461"/>
                      </a:lnTo>
                      <a:cubicBezTo>
                        <a:pt x="1634814" y="1564739"/>
                        <a:pt x="1618833" y="1568325"/>
                        <a:pt x="1603319" y="1564023"/>
                      </a:cubicBezTo>
                      <a:cubicBezTo>
                        <a:pt x="1572290" y="1555418"/>
                        <a:pt x="1554885" y="1518512"/>
                        <a:pt x="1564443" y="1481592"/>
                      </a:cubicBezTo>
                      <a:cubicBezTo>
                        <a:pt x="1568027" y="1467747"/>
                        <a:pt x="1574895" y="1455866"/>
                        <a:pt x="1583714" y="1446877"/>
                      </a:cubicBezTo>
                      <a:lnTo>
                        <a:pt x="1599798" y="1437865"/>
                      </a:lnTo>
                      <a:lnTo>
                        <a:pt x="1612508" y="1421670"/>
                      </a:lnTo>
                      <a:lnTo>
                        <a:pt x="1581918" y="1147905"/>
                      </a:lnTo>
                      <a:lnTo>
                        <a:pt x="1510072" y="1170208"/>
                      </a:lnTo>
                      <a:cubicBezTo>
                        <a:pt x="1480981" y="1176161"/>
                        <a:pt x="1450860" y="1179287"/>
                        <a:pt x="1420008" y="1179287"/>
                      </a:cubicBezTo>
                      <a:lnTo>
                        <a:pt x="720314" y="1179287"/>
                      </a:lnTo>
                      <a:lnTo>
                        <a:pt x="692316" y="1429857"/>
                      </a:lnTo>
                      <a:lnTo>
                        <a:pt x="695509" y="1433926"/>
                      </a:lnTo>
                      <a:lnTo>
                        <a:pt x="722148" y="1448853"/>
                      </a:lnTo>
                      <a:cubicBezTo>
                        <a:pt x="730968" y="1457843"/>
                        <a:pt x="737834" y="1469724"/>
                        <a:pt x="741419" y="1483569"/>
                      </a:cubicBezTo>
                      <a:cubicBezTo>
                        <a:pt x="750976" y="1520489"/>
                        <a:pt x="733571" y="1557394"/>
                        <a:pt x="702544" y="1565999"/>
                      </a:cubicBezTo>
                      <a:cubicBezTo>
                        <a:pt x="687030" y="1570302"/>
                        <a:pt x="671047" y="1566716"/>
                        <a:pt x="657749" y="1557438"/>
                      </a:cubicBezTo>
                      <a:lnTo>
                        <a:pt x="656033" y="1555685"/>
                      </a:lnTo>
                      <a:lnTo>
                        <a:pt x="649480" y="1560942"/>
                      </a:lnTo>
                      <a:cubicBezTo>
                        <a:pt x="642522" y="1564445"/>
                        <a:pt x="634871" y="1566380"/>
                        <a:pt x="626841" y="1566380"/>
                      </a:cubicBezTo>
                      <a:cubicBezTo>
                        <a:pt x="618810" y="1566381"/>
                        <a:pt x="611159" y="1564445"/>
                        <a:pt x="604201" y="1560943"/>
                      </a:cubicBezTo>
                      <a:lnTo>
                        <a:pt x="596563" y="1554815"/>
                      </a:lnTo>
                      <a:lnTo>
                        <a:pt x="595931" y="1555461"/>
                      </a:lnTo>
                      <a:cubicBezTo>
                        <a:pt x="582632" y="1564739"/>
                        <a:pt x="566651" y="1568325"/>
                        <a:pt x="551137" y="1564023"/>
                      </a:cubicBezTo>
                      <a:cubicBezTo>
                        <a:pt x="520108" y="1555418"/>
                        <a:pt x="502703" y="1518512"/>
                        <a:pt x="512261" y="1481592"/>
                      </a:cubicBezTo>
                      <a:cubicBezTo>
                        <a:pt x="515845" y="1467747"/>
                        <a:pt x="522712" y="1455866"/>
                        <a:pt x="531532" y="1446877"/>
                      </a:cubicBezTo>
                      <a:lnTo>
                        <a:pt x="547615" y="1437865"/>
                      </a:lnTo>
                      <a:lnTo>
                        <a:pt x="560216" y="1421810"/>
                      </a:lnTo>
                      <a:lnTo>
                        <a:pt x="533117" y="1179287"/>
                      </a:lnTo>
                      <a:lnTo>
                        <a:pt x="446891" y="1179287"/>
                      </a:lnTo>
                      <a:cubicBezTo>
                        <a:pt x="416040" y="1179287"/>
                        <a:pt x="385919" y="1176161"/>
                        <a:pt x="356827" y="1170208"/>
                      </a:cubicBezTo>
                      <a:lnTo>
                        <a:pt x="309520" y="1155522"/>
                      </a:lnTo>
                      <a:lnTo>
                        <a:pt x="278850" y="1429995"/>
                      </a:lnTo>
                      <a:lnTo>
                        <a:pt x="281935" y="1433926"/>
                      </a:lnTo>
                      <a:lnTo>
                        <a:pt x="308574" y="1448853"/>
                      </a:lnTo>
                      <a:cubicBezTo>
                        <a:pt x="317394" y="1457843"/>
                        <a:pt x="324260" y="1469724"/>
                        <a:pt x="327845" y="1483569"/>
                      </a:cubicBezTo>
                      <a:cubicBezTo>
                        <a:pt x="337402" y="1520489"/>
                        <a:pt x="319997" y="1557394"/>
                        <a:pt x="288970" y="1565999"/>
                      </a:cubicBezTo>
                      <a:cubicBezTo>
                        <a:pt x="273456" y="1570302"/>
                        <a:pt x="257473" y="1566716"/>
                        <a:pt x="244175" y="1557438"/>
                      </a:cubicBezTo>
                      <a:lnTo>
                        <a:pt x="242459" y="1555685"/>
                      </a:lnTo>
                      <a:lnTo>
                        <a:pt x="235906" y="1560942"/>
                      </a:lnTo>
                      <a:cubicBezTo>
                        <a:pt x="228948" y="1564445"/>
                        <a:pt x="221297" y="1566380"/>
                        <a:pt x="213267" y="1566380"/>
                      </a:cubicBezTo>
                      <a:cubicBezTo>
                        <a:pt x="205236" y="1566381"/>
                        <a:pt x="197585" y="1564445"/>
                        <a:pt x="190627" y="1560943"/>
                      </a:cubicBezTo>
                      <a:lnTo>
                        <a:pt x="182989" y="1554815"/>
                      </a:lnTo>
                      <a:lnTo>
                        <a:pt x="182357" y="1555461"/>
                      </a:lnTo>
                      <a:cubicBezTo>
                        <a:pt x="169058" y="1564739"/>
                        <a:pt x="153077" y="1568325"/>
                        <a:pt x="137563" y="1564023"/>
                      </a:cubicBezTo>
                      <a:cubicBezTo>
                        <a:pt x="106534" y="1555418"/>
                        <a:pt x="89129" y="1518512"/>
                        <a:pt x="98687" y="1481592"/>
                      </a:cubicBezTo>
                      <a:cubicBezTo>
                        <a:pt x="102271" y="1467747"/>
                        <a:pt x="109138" y="1455866"/>
                        <a:pt x="117958" y="1446877"/>
                      </a:cubicBezTo>
                      <a:lnTo>
                        <a:pt x="134041" y="1437865"/>
                      </a:lnTo>
                      <a:lnTo>
                        <a:pt x="146751" y="1421671"/>
                      </a:lnTo>
                      <a:lnTo>
                        <a:pt x="100992" y="1012157"/>
                      </a:lnTo>
                      <a:lnTo>
                        <a:pt x="76322" y="982257"/>
                      </a:lnTo>
                      <a:cubicBezTo>
                        <a:pt x="28136" y="910932"/>
                        <a:pt x="0" y="824950"/>
                        <a:pt x="0" y="732396"/>
                      </a:cubicBezTo>
                      <a:lnTo>
                        <a:pt x="0" y="589644"/>
                      </a:lnTo>
                      <a:cubicBezTo>
                        <a:pt x="0" y="263993"/>
                        <a:pt x="263993" y="0"/>
                        <a:pt x="58964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588765E5-80EB-41F1-83B6-EEDFD92C79DE}"/>
                    </a:ext>
                  </a:extLst>
                </p:cNvPr>
                <p:cNvSpPr/>
                <p:nvPr/>
              </p:nvSpPr>
              <p:spPr>
                <a:xfrm>
                  <a:off x="3334244" y="3966995"/>
                  <a:ext cx="350258" cy="33367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413CE4F7-05A1-4F20-823E-0359C0AD1925}"/>
                    </a:ext>
                  </a:extLst>
                </p:cNvPr>
                <p:cNvSpPr/>
                <p:nvPr/>
              </p:nvSpPr>
              <p:spPr>
                <a:xfrm>
                  <a:off x="2356344" y="3966995"/>
                  <a:ext cx="350258" cy="33367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8D1CEA25-5D2E-4B26-87EE-57AF8B51D8C6}"/>
                    </a:ext>
                  </a:extLst>
                </p:cNvPr>
                <p:cNvSpPr/>
                <p:nvPr/>
              </p:nvSpPr>
              <p:spPr>
                <a:xfrm>
                  <a:off x="3400948" y="4030541"/>
                  <a:ext cx="216850" cy="20658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08689616-A9DB-4E3C-B432-F24B3F21E611}"/>
                    </a:ext>
                  </a:extLst>
                </p:cNvPr>
                <p:cNvSpPr/>
                <p:nvPr/>
              </p:nvSpPr>
              <p:spPr>
                <a:xfrm>
                  <a:off x="2423048" y="4030541"/>
                  <a:ext cx="216850" cy="20658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C494DC9C-4666-4E58-9D6D-D6BB1CD1A37C}"/>
                    </a:ext>
                  </a:extLst>
                </p:cNvPr>
                <p:cNvSpPr/>
                <p:nvPr/>
              </p:nvSpPr>
              <p:spPr>
                <a:xfrm>
                  <a:off x="2423998" y="4000500"/>
                  <a:ext cx="1237890" cy="117928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FAAC98CB-F8F8-428F-930E-8A6590C826BC}"/>
                    </a:ext>
                  </a:extLst>
                </p:cNvPr>
                <p:cNvSpPr/>
                <p:nvPr/>
              </p:nvSpPr>
              <p:spPr>
                <a:xfrm>
                  <a:off x="2709388" y="4642909"/>
                  <a:ext cx="667110" cy="54661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80F3A2E-3042-4D97-97FC-FC3BC5BBF81A}"/>
                    </a:ext>
                  </a:extLst>
                </p:cNvPr>
                <p:cNvSpPr/>
                <p:nvPr/>
              </p:nvSpPr>
              <p:spPr>
                <a:xfrm>
                  <a:off x="2932841" y="4575544"/>
                  <a:ext cx="220204" cy="18042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7A5B4536-4174-4986-8E02-CEEE4A843178}"/>
                    </a:ext>
                  </a:extLst>
                </p:cNvPr>
                <p:cNvSpPr/>
                <p:nvPr/>
              </p:nvSpPr>
              <p:spPr>
                <a:xfrm>
                  <a:off x="2559444" y="4444802"/>
                  <a:ext cx="241966" cy="13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31FAB45-64B7-4EE6-A50B-B3B15BA70758}"/>
                    </a:ext>
                  </a:extLst>
                </p:cNvPr>
                <p:cNvSpPr/>
                <p:nvPr/>
              </p:nvSpPr>
              <p:spPr>
                <a:xfrm>
                  <a:off x="2789502" y="4984898"/>
                  <a:ext cx="510644" cy="76052"/>
                </a:xfrm>
                <a:custGeom>
                  <a:avLst/>
                  <a:gdLst>
                    <a:gd name="connsiteX0" fmla="*/ 297891 w 595782"/>
                    <a:gd name="connsiteY0" fmla="*/ 0 h 305310"/>
                    <a:gd name="connsiteX1" fmla="*/ 574480 w 595782"/>
                    <a:gd name="connsiteY1" fmla="*/ 120498 h 305310"/>
                    <a:gd name="connsiteX2" fmla="*/ 595782 w 595782"/>
                    <a:gd name="connsiteY2" fmla="*/ 152655 h 305310"/>
                    <a:gd name="connsiteX3" fmla="*/ 574480 w 595782"/>
                    <a:gd name="connsiteY3" fmla="*/ 184813 h 305310"/>
                    <a:gd name="connsiteX4" fmla="*/ 297891 w 595782"/>
                    <a:gd name="connsiteY4" fmla="*/ 305310 h 305310"/>
                    <a:gd name="connsiteX5" fmla="*/ 21302 w 595782"/>
                    <a:gd name="connsiteY5" fmla="*/ 184813 h 305310"/>
                    <a:gd name="connsiteX6" fmla="*/ 0 w 595782"/>
                    <a:gd name="connsiteY6" fmla="*/ 152655 h 305310"/>
                    <a:gd name="connsiteX7" fmla="*/ 21302 w 595782"/>
                    <a:gd name="connsiteY7" fmla="*/ 120498 h 305310"/>
                    <a:gd name="connsiteX8" fmla="*/ 297891 w 595782"/>
                    <a:gd name="connsiteY8" fmla="*/ 0 h 30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5782" h="305310">
                      <a:moveTo>
                        <a:pt x="297891" y="0"/>
                      </a:moveTo>
                      <a:cubicBezTo>
                        <a:pt x="413027" y="0"/>
                        <a:pt x="514538" y="47798"/>
                        <a:pt x="574480" y="120498"/>
                      </a:cubicBezTo>
                      <a:lnTo>
                        <a:pt x="595782" y="152655"/>
                      </a:lnTo>
                      <a:lnTo>
                        <a:pt x="574480" y="184813"/>
                      </a:lnTo>
                      <a:cubicBezTo>
                        <a:pt x="514538" y="257512"/>
                        <a:pt x="413027" y="305310"/>
                        <a:pt x="297891" y="305310"/>
                      </a:cubicBezTo>
                      <a:cubicBezTo>
                        <a:pt x="182756" y="305310"/>
                        <a:pt x="81244" y="257512"/>
                        <a:pt x="21302" y="184813"/>
                      </a:cubicBezTo>
                      <a:lnTo>
                        <a:pt x="0" y="152655"/>
                      </a:lnTo>
                      <a:lnTo>
                        <a:pt x="21302" y="120498"/>
                      </a:lnTo>
                      <a:cubicBezTo>
                        <a:pt x="81244" y="47798"/>
                        <a:pt x="182756" y="0"/>
                        <a:pt x="29789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7809E766-5A2D-4CDF-8523-8FB2BF1C1753}"/>
                    </a:ext>
                  </a:extLst>
                </p:cNvPr>
                <p:cNvSpPr/>
                <p:nvPr/>
              </p:nvSpPr>
              <p:spPr>
                <a:xfrm>
                  <a:off x="3259531" y="4444802"/>
                  <a:ext cx="241966" cy="13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D1CEE12-75E0-45AE-8DB6-11209DD3E47D}"/>
                  </a:ext>
                </a:extLst>
              </p:cNvPr>
              <p:cNvGrpSpPr/>
              <p:nvPr/>
            </p:nvGrpSpPr>
            <p:grpSpPr>
              <a:xfrm>
                <a:off x="3057623" y="5709131"/>
                <a:ext cx="1950852" cy="595502"/>
                <a:chOff x="1059022" y="4692737"/>
                <a:chExt cx="4074565" cy="1243770"/>
              </a:xfrm>
              <a:pattFill prst="dash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</p:grpSpPr>
            <p:sp>
              <p:nvSpPr>
                <p:cNvPr id="187" name="二等辺三角形 365">
                  <a:extLst>
                    <a:ext uri="{FF2B5EF4-FFF2-40B4-BE49-F238E27FC236}">
                      <a16:creationId xmlns:a16="http://schemas.microsoft.com/office/drawing/2014/main" id="{DAE6CD05-EB42-45A7-99F4-D0CE5A7A849D}"/>
                    </a:ext>
                  </a:extLst>
                </p:cNvPr>
                <p:cNvSpPr/>
                <p:nvPr/>
              </p:nvSpPr>
              <p:spPr>
                <a:xfrm rot="20706003" flipV="1">
                  <a:off x="3575394" y="5665126"/>
                  <a:ext cx="761522" cy="271381"/>
                </a:xfrm>
                <a:custGeom>
                  <a:avLst/>
                  <a:gdLst>
                    <a:gd name="connsiteX0" fmla="*/ 0 w 715241"/>
                    <a:gd name="connsiteY0" fmla="*/ 340127 h 340127"/>
                    <a:gd name="connsiteX1" fmla="*/ 715241 w 715241"/>
                    <a:gd name="connsiteY1" fmla="*/ 0 h 340127"/>
                    <a:gd name="connsiteX2" fmla="*/ 715241 w 715241"/>
                    <a:gd name="connsiteY2" fmla="*/ 340127 h 340127"/>
                    <a:gd name="connsiteX3" fmla="*/ 0 w 715241"/>
                    <a:gd name="connsiteY3" fmla="*/ 340127 h 340127"/>
                    <a:gd name="connsiteX0" fmla="*/ 0 w 733981"/>
                    <a:gd name="connsiteY0" fmla="*/ 346021 h 346021"/>
                    <a:gd name="connsiteX1" fmla="*/ 715241 w 733981"/>
                    <a:gd name="connsiteY1" fmla="*/ 5894 h 346021"/>
                    <a:gd name="connsiteX2" fmla="*/ 715241 w 733981"/>
                    <a:gd name="connsiteY2" fmla="*/ 346021 h 346021"/>
                    <a:gd name="connsiteX3" fmla="*/ 0 w 733981"/>
                    <a:gd name="connsiteY3" fmla="*/ 346021 h 346021"/>
                    <a:gd name="connsiteX0" fmla="*/ 0 w 761522"/>
                    <a:gd name="connsiteY0" fmla="*/ 271381 h 271381"/>
                    <a:gd name="connsiteX1" fmla="*/ 748740 w 761522"/>
                    <a:gd name="connsiteY1" fmla="*/ 7763 h 271381"/>
                    <a:gd name="connsiteX2" fmla="*/ 715241 w 761522"/>
                    <a:gd name="connsiteY2" fmla="*/ 271381 h 271381"/>
                    <a:gd name="connsiteX3" fmla="*/ 0 w 761522"/>
                    <a:gd name="connsiteY3" fmla="*/ 271381 h 27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1522" h="271381">
                      <a:moveTo>
                        <a:pt x="0" y="271381"/>
                      </a:moveTo>
                      <a:cubicBezTo>
                        <a:pt x="238414" y="158005"/>
                        <a:pt x="706573" y="-41826"/>
                        <a:pt x="748740" y="7763"/>
                      </a:cubicBezTo>
                      <a:cubicBezTo>
                        <a:pt x="790907" y="57352"/>
                        <a:pt x="715241" y="158005"/>
                        <a:pt x="715241" y="271381"/>
                      </a:cubicBezTo>
                      <a:lnTo>
                        <a:pt x="0" y="271381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二等辺三角形 133">
                  <a:extLst>
                    <a:ext uri="{FF2B5EF4-FFF2-40B4-BE49-F238E27FC236}">
                      <a16:creationId xmlns:a16="http://schemas.microsoft.com/office/drawing/2014/main" id="{1D7C6CA6-F354-4758-8C76-ED65907DFF82}"/>
                    </a:ext>
                  </a:extLst>
                </p:cNvPr>
                <p:cNvSpPr/>
                <p:nvPr/>
              </p:nvSpPr>
              <p:spPr>
                <a:xfrm>
                  <a:off x="2906169" y="4692737"/>
                  <a:ext cx="715241" cy="320189"/>
                </a:xfrm>
                <a:custGeom>
                  <a:avLst/>
                  <a:gdLst>
                    <a:gd name="connsiteX0" fmla="*/ 0 w 715241"/>
                    <a:gd name="connsiteY0" fmla="*/ 539930 h 539930"/>
                    <a:gd name="connsiteX1" fmla="*/ 586219 w 715241"/>
                    <a:gd name="connsiteY1" fmla="*/ 0 h 539930"/>
                    <a:gd name="connsiteX2" fmla="*/ 715241 w 715241"/>
                    <a:gd name="connsiteY2" fmla="*/ 539930 h 539930"/>
                    <a:gd name="connsiteX3" fmla="*/ 0 w 715241"/>
                    <a:gd name="connsiteY3" fmla="*/ 539930 h 539930"/>
                    <a:gd name="connsiteX0" fmla="*/ 0 w 715241"/>
                    <a:gd name="connsiteY0" fmla="*/ 317680 h 317680"/>
                    <a:gd name="connsiteX1" fmla="*/ 681469 w 715241"/>
                    <a:gd name="connsiteY1" fmla="*/ 0 h 317680"/>
                    <a:gd name="connsiteX2" fmla="*/ 715241 w 715241"/>
                    <a:gd name="connsiteY2" fmla="*/ 317680 h 317680"/>
                    <a:gd name="connsiteX3" fmla="*/ 0 w 715241"/>
                    <a:gd name="connsiteY3" fmla="*/ 317680 h 317680"/>
                    <a:gd name="connsiteX0" fmla="*/ 0 w 715241"/>
                    <a:gd name="connsiteY0" fmla="*/ 320189 h 320189"/>
                    <a:gd name="connsiteX1" fmla="*/ 681469 w 715241"/>
                    <a:gd name="connsiteY1" fmla="*/ 2509 h 320189"/>
                    <a:gd name="connsiteX2" fmla="*/ 715241 w 715241"/>
                    <a:gd name="connsiteY2" fmla="*/ 320189 h 320189"/>
                    <a:gd name="connsiteX3" fmla="*/ 0 w 715241"/>
                    <a:gd name="connsiteY3" fmla="*/ 320189 h 320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5241" h="320189">
                      <a:moveTo>
                        <a:pt x="0" y="320189"/>
                      </a:moveTo>
                      <a:cubicBezTo>
                        <a:pt x="227156" y="214296"/>
                        <a:pt x="638462" y="-27184"/>
                        <a:pt x="681469" y="2509"/>
                      </a:cubicBezTo>
                      <a:cubicBezTo>
                        <a:pt x="724476" y="32202"/>
                        <a:pt x="703984" y="214296"/>
                        <a:pt x="715241" y="320189"/>
                      </a:cubicBezTo>
                      <a:lnTo>
                        <a:pt x="0" y="320189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0A13280-2ED2-4C37-8242-D59530E8DCF6}"/>
                    </a:ext>
                  </a:extLst>
                </p:cNvPr>
                <p:cNvSpPr/>
                <p:nvPr/>
              </p:nvSpPr>
              <p:spPr>
                <a:xfrm rot="16200000">
                  <a:off x="4292457" y="5055576"/>
                  <a:ext cx="952755" cy="729504"/>
                </a:xfrm>
                <a:custGeom>
                  <a:avLst/>
                  <a:gdLst>
                    <a:gd name="connsiteX0" fmla="*/ 952755 w 952755"/>
                    <a:gd name="connsiteY0" fmla="*/ 729504 h 729504"/>
                    <a:gd name="connsiteX1" fmla="*/ 545107 w 952755"/>
                    <a:gd name="connsiteY1" fmla="*/ 729504 h 729504"/>
                    <a:gd name="connsiteX2" fmla="*/ 476378 w 952755"/>
                    <a:gd name="connsiteY2" fmla="*/ 624255 h 729504"/>
                    <a:gd name="connsiteX3" fmla="*/ 407649 w 952755"/>
                    <a:gd name="connsiteY3" fmla="*/ 729504 h 729504"/>
                    <a:gd name="connsiteX4" fmla="*/ 0 w 952755"/>
                    <a:gd name="connsiteY4" fmla="*/ 729504 h 729504"/>
                    <a:gd name="connsiteX5" fmla="*/ 476378 w 952755"/>
                    <a:gd name="connsiteY5" fmla="*/ 0 h 729504"/>
                    <a:gd name="connsiteX0" fmla="*/ 952755 w 952755"/>
                    <a:gd name="connsiteY0" fmla="*/ 729504 h 729504"/>
                    <a:gd name="connsiteX1" fmla="*/ 476378 w 952755"/>
                    <a:gd name="connsiteY1" fmla="*/ 624255 h 729504"/>
                    <a:gd name="connsiteX2" fmla="*/ 407649 w 952755"/>
                    <a:gd name="connsiteY2" fmla="*/ 729504 h 729504"/>
                    <a:gd name="connsiteX3" fmla="*/ 0 w 952755"/>
                    <a:gd name="connsiteY3" fmla="*/ 729504 h 729504"/>
                    <a:gd name="connsiteX4" fmla="*/ 476378 w 952755"/>
                    <a:gd name="connsiteY4" fmla="*/ 0 h 729504"/>
                    <a:gd name="connsiteX5" fmla="*/ 952755 w 952755"/>
                    <a:gd name="connsiteY5" fmla="*/ 729504 h 729504"/>
                    <a:gd name="connsiteX0" fmla="*/ 952755 w 952755"/>
                    <a:gd name="connsiteY0" fmla="*/ 729504 h 729504"/>
                    <a:gd name="connsiteX1" fmla="*/ 476378 w 952755"/>
                    <a:gd name="connsiteY1" fmla="*/ 624255 h 729504"/>
                    <a:gd name="connsiteX2" fmla="*/ 0 w 952755"/>
                    <a:gd name="connsiteY2" fmla="*/ 729504 h 729504"/>
                    <a:gd name="connsiteX3" fmla="*/ 476378 w 952755"/>
                    <a:gd name="connsiteY3" fmla="*/ 0 h 729504"/>
                    <a:gd name="connsiteX4" fmla="*/ 952755 w 952755"/>
                    <a:gd name="connsiteY4" fmla="*/ 729504 h 729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2755" h="729504">
                      <a:moveTo>
                        <a:pt x="952755" y="729504"/>
                      </a:moveTo>
                      <a:lnTo>
                        <a:pt x="476378" y="624255"/>
                      </a:lnTo>
                      <a:lnTo>
                        <a:pt x="0" y="729504"/>
                      </a:lnTo>
                      <a:lnTo>
                        <a:pt x="476378" y="0"/>
                      </a:lnTo>
                      <a:lnTo>
                        <a:pt x="952755" y="72950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2668C4C8-662A-40FD-8150-A875D870CD3B}"/>
                    </a:ext>
                  </a:extLst>
                </p:cNvPr>
                <p:cNvSpPr/>
                <p:nvPr/>
              </p:nvSpPr>
              <p:spPr>
                <a:xfrm>
                  <a:off x="1071539" y="4892218"/>
                  <a:ext cx="3835459" cy="928722"/>
                </a:xfrm>
                <a:custGeom>
                  <a:avLst/>
                  <a:gdLst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35934 w 3838032"/>
                    <a:gd name="connsiteY4" fmla="*/ 368404 h 928006"/>
                    <a:gd name="connsiteX5" fmla="*/ 101723 w 3838032"/>
                    <a:gd name="connsiteY5" fmla="*/ 389590 h 928006"/>
                    <a:gd name="connsiteX6" fmla="*/ 428341 w 3838032"/>
                    <a:gd name="connsiteY6" fmla="*/ 370433 h 928006"/>
                    <a:gd name="connsiteX7" fmla="*/ 113823 w 3838032"/>
                    <a:gd name="connsiteY7" fmla="*/ 341760 h 928006"/>
                    <a:gd name="connsiteX8" fmla="*/ 0 w 3838032"/>
                    <a:gd name="connsiteY8" fmla="*/ 303748 h 928006"/>
                    <a:gd name="connsiteX9" fmla="*/ 45920 w 3838032"/>
                    <a:gd name="connsiteY9" fmla="*/ 247852 h 928006"/>
                    <a:gd name="connsiteX10" fmla="*/ 1781812 w 3838032"/>
                    <a:gd name="connsiteY10" fmla="*/ 1272 h 928006"/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101723 w 3838032"/>
                    <a:gd name="connsiteY4" fmla="*/ 389590 h 928006"/>
                    <a:gd name="connsiteX5" fmla="*/ 428341 w 3838032"/>
                    <a:gd name="connsiteY5" fmla="*/ 370433 h 928006"/>
                    <a:gd name="connsiteX6" fmla="*/ 113823 w 3838032"/>
                    <a:gd name="connsiteY6" fmla="*/ 341760 h 928006"/>
                    <a:gd name="connsiteX7" fmla="*/ 0 w 3838032"/>
                    <a:gd name="connsiteY7" fmla="*/ 303748 h 928006"/>
                    <a:gd name="connsiteX8" fmla="*/ 45920 w 3838032"/>
                    <a:gd name="connsiteY8" fmla="*/ 247852 h 928006"/>
                    <a:gd name="connsiteX9" fmla="*/ 1781812 w 3838032"/>
                    <a:gd name="connsiteY9" fmla="*/ 1272 h 928006"/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101723 w 3838032"/>
                    <a:gd name="connsiteY4" fmla="*/ 389590 h 928006"/>
                    <a:gd name="connsiteX5" fmla="*/ 428341 w 3838032"/>
                    <a:gd name="connsiteY5" fmla="*/ 370433 h 928006"/>
                    <a:gd name="connsiteX6" fmla="*/ 113823 w 3838032"/>
                    <a:gd name="connsiteY6" fmla="*/ 341760 h 928006"/>
                    <a:gd name="connsiteX7" fmla="*/ 0 w 3838032"/>
                    <a:gd name="connsiteY7" fmla="*/ 303748 h 928006"/>
                    <a:gd name="connsiteX8" fmla="*/ 45920 w 3838032"/>
                    <a:gd name="connsiteY8" fmla="*/ 247852 h 928006"/>
                    <a:gd name="connsiteX9" fmla="*/ 1781812 w 3838032"/>
                    <a:gd name="connsiteY9" fmla="*/ 1272 h 928006"/>
                    <a:gd name="connsiteX0" fmla="*/ 1781812 w 3838032"/>
                    <a:gd name="connsiteY0" fmla="*/ 1272 h 928361"/>
                    <a:gd name="connsiteX1" fmla="*/ 3838013 w 3838032"/>
                    <a:gd name="connsiteY1" fmla="*/ 516989 h 928361"/>
                    <a:gd name="connsiteX2" fmla="*/ 1746642 w 3838032"/>
                    <a:gd name="connsiteY2" fmla="*/ 927198 h 928361"/>
                    <a:gd name="connsiteX3" fmla="*/ 2582 w 3838032"/>
                    <a:gd name="connsiteY3" fmla="*/ 388952 h 928361"/>
                    <a:gd name="connsiteX4" fmla="*/ 101723 w 3838032"/>
                    <a:gd name="connsiteY4" fmla="*/ 389590 h 928361"/>
                    <a:gd name="connsiteX5" fmla="*/ 428341 w 3838032"/>
                    <a:gd name="connsiteY5" fmla="*/ 370433 h 928361"/>
                    <a:gd name="connsiteX6" fmla="*/ 113823 w 3838032"/>
                    <a:gd name="connsiteY6" fmla="*/ 341760 h 928361"/>
                    <a:gd name="connsiteX7" fmla="*/ 0 w 3838032"/>
                    <a:gd name="connsiteY7" fmla="*/ 303748 h 928361"/>
                    <a:gd name="connsiteX8" fmla="*/ 45920 w 3838032"/>
                    <a:gd name="connsiteY8" fmla="*/ 247852 h 928361"/>
                    <a:gd name="connsiteX9" fmla="*/ 1781812 w 3838032"/>
                    <a:gd name="connsiteY9" fmla="*/ 1272 h 928361"/>
                    <a:gd name="connsiteX0" fmla="*/ 1781812 w 3838032"/>
                    <a:gd name="connsiteY0" fmla="*/ 1634 h 928723"/>
                    <a:gd name="connsiteX1" fmla="*/ 3838013 w 3838032"/>
                    <a:gd name="connsiteY1" fmla="*/ 517351 h 928723"/>
                    <a:gd name="connsiteX2" fmla="*/ 1746642 w 3838032"/>
                    <a:gd name="connsiteY2" fmla="*/ 927560 h 928723"/>
                    <a:gd name="connsiteX3" fmla="*/ 2582 w 3838032"/>
                    <a:gd name="connsiteY3" fmla="*/ 389314 h 928723"/>
                    <a:gd name="connsiteX4" fmla="*/ 101723 w 3838032"/>
                    <a:gd name="connsiteY4" fmla="*/ 389952 h 928723"/>
                    <a:gd name="connsiteX5" fmla="*/ 428341 w 3838032"/>
                    <a:gd name="connsiteY5" fmla="*/ 370795 h 928723"/>
                    <a:gd name="connsiteX6" fmla="*/ 113823 w 3838032"/>
                    <a:gd name="connsiteY6" fmla="*/ 342122 h 928723"/>
                    <a:gd name="connsiteX7" fmla="*/ 0 w 3838032"/>
                    <a:gd name="connsiteY7" fmla="*/ 304110 h 928723"/>
                    <a:gd name="connsiteX8" fmla="*/ 71320 w 3838032"/>
                    <a:gd name="connsiteY8" fmla="*/ 216464 h 928723"/>
                    <a:gd name="connsiteX9" fmla="*/ 1781812 w 3838032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111250 w 3835459"/>
                    <a:gd name="connsiteY6" fmla="*/ 34212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25550 w 3835459"/>
                    <a:gd name="connsiteY6" fmla="*/ 31037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25550 w 3835459"/>
                    <a:gd name="connsiteY6" fmla="*/ 31037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38250 w 3835459"/>
                    <a:gd name="connsiteY6" fmla="*/ 294497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38250 w 3835459"/>
                    <a:gd name="connsiteY6" fmla="*/ 294497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16025 w 3835459"/>
                    <a:gd name="connsiteY6" fmla="*/ 30402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5459" h="928723">
                      <a:moveTo>
                        <a:pt x="1779239" y="1634"/>
                      </a:moveTo>
                      <a:cubicBezTo>
                        <a:pt x="2524720" y="19218"/>
                        <a:pt x="3841302" y="363030"/>
                        <a:pt x="3835440" y="517351"/>
                      </a:cubicBezTo>
                      <a:cubicBezTo>
                        <a:pt x="3829578" y="671672"/>
                        <a:pt x="2383307" y="948899"/>
                        <a:pt x="1744069" y="927560"/>
                      </a:cubicBezTo>
                      <a:cubicBezTo>
                        <a:pt x="1104831" y="906221"/>
                        <a:pt x="961" y="439240"/>
                        <a:pt x="9" y="389314"/>
                      </a:cubicBezTo>
                      <a:cubicBezTo>
                        <a:pt x="-943" y="339388"/>
                        <a:pt x="78803" y="385506"/>
                        <a:pt x="99150" y="389952"/>
                      </a:cubicBezTo>
                      <a:cubicBezTo>
                        <a:pt x="266171" y="432204"/>
                        <a:pt x="412403" y="423627"/>
                        <a:pt x="425768" y="370795"/>
                      </a:cubicBezTo>
                      <a:cubicBezTo>
                        <a:pt x="346760" y="341570"/>
                        <a:pt x="322311" y="334122"/>
                        <a:pt x="216025" y="304022"/>
                      </a:cubicBezTo>
                      <a:cubicBezTo>
                        <a:pt x="109739" y="273922"/>
                        <a:pt x="92518" y="262806"/>
                        <a:pt x="19652" y="246960"/>
                      </a:cubicBezTo>
                      <a:lnTo>
                        <a:pt x="68747" y="216464"/>
                      </a:lnTo>
                      <a:cubicBezTo>
                        <a:pt x="280454" y="81172"/>
                        <a:pt x="1126943" y="-13752"/>
                        <a:pt x="1779239" y="1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ひし形 135">
                  <a:extLst>
                    <a:ext uri="{FF2B5EF4-FFF2-40B4-BE49-F238E27FC236}">
                      <a16:creationId xmlns:a16="http://schemas.microsoft.com/office/drawing/2014/main" id="{062E8B8C-B5D6-4FDB-AF7A-2B8D94569FFD}"/>
                    </a:ext>
                  </a:extLst>
                </p:cNvPr>
                <p:cNvSpPr/>
                <p:nvPr/>
              </p:nvSpPr>
              <p:spPr>
                <a:xfrm>
                  <a:off x="2857498" y="5755481"/>
                  <a:ext cx="529231" cy="101245"/>
                </a:xfrm>
                <a:custGeom>
                  <a:avLst/>
                  <a:gdLst>
                    <a:gd name="connsiteX0" fmla="*/ 0 w 723798"/>
                    <a:gd name="connsiteY0" fmla="*/ 192715 h 385429"/>
                    <a:gd name="connsiteX1" fmla="*/ 361899 w 723798"/>
                    <a:gd name="connsiteY1" fmla="*/ 0 h 385429"/>
                    <a:gd name="connsiteX2" fmla="*/ 723798 w 723798"/>
                    <a:gd name="connsiteY2" fmla="*/ 192715 h 385429"/>
                    <a:gd name="connsiteX3" fmla="*/ 361899 w 723798"/>
                    <a:gd name="connsiteY3" fmla="*/ 385429 h 385429"/>
                    <a:gd name="connsiteX4" fmla="*/ 0 w 723798"/>
                    <a:gd name="connsiteY4" fmla="*/ 192715 h 385429"/>
                    <a:gd name="connsiteX0" fmla="*/ 0 w 723917"/>
                    <a:gd name="connsiteY0" fmla="*/ 192715 h 385429"/>
                    <a:gd name="connsiteX1" fmla="*/ 361899 w 723917"/>
                    <a:gd name="connsiteY1" fmla="*/ 0 h 385429"/>
                    <a:gd name="connsiteX2" fmla="*/ 723798 w 723917"/>
                    <a:gd name="connsiteY2" fmla="*/ 192715 h 385429"/>
                    <a:gd name="connsiteX3" fmla="*/ 361899 w 723917"/>
                    <a:gd name="connsiteY3" fmla="*/ 385429 h 385429"/>
                    <a:gd name="connsiteX4" fmla="*/ 0 w 723917"/>
                    <a:gd name="connsiteY4" fmla="*/ 192715 h 385429"/>
                    <a:gd name="connsiteX0" fmla="*/ 0 w 724521"/>
                    <a:gd name="connsiteY0" fmla="*/ 192715 h 376637"/>
                    <a:gd name="connsiteX1" fmla="*/ 361899 w 724521"/>
                    <a:gd name="connsiteY1" fmla="*/ 0 h 376637"/>
                    <a:gd name="connsiteX2" fmla="*/ 723798 w 724521"/>
                    <a:gd name="connsiteY2" fmla="*/ 192715 h 376637"/>
                    <a:gd name="connsiteX3" fmla="*/ 265184 w 724521"/>
                    <a:gd name="connsiteY3" fmla="*/ 376637 h 376637"/>
                    <a:gd name="connsiteX4" fmla="*/ 0 w 724521"/>
                    <a:gd name="connsiteY4" fmla="*/ 192715 h 376637"/>
                    <a:gd name="connsiteX0" fmla="*/ 0 w 715729"/>
                    <a:gd name="connsiteY0" fmla="*/ 95999 h 376637"/>
                    <a:gd name="connsiteX1" fmla="*/ 353107 w 715729"/>
                    <a:gd name="connsiteY1" fmla="*/ 0 h 376637"/>
                    <a:gd name="connsiteX2" fmla="*/ 715006 w 715729"/>
                    <a:gd name="connsiteY2" fmla="*/ 192715 h 376637"/>
                    <a:gd name="connsiteX3" fmla="*/ 256392 w 715729"/>
                    <a:gd name="connsiteY3" fmla="*/ 376637 h 376637"/>
                    <a:gd name="connsiteX4" fmla="*/ 0 w 715729"/>
                    <a:gd name="connsiteY4" fmla="*/ 95999 h 376637"/>
                    <a:gd name="connsiteX0" fmla="*/ 0 w 715449"/>
                    <a:gd name="connsiteY0" fmla="*/ 78414 h 359052"/>
                    <a:gd name="connsiteX1" fmla="*/ 168469 w 715449"/>
                    <a:gd name="connsiteY1" fmla="*/ 0 h 359052"/>
                    <a:gd name="connsiteX2" fmla="*/ 715006 w 715449"/>
                    <a:gd name="connsiteY2" fmla="*/ 175130 h 359052"/>
                    <a:gd name="connsiteX3" fmla="*/ 256392 w 715449"/>
                    <a:gd name="connsiteY3" fmla="*/ 359052 h 359052"/>
                    <a:gd name="connsiteX4" fmla="*/ 0 w 715449"/>
                    <a:gd name="connsiteY4" fmla="*/ 78414 h 359052"/>
                    <a:gd name="connsiteX0" fmla="*/ 0 w 715449"/>
                    <a:gd name="connsiteY0" fmla="*/ 78414 h 359259"/>
                    <a:gd name="connsiteX1" fmla="*/ 168469 w 715449"/>
                    <a:gd name="connsiteY1" fmla="*/ 0 h 359259"/>
                    <a:gd name="connsiteX2" fmla="*/ 715006 w 715449"/>
                    <a:gd name="connsiteY2" fmla="*/ 175130 h 359259"/>
                    <a:gd name="connsiteX3" fmla="*/ 256392 w 715449"/>
                    <a:gd name="connsiteY3" fmla="*/ 359052 h 359259"/>
                    <a:gd name="connsiteX4" fmla="*/ 0 w 715449"/>
                    <a:gd name="connsiteY4" fmla="*/ 78414 h 359259"/>
                    <a:gd name="connsiteX0" fmla="*/ 0 w 715449"/>
                    <a:gd name="connsiteY0" fmla="*/ 78414 h 315375"/>
                    <a:gd name="connsiteX1" fmla="*/ 168469 w 715449"/>
                    <a:gd name="connsiteY1" fmla="*/ 0 h 315375"/>
                    <a:gd name="connsiteX2" fmla="*/ 715006 w 715449"/>
                    <a:gd name="connsiteY2" fmla="*/ 175130 h 315375"/>
                    <a:gd name="connsiteX3" fmla="*/ 256392 w 715449"/>
                    <a:gd name="connsiteY3" fmla="*/ 315091 h 315375"/>
                    <a:gd name="connsiteX4" fmla="*/ 0 w 715449"/>
                    <a:gd name="connsiteY4" fmla="*/ 78414 h 315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449" h="315375">
                      <a:moveTo>
                        <a:pt x="0" y="78414"/>
                      </a:moveTo>
                      <a:lnTo>
                        <a:pt x="168469" y="0"/>
                      </a:lnTo>
                      <a:cubicBezTo>
                        <a:pt x="289102" y="64238"/>
                        <a:pt x="700352" y="122615"/>
                        <a:pt x="715006" y="175130"/>
                      </a:cubicBezTo>
                      <a:cubicBezTo>
                        <a:pt x="729660" y="227645"/>
                        <a:pt x="377025" y="321191"/>
                        <a:pt x="256392" y="315091"/>
                      </a:cubicBezTo>
                      <a:cubicBezTo>
                        <a:pt x="135759" y="308991"/>
                        <a:pt x="85464" y="171960"/>
                        <a:pt x="0" y="7841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1B997F6-3B82-4307-9E41-219DE6A06FB8}"/>
                    </a:ext>
                  </a:extLst>
                </p:cNvPr>
                <p:cNvSpPr/>
                <p:nvPr/>
              </p:nvSpPr>
              <p:spPr>
                <a:xfrm>
                  <a:off x="1063854" y="4942279"/>
                  <a:ext cx="860490" cy="653835"/>
                </a:xfrm>
                <a:custGeom>
                  <a:avLst/>
                  <a:gdLst>
                    <a:gd name="connsiteX0" fmla="*/ 753501 w 860490"/>
                    <a:gd name="connsiteY0" fmla="*/ 0 h 653835"/>
                    <a:gd name="connsiteX1" fmla="*/ 776189 w 860490"/>
                    <a:gd name="connsiteY1" fmla="*/ 29286 h 653835"/>
                    <a:gd name="connsiteX2" fmla="*/ 860490 w 860490"/>
                    <a:gd name="connsiteY2" fmla="*/ 323214 h 653835"/>
                    <a:gd name="connsiteX3" fmla="*/ 776189 w 860490"/>
                    <a:gd name="connsiteY3" fmla="*/ 617142 h 653835"/>
                    <a:gd name="connsiteX4" fmla="*/ 747763 w 860490"/>
                    <a:gd name="connsiteY4" fmla="*/ 653835 h 653835"/>
                    <a:gd name="connsiteX5" fmla="*/ 632682 w 860490"/>
                    <a:gd name="connsiteY5" fmla="*/ 615919 h 653835"/>
                    <a:gd name="connsiteX6" fmla="*/ 9 w 860490"/>
                    <a:gd name="connsiteY6" fmla="*/ 336076 h 653835"/>
                    <a:gd name="connsiteX7" fmla="*/ 99150 w 860490"/>
                    <a:gd name="connsiteY7" fmla="*/ 336714 h 653835"/>
                    <a:gd name="connsiteX8" fmla="*/ 425768 w 860490"/>
                    <a:gd name="connsiteY8" fmla="*/ 317557 h 653835"/>
                    <a:gd name="connsiteX9" fmla="*/ 216025 w 860490"/>
                    <a:gd name="connsiteY9" fmla="*/ 250784 h 653835"/>
                    <a:gd name="connsiteX10" fmla="*/ 19652 w 860490"/>
                    <a:gd name="connsiteY10" fmla="*/ 193722 h 653835"/>
                    <a:gd name="connsiteX11" fmla="*/ 68747 w 860490"/>
                    <a:gd name="connsiteY11" fmla="*/ 163226 h 653835"/>
                    <a:gd name="connsiteX12" fmla="*/ 641698 w 860490"/>
                    <a:gd name="connsiteY12" fmla="*/ 14692 h 653835"/>
                    <a:gd name="connsiteX13" fmla="*/ 753501 w 860490"/>
                    <a:gd name="connsiteY13" fmla="*/ 0 h 653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0490" h="653835">
                      <a:moveTo>
                        <a:pt x="753501" y="0"/>
                      </a:moveTo>
                      <a:lnTo>
                        <a:pt x="776189" y="29286"/>
                      </a:lnTo>
                      <a:cubicBezTo>
                        <a:pt x="829412" y="113190"/>
                        <a:pt x="860490" y="214337"/>
                        <a:pt x="860490" y="323214"/>
                      </a:cubicBezTo>
                      <a:cubicBezTo>
                        <a:pt x="860490" y="432092"/>
                        <a:pt x="829412" y="533239"/>
                        <a:pt x="776189" y="617142"/>
                      </a:cubicBezTo>
                      <a:lnTo>
                        <a:pt x="747763" y="653835"/>
                      </a:lnTo>
                      <a:lnTo>
                        <a:pt x="632682" y="615919"/>
                      </a:lnTo>
                      <a:cubicBezTo>
                        <a:pt x="276691" y="490266"/>
                        <a:pt x="485" y="361039"/>
                        <a:pt x="9" y="336076"/>
                      </a:cubicBezTo>
                      <a:cubicBezTo>
                        <a:pt x="-943" y="286150"/>
                        <a:pt x="78803" y="332268"/>
                        <a:pt x="99150" y="336714"/>
                      </a:cubicBezTo>
                      <a:cubicBezTo>
                        <a:pt x="266171" y="378966"/>
                        <a:pt x="412403" y="370389"/>
                        <a:pt x="425768" y="317557"/>
                      </a:cubicBezTo>
                      <a:cubicBezTo>
                        <a:pt x="346760" y="288332"/>
                        <a:pt x="322311" y="280884"/>
                        <a:pt x="216025" y="250784"/>
                      </a:cubicBezTo>
                      <a:cubicBezTo>
                        <a:pt x="109739" y="220684"/>
                        <a:pt x="92518" y="209568"/>
                        <a:pt x="19652" y="193722"/>
                      </a:cubicBezTo>
                      <a:lnTo>
                        <a:pt x="68747" y="163226"/>
                      </a:lnTo>
                      <a:cubicBezTo>
                        <a:pt x="161369" y="104036"/>
                        <a:pt x="375492" y="52572"/>
                        <a:pt x="641698" y="14692"/>
                      </a:cubicBezTo>
                      <a:lnTo>
                        <a:pt x="753501" y="0"/>
                      </a:lnTo>
                      <a:close/>
                    </a:path>
                  </a:pathLst>
                </a:custGeom>
                <a:pattFill prst="dashUpDiag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tx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A897E9A3-AB39-43C3-9A61-A1142A72C945}"/>
                    </a:ext>
                  </a:extLst>
                </p:cNvPr>
                <p:cNvSpPr/>
                <p:nvPr/>
              </p:nvSpPr>
              <p:spPr>
                <a:xfrm>
                  <a:off x="1817356" y="4889041"/>
                  <a:ext cx="3058923" cy="490374"/>
                </a:xfrm>
                <a:custGeom>
                  <a:avLst/>
                  <a:gdLst>
                    <a:gd name="connsiteX0" fmla="*/ 773643 w 3058923"/>
                    <a:gd name="connsiteY0" fmla="*/ 898 h 490374"/>
                    <a:gd name="connsiteX1" fmla="*/ 1025738 w 3058923"/>
                    <a:gd name="connsiteY1" fmla="*/ 1634 h 490374"/>
                    <a:gd name="connsiteX2" fmla="*/ 3025846 w 3058923"/>
                    <a:gd name="connsiteY2" fmla="*/ 451606 h 490374"/>
                    <a:gd name="connsiteX3" fmla="*/ 3058923 w 3058923"/>
                    <a:gd name="connsiteY3" fmla="*/ 490374 h 490374"/>
                    <a:gd name="connsiteX4" fmla="*/ 2972100 w 3058923"/>
                    <a:gd name="connsiteY4" fmla="*/ 474138 h 490374"/>
                    <a:gd name="connsiteX5" fmla="*/ 1344566 w 3058923"/>
                    <a:gd name="connsiteY5" fmla="*/ 303137 h 490374"/>
                    <a:gd name="connsiteX6" fmla="*/ 707545 w 3058923"/>
                    <a:gd name="connsiteY6" fmla="*/ 309801 h 490374"/>
                    <a:gd name="connsiteX7" fmla="*/ 102358 w 3058923"/>
                    <a:gd name="connsiteY7" fmla="*/ 343831 h 490374"/>
                    <a:gd name="connsiteX8" fmla="*/ 84797 w 3058923"/>
                    <a:gd name="connsiteY8" fmla="*/ 220123 h 490374"/>
                    <a:gd name="connsiteX9" fmla="*/ 22688 w 3058923"/>
                    <a:gd name="connsiteY9" fmla="*/ 82524 h 490374"/>
                    <a:gd name="connsiteX10" fmla="*/ 0 w 3058923"/>
                    <a:gd name="connsiteY10" fmla="*/ 53238 h 490374"/>
                    <a:gd name="connsiteX11" fmla="*/ 5271 w 3058923"/>
                    <a:gd name="connsiteY11" fmla="*/ 52545 h 490374"/>
                    <a:gd name="connsiteX12" fmla="*/ 773643 w 3058923"/>
                    <a:gd name="connsiteY12" fmla="*/ 898 h 49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8923" h="490374">
                      <a:moveTo>
                        <a:pt x="773643" y="898"/>
                      </a:moveTo>
                      <a:cubicBezTo>
                        <a:pt x="859630" y="-489"/>
                        <a:pt x="944201" y="-289"/>
                        <a:pt x="1025738" y="1634"/>
                      </a:cubicBezTo>
                      <a:cubicBezTo>
                        <a:pt x="1678034" y="17020"/>
                        <a:pt x="2767579" y="282175"/>
                        <a:pt x="3025846" y="451606"/>
                      </a:cubicBezTo>
                      <a:lnTo>
                        <a:pt x="3058923" y="490374"/>
                      </a:lnTo>
                      <a:lnTo>
                        <a:pt x="2972100" y="474138"/>
                      </a:lnTo>
                      <a:cubicBezTo>
                        <a:pt x="2448252" y="385202"/>
                        <a:pt x="1807708" y="310415"/>
                        <a:pt x="1344566" y="303137"/>
                      </a:cubicBezTo>
                      <a:cubicBezTo>
                        <a:pt x="1141941" y="299953"/>
                        <a:pt x="924236" y="302476"/>
                        <a:pt x="707545" y="309801"/>
                      </a:cubicBezTo>
                      <a:lnTo>
                        <a:pt x="102358" y="343831"/>
                      </a:lnTo>
                      <a:lnTo>
                        <a:pt x="84797" y="220123"/>
                      </a:lnTo>
                      <a:cubicBezTo>
                        <a:pt x="70375" y="170739"/>
                        <a:pt x="49300" y="124476"/>
                        <a:pt x="22688" y="82524"/>
                      </a:cubicBezTo>
                      <a:lnTo>
                        <a:pt x="0" y="53238"/>
                      </a:lnTo>
                      <a:lnTo>
                        <a:pt x="5271" y="52545"/>
                      </a:lnTo>
                      <a:cubicBezTo>
                        <a:pt x="244988" y="23506"/>
                        <a:pt x="515684" y="5061"/>
                        <a:pt x="773643" y="898"/>
                      </a:cubicBezTo>
                      <a:close/>
                    </a:path>
                  </a:pathLst>
                </a:custGeom>
                <a:pattFill prst="dashUpDiag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tx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ひし形 135">
                  <a:extLst>
                    <a:ext uri="{FF2B5EF4-FFF2-40B4-BE49-F238E27FC236}">
                      <a16:creationId xmlns:a16="http://schemas.microsoft.com/office/drawing/2014/main" id="{2BF72888-2A81-4981-968F-F2EB24BF543E}"/>
                    </a:ext>
                  </a:extLst>
                </p:cNvPr>
                <p:cNvSpPr/>
                <p:nvPr/>
              </p:nvSpPr>
              <p:spPr>
                <a:xfrm>
                  <a:off x="1910175" y="5362688"/>
                  <a:ext cx="556800" cy="263412"/>
                </a:xfrm>
                <a:custGeom>
                  <a:avLst/>
                  <a:gdLst>
                    <a:gd name="connsiteX0" fmla="*/ 0 w 723798"/>
                    <a:gd name="connsiteY0" fmla="*/ 192715 h 385429"/>
                    <a:gd name="connsiteX1" fmla="*/ 361899 w 723798"/>
                    <a:gd name="connsiteY1" fmla="*/ 0 h 385429"/>
                    <a:gd name="connsiteX2" fmla="*/ 723798 w 723798"/>
                    <a:gd name="connsiteY2" fmla="*/ 192715 h 385429"/>
                    <a:gd name="connsiteX3" fmla="*/ 361899 w 723798"/>
                    <a:gd name="connsiteY3" fmla="*/ 385429 h 385429"/>
                    <a:gd name="connsiteX4" fmla="*/ 0 w 723798"/>
                    <a:gd name="connsiteY4" fmla="*/ 192715 h 385429"/>
                    <a:gd name="connsiteX0" fmla="*/ 0 w 723917"/>
                    <a:gd name="connsiteY0" fmla="*/ 192715 h 385429"/>
                    <a:gd name="connsiteX1" fmla="*/ 361899 w 723917"/>
                    <a:gd name="connsiteY1" fmla="*/ 0 h 385429"/>
                    <a:gd name="connsiteX2" fmla="*/ 723798 w 723917"/>
                    <a:gd name="connsiteY2" fmla="*/ 192715 h 385429"/>
                    <a:gd name="connsiteX3" fmla="*/ 361899 w 723917"/>
                    <a:gd name="connsiteY3" fmla="*/ 385429 h 385429"/>
                    <a:gd name="connsiteX4" fmla="*/ 0 w 723917"/>
                    <a:gd name="connsiteY4" fmla="*/ 192715 h 385429"/>
                    <a:gd name="connsiteX0" fmla="*/ 0 w 724521"/>
                    <a:gd name="connsiteY0" fmla="*/ 192715 h 376637"/>
                    <a:gd name="connsiteX1" fmla="*/ 361899 w 724521"/>
                    <a:gd name="connsiteY1" fmla="*/ 0 h 376637"/>
                    <a:gd name="connsiteX2" fmla="*/ 723798 w 724521"/>
                    <a:gd name="connsiteY2" fmla="*/ 192715 h 376637"/>
                    <a:gd name="connsiteX3" fmla="*/ 265184 w 724521"/>
                    <a:gd name="connsiteY3" fmla="*/ 376637 h 376637"/>
                    <a:gd name="connsiteX4" fmla="*/ 0 w 724521"/>
                    <a:gd name="connsiteY4" fmla="*/ 192715 h 376637"/>
                    <a:gd name="connsiteX0" fmla="*/ 0 w 715729"/>
                    <a:gd name="connsiteY0" fmla="*/ 95999 h 376637"/>
                    <a:gd name="connsiteX1" fmla="*/ 353107 w 715729"/>
                    <a:gd name="connsiteY1" fmla="*/ 0 h 376637"/>
                    <a:gd name="connsiteX2" fmla="*/ 715006 w 715729"/>
                    <a:gd name="connsiteY2" fmla="*/ 192715 h 376637"/>
                    <a:gd name="connsiteX3" fmla="*/ 256392 w 715729"/>
                    <a:gd name="connsiteY3" fmla="*/ 376637 h 376637"/>
                    <a:gd name="connsiteX4" fmla="*/ 0 w 715729"/>
                    <a:gd name="connsiteY4" fmla="*/ 95999 h 376637"/>
                    <a:gd name="connsiteX0" fmla="*/ 0 w 715449"/>
                    <a:gd name="connsiteY0" fmla="*/ 78414 h 359052"/>
                    <a:gd name="connsiteX1" fmla="*/ 168469 w 715449"/>
                    <a:gd name="connsiteY1" fmla="*/ 0 h 359052"/>
                    <a:gd name="connsiteX2" fmla="*/ 715006 w 715449"/>
                    <a:gd name="connsiteY2" fmla="*/ 175130 h 359052"/>
                    <a:gd name="connsiteX3" fmla="*/ 256392 w 715449"/>
                    <a:gd name="connsiteY3" fmla="*/ 359052 h 359052"/>
                    <a:gd name="connsiteX4" fmla="*/ 0 w 715449"/>
                    <a:gd name="connsiteY4" fmla="*/ 78414 h 359052"/>
                    <a:gd name="connsiteX0" fmla="*/ 0 w 715449"/>
                    <a:gd name="connsiteY0" fmla="*/ 78414 h 359259"/>
                    <a:gd name="connsiteX1" fmla="*/ 168469 w 715449"/>
                    <a:gd name="connsiteY1" fmla="*/ 0 h 359259"/>
                    <a:gd name="connsiteX2" fmla="*/ 715006 w 715449"/>
                    <a:gd name="connsiteY2" fmla="*/ 175130 h 359259"/>
                    <a:gd name="connsiteX3" fmla="*/ 256392 w 715449"/>
                    <a:gd name="connsiteY3" fmla="*/ 359052 h 359259"/>
                    <a:gd name="connsiteX4" fmla="*/ 0 w 715449"/>
                    <a:gd name="connsiteY4" fmla="*/ 78414 h 359259"/>
                    <a:gd name="connsiteX0" fmla="*/ 0 w 715449"/>
                    <a:gd name="connsiteY0" fmla="*/ 78414 h 315375"/>
                    <a:gd name="connsiteX1" fmla="*/ 168469 w 715449"/>
                    <a:gd name="connsiteY1" fmla="*/ 0 h 315375"/>
                    <a:gd name="connsiteX2" fmla="*/ 715006 w 715449"/>
                    <a:gd name="connsiteY2" fmla="*/ 175130 h 315375"/>
                    <a:gd name="connsiteX3" fmla="*/ 256392 w 715449"/>
                    <a:gd name="connsiteY3" fmla="*/ 315091 h 315375"/>
                    <a:gd name="connsiteX4" fmla="*/ 0 w 715449"/>
                    <a:gd name="connsiteY4" fmla="*/ 78414 h 315375"/>
                    <a:gd name="connsiteX0" fmla="*/ 0 w 718096"/>
                    <a:gd name="connsiteY0" fmla="*/ 106209 h 343183"/>
                    <a:gd name="connsiteX1" fmla="*/ 10208 w 718096"/>
                    <a:gd name="connsiteY1" fmla="*/ 0 h 343183"/>
                    <a:gd name="connsiteX2" fmla="*/ 715006 w 718096"/>
                    <a:gd name="connsiteY2" fmla="*/ 202925 h 343183"/>
                    <a:gd name="connsiteX3" fmla="*/ 256392 w 718096"/>
                    <a:gd name="connsiteY3" fmla="*/ 342886 h 343183"/>
                    <a:gd name="connsiteX4" fmla="*/ 0 w 718096"/>
                    <a:gd name="connsiteY4" fmla="*/ 106209 h 343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8096" h="343183">
                      <a:moveTo>
                        <a:pt x="0" y="106209"/>
                      </a:moveTo>
                      <a:lnTo>
                        <a:pt x="10208" y="0"/>
                      </a:lnTo>
                      <a:cubicBezTo>
                        <a:pt x="130841" y="64238"/>
                        <a:pt x="673975" y="145777"/>
                        <a:pt x="715006" y="202925"/>
                      </a:cubicBezTo>
                      <a:cubicBezTo>
                        <a:pt x="756037" y="260073"/>
                        <a:pt x="377025" y="348986"/>
                        <a:pt x="256392" y="342886"/>
                      </a:cubicBezTo>
                      <a:cubicBezTo>
                        <a:pt x="135759" y="336786"/>
                        <a:pt x="85464" y="199755"/>
                        <a:pt x="0" y="10620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05554E27-8E99-43CB-AEB6-9C50976E9FBC}"/>
                    </a:ext>
                  </a:extLst>
                </p:cNvPr>
                <p:cNvSpPr/>
                <p:nvPr/>
              </p:nvSpPr>
              <p:spPr>
                <a:xfrm rot="10800000">
                  <a:off x="1828799" y="4987925"/>
                  <a:ext cx="131867" cy="557656"/>
                </a:xfrm>
                <a:prstGeom prst="moon">
                  <a:avLst>
                    <a:gd name="adj" fmla="val 371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41">
                  <a:extLst>
                    <a:ext uri="{FF2B5EF4-FFF2-40B4-BE49-F238E27FC236}">
                      <a16:creationId xmlns:a16="http://schemas.microsoft.com/office/drawing/2014/main" id="{7CA228D1-15D2-400F-9796-469230E1EEAF}"/>
                    </a:ext>
                  </a:extLst>
                </p:cNvPr>
                <p:cNvSpPr/>
                <p:nvPr/>
              </p:nvSpPr>
              <p:spPr>
                <a:xfrm rot="1151027">
                  <a:off x="1063190" y="5160334"/>
                  <a:ext cx="488667" cy="66325"/>
                </a:xfrm>
                <a:custGeom>
                  <a:avLst/>
                  <a:gdLst>
                    <a:gd name="connsiteX0" fmla="*/ 0 w 443029"/>
                    <a:gd name="connsiteY0" fmla="*/ 22860 h 45719"/>
                    <a:gd name="connsiteX1" fmla="*/ 22860 w 443029"/>
                    <a:gd name="connsiteY1" fmla="*/ 0 h 45719"/>
                    <a:gd name="connsiteX2" fmla="*/ 420170 w 443029"/>
                    <a:gd name="connsiteY2" fmla="*/ 0 h 45719"/>
                    <a:gd name="connsiteX3" fmla="*/ 443030 w 443029"/>
                    <a:gd name="connsiteY3" fmla="*/ 22860 h 45719"/>
                    <a:gd name="connsiteX4" fmla="*/ 443029 w 443029"/>
                    <a:gd name="connsiteY4" fmla="*/ 22860 h 45719"/>
                    <a:gd name="connsiteX5" fmla="*/ 420169 w 443029"/>
                    <a:gd name="connsiteY5" fmla="*/ 45720 h 45719"/>
                    <a:gd name="connsiteX6" fmla="*/ 22860 w 443029"/>
                    <a:gd name="connsiteY6" fmla="*/ 45719 h 45719"/>
                    <a:gd name="connsiteX7" fmla="*/ 0 w 443029"/>
                    <a:gd name="connsiteY7" fmla="*/ 22859 h 45719"/>
                    <a:gd name="connsiteX8" fmla="*/ 0 w 443029"/>
                    <a:gd name="connsiteY8" fmla="*/ 22860 h 45719"/>
                    <a:gd name="connsiteX0" fmla="*/ 0 w 443030"/>
                    <a:gd name="connsiteY0" fmla="*/ 51302 h 74162"/>
                    <a:gd name="connsiteX1" fmla="*/ 22860 w 443030"/>
                    <a:gd name="connsiteY1" fmla="*/ 28442 h 74162"/>
                    <a:gd name="connsiteX2" fmla="*/ 235995 w 443030"/>
                    <a:gd name="connsiteY2" fmla="*/ 0 h 74162"/>
                    <a:gd name="connsiteX3" fmla="*/ 420170 w 443030"/>
                    <a:gd name="connsiteY3" fmla="*/ 28442 h 74162"/>
                    <a:gd name="connsiteX4" fmla="*/ 443030 w 443030"/>
                    <a:gd name="connsiteY4" fmla="*/ 51302 h 74162"/>
                    <a:gd name="connsiteX5" fmla="*/ 443029 w 443030"/>
                    <a:gd name="connsiteY5" fmla="*/ 51302 h 74162"/>
                    <a:gd name="connsiteX6" fmla="*/ 420169 w 443030"/>
                    <a:gd name="connsiteY6" fmla="*/ 74162 h 74162"/>
                    <a:gd name="connsiteX7" fmla="*/ 22860 w 443030"/>
                    <a:gd name="connsiteY7" fmla="*/ 74161 h 74162"/>
                    <a:gd name="connsiteX8" fmla="*/ 0 w 443030"/>
                    <a:gd name="connsiteY8" fmla="*/ 51301 h 74162"/>
                    <a:gd name="connsiteX9" fmla="*/ 0 w 443030"/>
                    <a:gd name="connsiteY9" fmla="*/ 51302 h 74162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2860 w 443030"/>
                    <a:gd name="connsiteY7" fmla="*/ 74174 h 74175"/>
                    <a:gd name="connsiteX8" fmla="*/ 0 w 443030"/>
                    <a:gd name="connsiteY8" fmla="*/ 51314 h 74175"/>
                    <a:gd name="connsiteX9" fmla="*/ 0 w 443030"/>
                    <a:gd name="connsiteY9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3030" h="74175">
                      <a:moveTo>
                        <a:pt x="0" y="51315"/>
                      </a:moveTo>
                      <a:cubicBezTo>
                        <a:pt x="0" y="38690"/>
                        <a:pt x="10235" y="28455"/>
                        <a:pt x="22860" y="28455"/>
                      </a:cubicBezTo>
                      <a:cubicBezTo>
                        <a:pt x="86402" y="27621"/>
                        <a:pt x="106175" y="-700"/>
                        <a:pt x="235995" y="13"/>
                      </a:cubicBezTo>
                      <a:cubicBezTo>
                        <a:pt x="365815" y="726"/>
                        <a:pt x="351276" y="27621"/>
                        <a:pt x="420170" y="28455"/>
                      </a:cubicBezTo>
                      <a:cubicBezTo>
                        <a:pt x="432795" y="28455"/>
                        <a:pt x="443030" y="38690"/>
                        <a:pt x="443030" y="51315"/>
                      </a:cubicBezTo>
                      <a:lnTo>
                        <a:pt x="443029" y="51315"/>
                      </a:lnTo>
                      <a:cubicBezTo>
                        <a:pt x="443029" y="63940"/>
                        <a:pt x="432794" y="74175"/>
                        <a:pt x="420169" y="74175"/>
                      </a:cubicBezTo>
                      <a:cubicBezTo>
                        <a:pt x="361144" y="74048"/>
                        <a:pt x="332431" y="52420"/>
                        <a:pt x="233303" y="50140"/>
                      </a:cubicBezTo>
                      <a:cubicBezTo>
                        <a:pt x="134175" y="47860"/>
                        <a:pt x="93008" y="66163"/>
                        <a:pt x="22860" y="74174"/>
                      </a:cubicBezTo>
                      <a:cubicBezTo>
                        <a:pt x="10235" y="74174"/>
                        <a:pt x="0" y="63939"/>
                        <a:pt x="0" y="51314"/>
                      </a:cubicBezTo>
                      <a:lnTo>
                        <a:pt x="0" y="5131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41">
                  <a:extLst>
                    <a:ext uri="{FF2B5EF4-FFF2-40B4-BE49-F238E27FC236}">
                      <a16:creationId xmlns:a16="http://schemas.microsoft.com/office/drawing/2014/main" id="{190E85FA-A66C-413F-BA6F-FE25D56E4843}"/>
                    </a:ext>
                  </a:extLst>
                </p:cNvPr>
                <p:cNvSpPr/>
                <p:nvPr/>
              </p:nvSpPr>
              <p:spPr>
                <a:xfrm rot="11128420">
                  <a:off x="1059022" y="5275603"/>
                  <a:ext cx="460673" cy="45719"/>
                </a:xfrm>
                <a:custGeom>
                  <a:avLst/>
                  <a:gdLst>
                    <a:gd name="connsiteX0" fmla="*/ 0 w 443029"/>
                    <a:gd name="connsiteY0" fmla="*/ 22860 h 45719"/>
                    <a:gd name="connsiteX1" fmla="*/ 22860 w 443029"/>
                    <a:gd name="connsiteY1" fmla="*/ 0 h 45719"/>
                    <a:gd name="connsiteX2" fmla="*/ 420170 w 443029"/>
                    <a:gd name="connsiteY2" fmla="*/ 0 h 45719"/>
                    <a:gd name="connsiteX3" fmla="*/ 443030 w 443029"/>
                    <a:gd name="connsiteY3" fmla="*/ 22860 h 45719"/>
                    <a:gd name="connsiteX4" fmla="*/ 443029 w 443029"/>
                    <a:gd name="connsiteY4" fmla="*/ 22860 h 45719"/>
                    <a:gd name="connsiteX5" fmla="*/ 420169 w 443029"/>
                    <a:gd name="connsiteY5" fmla="*/ 45720 h 45719"/>
                    <a:gd name="connsiteX6" fmla="*/ 22860 w 443029"/>
                    <a:gd name="connsiteY6" fmla="*/ 45719 h 45719"/>
                    <a:gd name="connsiteX7" fmla="*/ 0 w 443029"/>
                    <a:gd name="connsiteY7" fmla="*/ 22859 h 45719"/>
                    <a:gd name="connsiteX8" fmla="*/ 0 w 443029"/>
                    <a:gd name="connsiteY8" fmla="*/ 22860 h 45719"/>
                    <a:gd name="connsiteX0" fmla="*/ 0 w 443030"/>
                    <a:gd name="connsiteY0" fmla="*/ 51302 h 74162"/>
                    <a:gd name="connsiteX1" fmla="*/ 22860 w 443030"/>
                    <a:gd name="connsiteY1" fmla="*/ 28442 h 74162"/>
                    <a:gd name="connsiteX2" fmla="*/ 235995 w 443030"/>
                    <a:gd name="connsiteY2" fmla="*/ 0 h 74162"/>
                    <a:gd name="connsiteX3" fmla="*/ 420170 w 443030"/>
                    <a:gd name="connsiteY3" fmla="*/ 28442 h 74162"/>
                    <a:gd name="connsiteX4" fmla="*/ 443030 w 443030"/>
                    <a:gd name="connsiteY4" fmla="*/ 51302 h 74162"/>
                    <a:gd name="connsiteX5" fmla="*/ 443029 w 443030"/>
                    <a:gd name="connsiteY5" fmla="*/ 51302 h 74162"/>
                    <a:gd name="connsiteX6" fmla="*/ 420169 w 443030"/>
                    <a:gd name="connsiteY6" fmla="*/ 74162 h 74162"/>
                    <a:gd name="connsiteX7" fmla="*/ 22860 w 443030"/>
                    <a:gd name="connsiteY7" fmla="*/ 74161 h 74162"/>
                    <a:gd name="connsiteX8" fmla="*/ 0 w 443030"/>
                    <a:gd name="connsiteY8" fmla="*/ 51301 h 74162"/>
                    <a:gd name="connsiteX9" fmla="*/ 0 w 443030"/>
                    <a:gd name="connsiteY9" fmla="*/ 51302 h 74162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2860 w 443030"/>
                    <a:gd name="connsiteY7" fmla="*/ 74174 h 74175"/>
                    <a:gd name="connsiteX8" fmla="*/ 0 w 443030"/>
                    <a:gd name="connsiteY8" fmla="*/ 51314 h 74175"/>
                    <a:gd name="connsiteX9" fmla="*/ 0 w 443030"/>
                    <a:gd name="connsiteY9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3030" h="74175">
                      <a:moveTo>
                        <a:pt x="0" y="51315"/>
                      </a:moveTo>
                      <a:cubicBezTo>
                        <a:pt x="0" y="38690"/>
                        <a:pt x="10235" y="28455"/>
                        <a:pt x="22860" y="28455"/>
                      </a:cubicBezTo>
                      <a:cubicBezTo>
                        <a:pt x="86402" y="27621"/>
                        <a:pt x="106175" y="-700"/>
                        <a:pt x="235995" y="13"/>
                      </a:cubicBezTo>
                      <a:cubicBezTo>
                        <a:pt x="365815" y="726"/>
                        <a:pt x="351276" y="27621"/>
                        <a:pt x="420170" y="28455"/>
                      </a:cubicBezTo>
                      <a:cubicBezTo>
                        <a:pt x="432795" y="28455"/>
                        <a:pt x="443030" y="38690"/>
                        <a:pt x="443030" y="51315"/>
                      </a:cubicBezTo>
                      <a:lnTo>
                        <a:pt x="443029" y="51315"/>
                      </a:lnTo>
                      <a:cubicBezTo>
                        <a:pt x="443029" y="63940"/>
                        <a:pt x="432794" y="74175"/>
                        <a:pt x="420169" y="74175"/>
                      </a:cubicBezTo>
                      <a:cubicBezTo>
                        <a:pt x="361144" y="74048"/>
                        <a:pt x="332431" y="52420"/>
                        <a:pt x="233303" y="50140"/>
                      </a:cubicBezTo>
                      <a:cubicBezTo>
                        <a:pt x="134175" y="47860"/>
                        <a:pt x="93008" y="66163"/>
                        <a:pt x="22860" y="74174"/>
                      </a:cubicBezTo>
                      <a:cubicBezTo>
                        <a:pt x="10235" y="74174"/>
                        <a:pt x="0" y="63939"/>
                        <a:pt x="0" y="51314"/>
                      </a:cubicBezTo>
                      <a:lnTo>
                        <a:pt x="0" y="5131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E94BFCAD-4617-4118-A64C-C5FEAA171DFD}"/>
                    </a:ext>
                  </a:extLst>
                </p:cNvPr>
                <p:cNvSpPr/>
                <p:nvPr/>
              </p:nvSpPr>
              <p:spPr>
                <a:xfrm>
                  <a:off x="1440836" y="5066264"/>
                  <a:ext cx="121544" cy="12154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052B6535-6EDD-4BBE-AC98-512A4A7D7B0A}"/>
                </a:ext>
              </a:extLst>
            </p:cNvPr>
            <p:cNvSpPr/>
            <p:nvPr/>
          </p:nvSpPr>
          <p:spPr>
            <a:xfrm>
              <a:off x="1478280" y="6095667"/>
              <a:ext cx="1965044" cy="194454"/>
            </a:xfrm>
            <a:prstGeom prst="round2SameRect">
              <a:avLst>
                <a:gd name="adj1" fmla="val 4078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16F36D3D-7DA6-47ED-8B0F-A2A60EE035F8}"/>
              </a:ext>
            </a:extLst>
          </p:cNvPr>
          <p:cNvGrpSpPr/>
          <p:nvPr/>
        </p:nvGrpSpPr>
        <p:grpSpPr>
          <a:xfrm>
            <a:off x="6611306" y="4014642"/>
            <a:ext cx="2539450" cy="2358734"/>
            <a:chOff x="2593742" y="2766445"/>
            <a:chExt cx="2697615" cy="2505643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B8319C03-D2D2-4585-B72B-396C76E0ACBD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9D6D42D1-A9FF-49E2-A2AA-13DF3C7E8865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0FEA083C-9CD5-42A3-BDD0-52B0E26BFC10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AB54A92B-B48C-408F-9A12-D7E81F6BE796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87BB4D6-0E8A-421F-BBFE-17D297DB5E3E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7A688B3-442A-4133-AC94-3602F658E5BB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AB6617CD-199B-4896-9E37-9A57788717D6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E6C6B7FC-FE7E-49B8-9CB9-86A881513FE3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C3FF7738-D8F0-49AA-8EDE-76937212B2A6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38E1C860-DBDC-43A3-8524-B138DE184D54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3E390076-4D57-4A23-8B0F-78DF90454009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D3EA1185-0550-4F26-8920-0DFE45CF03E7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C7E409D-C9F0-4391-8FD5-B255DA431946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9712C6E2-5735-44C0-9517-9D8B608F9ABE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090C85A2-4831-428D-BA25-71652D45B7CD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D3878224-12DB-4789-BC04-9F513F818D07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23E08CB6-B346-491C-8CBE-82F857564029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6515F6A1-76D8-4406-9D57-56DEDAD96A82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3AC7F5EA-30A9-4FFE-9F7B-7E64D0862A82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1648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86AE61E-6DB9-4469-95F6-86E26365911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五稜郭公園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FEA2913-6F65-46EA-8213-355A5A059F4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札幌ラーメン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7B968D8-AAD9-42B3-ABD7-04005D37CBF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雪まつり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1F60091-A5D8-4AE7-9131-33FBE65C4103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サケ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D314202-C53C-48C9-9149-614966F37E3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ジンギスカン鍋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AF60308-55E1-421A-A176-474DACAB12D8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メロン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E054884B-894C-422A-9841-2945445C061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北海道と言えば・・・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9632A46-BAC2-4BE7-ADCB-477347115551}"/>
              </a:ext>
            </a:extLst>
          </p:cNvPr>
          <p:cNvGrpSpPr/>
          <p:nvPr/>
        </p:nvGrpSpPr>
        <p:grpSpPr>
          <a:xfrm>
            <a:off x="810362" y="951261"/>
            <a:ext cx="2417876" cy="2477984"/>
            <a:chOff x="810362" y="951261"/>
            <a:chExt cx="2417876" cy="2477984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D174D11-45B6-436E-85F6-BD1AF18378B3}"/>
                </a:ext>
              </a:extLst>
            </p:cNvPr>
            <p:cNvGrpSpPr/>
            <p:nvPr/>
          </p:nvGrpSpPr>
          <p:grpSpPr>
            <a:xfrm>
              <a:off x="810362" y="951261"/>
              <a:ext cx="2417876" cy="2477984"/>
              <a:chOff x="3093924" y="1523962"/>
              <a:chExt cx="2417876" cy="2477984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6C98901-EDEA-4175-950F-B5C73DA12565}"/>
                  </a:ext>
                </a:extLst>
              </p:cNvPr>
              <p:cNvSpPr/>
              <p:nvPr/>
            </p:nvSpPr>
            <p:spPr>
              <a:xfrm>
                <a:off x="3978959" y="1523962"/>
                <a:ext cx="647864" cy="587994"/>
              </a:xfrm>
              <a:custGeom>
                <a:avLst/>
                <a:gdLst>
                  <a:gd name="connsiteX0" fmla="*/ 581223 w 1160163"/>
                  <a:gd name="connsiteY0" fmla="*/ 0 h 1052950"/>
                  <a:gd name="connsiteX1" fmla="*/ 691388 w 1160163"/>
                  <a:gd name="connsiteY1" fmla="*/ 73022 h 1052950"/>
                  <a:gd name="connsiteX2" fmla="*/ 692536 w 1160163"/>
                  <a:gd name="connsiteY2" fmla="*/ 78708 h 1052950"/>
                  <a:gd name="connsiteX3" fmla="*/ 695076 w 1160163"/>
                  <a:gd name="connsiteY3" fmla="*/ 78708 h 1052950"/>
                  <a:gd name="connsiteX4" fmla="*/ 1160163 w 1160163"/>
                  <a:gd name="connsiteY4" fmla="*/ 765998 h 1052950"/>
                  <a:gd name="connsiteX5" fmla="*/ 579929 w 1160163"/>
                  <a:gd name="connsiteY5" fmla="*/ 1052950 h 1052950"/>
                  <a:gd name="connsiteX6" fmla="*/ 0 w 1160163"/>
                  <a:gd name="connsiteY6" fmla="*/ 766149 h 1052950"/>
                  <a:gd name="connsiteX7" fmla="*/ 465188 w 1160163"/>
                  <a:gd name="connsiteY7" fmla="*/ 78708 h 1052950"/>
                  <a:gd name="connsiteX8" fmla="*/ 469911 w 1160163"/>
                  <a:gd name="connsiteY8" fmla="*/ 78708 h 1052950"/>
                  <a:gd name="connsiteX9" fmla="*/ 471059 w 1160163"/>
                  <a:gd name="connsiteY9" fmla="*/ 73022 h 1052950"/>
                  <a:gd name="connsiteX10" fmla="*/ 581223 w 1160163"/>
                  <a:gd name="connsiteY10" fmla="*/ 0 h 105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0163" h="1052950">
                    <a:moveTo>
                      <a:pt x="581223" y="0"/>
                    </a:moveTo>
                    <a:cubicBezTo>
                      <a:pt x="630746" y="0"/>
                      <a:pt x="673237" y="30110"/>
                      <a:pt x="691388" y="73022"/>
                    </a:cubicBezTo>
                    <a:lnTo>
                      <a:pt x="692536" y="78708"/>
                    </a:lnTo>
                    <a:lnTo>
                      <a:pt x="695076" y="78708"/>
                    </a:lnTo>
                    <a:lnTo>
                      <a:pt x="1160163" y="765998"/>
                    </a:lnTo>
                    <a:lnTo>
                      <a:pt x="579929" y="1052950"/>
                    </a:lnTo>
                    <a:lnTo>
                      <a:pt x="0" y="766149"/>
                    </a:lnTo>
                    <a:lnTo>
                      <a:pt x="465188" y="78708"/>
                    </a:lnTo>
                    <a:lnTo>
                      <a:pt x="469911" y="78708"/>
                    </a:lnTo>
                    <a:lnTo>
                      <a:pt x="471059" y="73022"/>
                    </a:lnTo>
                    <a:cubicBezTo>
                      <a:pt x="489209" y="30110"/>
                      <a:pt x="531700" y="0"/>
                      <a:pt x="581223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1E20B790-B32E-4458-9659-40357A6FF8A4}"/>
                  </a:ext>
                </a:extLst>
              </p:cNvPr>
              <p:cNvSpPr/>
              <p:nvPr/>
            </p:nvSpPr>
            <p:spPr>
              <a:xfrm>
                <a:off x="4033309" y="1610369"/>
                <a:ext cx="538993" cy="427402"/>
              </a:xfrm>
              <a:prstGeom prst="triangl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512A2DE8-0CB9-44A8-874D-873EFFFB40C6}"/>
                  </a:ext>
                </a:extLst>
              </p:cNvPr>
              <p:cNvSpPr/>
              <p:nvPr/>
            </p:nvSpPr>
            <p:spPr>
              <a:xfrm rot="10800000">
                <a:off x="3093924" y="1744636"/>
                <a:ext cx="2417876" cy="2257310"/>
              </a:xfrm>
              <a:custGeom>
                <a:avLst/>
                <a:gdLst>
                  <a:gd name="connsiteX0" fmla="*/ 3219155 w 4070552"/>
                  <a:gd name="connsiteY0" fmla="*/ 3861075 h 3861075"/>
                  <a:gd name="connsiteX1" fmla="*/ 3172617 w 4070552"/>
                  <a:gd name="connsiteY1" fmla="*/ 3851679 h 3861075"/>
                  <a:gd name="connsiteX2" fmla="*/ 3165843 w 4070552"/>
                  <a:gd name="connsiteY2" fmla="*/ 3847112 h 3861075"/>
                  <a:gd name="connsiteX3" fmla="*/ 3165199 w 4070552"/>
                  <a:gd name="connsiteY3" fmla="*/ 3847560 h 3861075"/>
                  <a:gd name="connsiteX4" fmla="*/ 2035377 w 4070552"/>
                  <a:gd name="connsiteY4" fmla="*/ 3436922 h 3861075"/>
                  <a:gd name="connsiteX5" fmla="*/ 910441 w 4070552"/>
                  <a:gd name="connsiteY5" fmla="*/ 3845784 h 3861075"/>
                  <a:gd name="connsiteX6" fmla="*/ 907808 w 4070552"/>
                  <a:gd name="connsiteY6" fmla="*/ 3843953 h 3861075"/>
                  <a:gd name="connsiteX7" fmla="*/ 896349 w 4070552"/>
                  <a:gd name="connsiteY7" fmla="*/ 3851679 h 3861075"/>
                  <a:gd name="connsiteX8" fmla="*/ 849811 w 4070552"/>
                  <a:gd name="connsiteY8" fmla="*/ 3861075 h 3861075"/>
                  <a:gd name="connsiteX9" fmla="*/ 730251 w 4070552"/>
                  <a:gd name="connsiteY9" fmla="*/ 3741515 h 3861075"/>
                  <a:gd name="connsiteX10" fmla="*/ 733975 w 4070552"/>
                  <a:gd name="connsiteY10" fmla="*/ 3723068 h 3861075"/>
                  <a:gd name="connsiteX11" fmla="*/ 731712 w 4070552"/>
                  <a:gd name="connsiteY11" fmla="*/ 3721494 h 3861075"/>
                  <a:gd name="connsiteX12" fmla="*/ 775989 w 4070552"/>
                  <a:gd name="connsiteY12" fmla="*/ 2528659 h 3861075"/>
                  <a:gd name="connsiteX13" fmla="*/ 37397 w 4070552"/>
                  <a:gd name="connsiteY13" fmla="*/ 1593975 h 3861075"/>
                  <a:gd name="connsiteX14" fmla="*/ 35018 w 4070552"/>
                  <a:gd name="connsiteY14" fmla="*/ 1592371 h 3861075"/>
                  <a:gd name="connsiteX15" fmla="*/ 28558 w 4070552"/>
                  <a:gd name="connsiteY15" fmla="*/ 1582788 h 3861075"/>
                  <a:gd name="connsiteX16" fmla="*/ 27136 w 4070552"/>
                  <a:gd name="connsiteY16" fmla="*/ 1580989 h 3861075"/>
                  <a:gd name="connsiteX17" fmla="*/ 27204 w 4070552"/>
                  <a:gd name="connsiteY17" fmla="*/ 1580780 h 3861075"/>
                  <a:gd name="connsiteX18" fmla="*/ 9395 w 4070552"/>
                  <a:gd name="connsiteY18" fmla="*/ 1554367 h 3861075"/>
                  <a:gd name="connsiteX19" fmla="*/ 0 w 4070552"/>
                  <a:gd name="connsiteY19" fmla="*/ 1507829 h 3861075"/>
                  <a:gd name="connsiteX20" fmla="*/ 73022 w 4070552"/>
                  <a:gd name="connsiteY20" fmla="*/ 1397665 h 3861075"/>
                  <a:gd name="connsiteX21" fmla="*/ 87626 w 4070552"/>
                  <a:gd name="connsiteY21" fmla="*/ 1394716 h 3861075"/>
                  <a:gd name="connsiteX22" fmla="*/ 89492 w 4070552"/>
                  <a:gd name="connsiteY22" fmla="*/ 1388971 h 3861075"/>
                  <a:gd name="connsiteX23" fmla="*/ 1257033 w 4070552"/>
                  <a:gd name="connsiteY23" fmla="*/ 1059059 h 3861075"/>
                  <a:gd name="connsiteX24" fmla="*/ 1920433 w 4070552"/>
                  <a:gd name="connsiteY24" fmla="*/ 78708 h 3861075"/>
                  <a:gd name="connsiteX25" fmla="*/ 1925156 w 4070552"/>
                  <a:gd name="connsiteY25" fmla="*/ 78708 h 3861075"/>
                  <a:gd name="connsiteX26" fmla="*/ 1926304 w 4070552"/>
                  <a:gd name="connsiteY26" fmla="*/ 73022 h 3861075"/>
                  <a:gd name="connsiteX27" fmla="*/ 2036468 w 4070552"/>
                  <a:gd name="connsiteY27" fmla="*/ 0 h 3861075"/>
                  <a:gd name="connsiteX28" fmla="*/ 2146633 w 4070552"/>
                  <a:gd name="connsiteY28" fmla="*/ 73022 h 3861075"/>
                  <a:gd name="connsiteX29" fmla="*/ 2147781 w 4070552"/>
                  <a:gd name="connsiteY29" fmla="*/ 78708 h 3861075"/>
                  <a:gd name="connsiteX30" fmla="*/ 2150321 w 4070552"/>
                  <a:gd name="connsiteY30" fmla="*/ 78708 h 3861075"/>
                  <a:gd name="connsiteX31" fmla="*/ 2813721 w 4070552"/>
                  <a:gd name="connsiteY31" fmla="*/ 1059059 h 3861075"/>
                  <a:gd name="connsiteX32" fmla="*/ 3968472 w 4070552"/>
                  <a:gd name="connsiteY32" fmla="*/ 1385357 h 3861075"/>
                  <a:gd name="connsiteX33" fmla="*/ 3970654 w 4070552"/>
                  <a:gd name="connsiteY33" fmla="*/ 1392239 h 3861075"/>
                  <a:gd name="connsiteX34" fmla="*/ 3997530 w 4070552"/>
                  <a:gd name="connsiteY34" fmla="*/ 1397665 h 3861075"/>
                  <a:gd name="connsiteX35" fmla="*/ 4070552 w 4070552"/>
                  <a:gd name="connsiteY35" fmla="*/ 1507829 h 3861075"/>
                  <a:gd name="connsiteX36" fmla="*/ 4035533 w 4070552"/>
                  <a:gd name="connsiteY36" fmla="*/ 1592371 h 3861075"/>
                  <a:gd name="connsiteX37" fmla="*/ 4033585 w 4070552"/>
                  <a:gd name="connsiteY37" fmla="*/ 1593685 h 3861075"/>
                  <a:gd name="connsiteX38" fmla="*/ 3294765 w 4070552"/>
                  <a:gd name="connsiteY38" fmla="*/ 2528659 h 3861075"/>
                  <a:gd name="connsiteX39" fmla="*/ 3339229 w 4070552"/>
                  <a:gd name="connsiteY39" fmla="*/ 3726539 h 3861075"/>
                  <a:gd name="connsiteX40" fmla="*/ 3336127 w 4070552"/>
                  <a:gd name="connsiteY40" fmla="*/ 3728696 h 3861075"/>
                  <a:gd name="connsiteX41" fmla="*/ 3338715 w 4070552"/>
                  <a:gd name="connsiteY41" fmla="*/ 3741515 h 3861075"/>
                  <a:gd name="connsiteX42" fmla="*/ 3219155 w 4070552"/>
                  <a:gd name="connsiteY42" fmla="*/ 3861075 h 386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070552" h="3861075">
                    <a:moveTo>
                      <a:pt x="3219155" y="3861075"/>
                    </a:moveTo>
                    <a:cubicBezTo>
                      <a:pt x="3202647" y="3861075"/>
                      <a:pt x="3186921" y="3857729"/>
                      <a:pt x="3172617" y="3851679"/>
                    </a:cubicBezTo>
                    <a:lnTo>
                      <a:pt x="3165843" y="3847112"/>
                    </a:lnTo>
                    <a:lnTo>
                      <a:pt x="3165199" y="3847560"/>
                    </a:lnTo>
                    <a:lnTo>
                      <a:pt x="2035377" y="3436922"/>
                    </a:lnTo>
                    <a:lnTo>
                      <a:pt x="910441" y="3845784"/>
                    </a:lnTo>
                    <a:lnTo>
                      <a:pt x="907808" y="3843953"/>
                    </a:lnTo>
                    <a:lnTo>
                      <a:pt x="896349" y="3851679"/>
                    </a:lnTo>
                    <a:cubicBezTo>
                      <a:pt x="882045" y="3857729"/>
                      <a:pt x="866318" y="3861075"/>
                      <a:pt x="849811" y="3861075"/>
                    </a:cubicBezTo>
                    <a:cubicBezTo>
                      <a:pt x="783780" y="3861075"/>
                      <a:pt x="730251" y="3807546"/>
                      <a:pt x="730251" y="3741515"/>
                    </a:cubicBezTo>
                    <a:lnTo>
                      <a:pt x="733975" y="3723068"/>
                    </a:lnTo>
                    <a:lnTo>
                      <a:pt x="731712" y="3721494"/>
                    </a:lnTo>
                    <a:lnTo>
                      <a:pt x="775989" y="2528659"/>
                    </a:lnTo>
                    <a:lnTo>
                      <a:pt x="37397" y="1593975"/>
                    </a:lnTo>
                    <a:lnTo>
                      <a:pt x="35018" y="1592371"/>
                    </a:lnTo>
                    <a:lnTo>
                      <a:pt x="28558" y="1582788"/>
                    </a:lnTo>
                    <a:lnTo>
                      <a:pt x="27136" y="1580989"/>
                    </a:lnTo>
                    <a:lnTo>
                      <a:pt x="27204" y="1580780"/>
                    </a:lnTo>
                    <a:lnTo>
                      <a:pt x="9395" y="1554367"/>
                    </a:lnTo>
                    <a:cubicBezTo>
                      <a:pt x="3345" y="1540063"/>
                      <a:pt x="0" y="1524337"/>
                      <a:pt x="0" y="1507829"/>
                    </a:cubicBezTo>
                    <a:cubicBezTo>
                      <a:pt x="0" y="1458306"/>
                      <a:pt x="30110" y="1415815"/>
                      <a:pt x="73022" y="1397665"/>
                    </a:cubicBezTo>
                    <a:lnTo>
                      <a:pt x="87626" y="1394716"/>
                    </a:lnTo>
                    <a:lnTo>
                      <a:pt x="89492" y="1388971"/>
                    </a:lnTo>
                    <a:lnTo>
                      <a:pt x="1257033" y="1059059"/>
                    </a:lnTo>
                    <a:lnTo>
                      <a:pt x="1920433" y="78708"/>
                    </a:lnTo>
                    <a:lnTo>
                      <a:pt x="1925156" y="78708"/>
                    </a:lnTo>
                    <a:lnTo>
                      <a:pt x="1926304" y="73022"/>
                    </a:lnTo>
                    <a:cubicBezTo>
                      <a:pt x="1944454" y="30110"/>
                      <a:pt x="1986945" y="0"/>
                      <a:pt x="2036468" y="0"/>
                    </a:cubicBezTo>
                    <a:cubicBezTo>
                      <a:pt x="2085991" y="0"/>
                      <a:pt x="2128482" y="30110"/>
                      <a:pt x="2146633" y="73022"/>
                    </a:cubicBezTo>
                    <a:lnTo>
                      <a:pt x="2147781" y="78708"/>
                    </a:lnTo>
                    <a:lnTo>
                      <a:pt x="2150321" y="78708"/>
                    </a:lnTo>
                    <a:lnTo>
                      <a:pt x="2813721" y="1059059"/>
                    </a:lnTo>
                    <a:lnTo>
                      <a:pt x="3968472" y="1385357"/>
                    </a:lnTo>
                    <a:lnTo>
                      <a:pt x="3970654" y="1392239"/>
                    </a:lnTo>
                    <a:lnTo>
                      <a:pt x="3997530" y="1397665"/>
                    </a:lnTo>
                    <a:cubicBezTo>
                      <a:pt x="4040442" y="1415815"/>
                      <a:pt x="4070552" y="1458306"/>
                      <a:pt x="4070552" y="1507829"/>
                    </a:cubicBezTo>
                    <a:cubicBezTo>
                      <a:pt x="4070552" y="1540845"/>
                      <a:pt x="4057170" y="1570735"/>
                      <a:pt x="4035533" y="1592371"/>
                    </a:cubicBezTo>
                    <a:lnTo>
                      <a:pt x="4033585" y="1593685"/>
                    </a:lnTo>
                    <a:lnTo>
                      <a:pt x="3294765" y="2528659"/>
                    </a:lnTo>
                    <a:lnTo>
                      <a:pt x="3339229" y="3726539"/>
                    </a:lnTo>
                    <a:lnTo>
                      <a:pt x="3336127" y="3728696"/>
                    </a:lnTo>
                    <a:lnTo>
                      <a:pt x="3338715" y="3741515"/>
                    </a:lnTo>
                    <a:cubicBezTo>
                      <a:pt x="3338715" y="3807546"/>
                      <a:pt x="3285186" y="3861075"/>
                      <a:pt x="3219155" y="386107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A089FF7-3148-46C6-AAEF-5630C6E7B3EE}"/>
                  </a:ext>
                </a:extLst>
              </p:cNvPr>
              <p:cNvSpPr/>
              <p:nvPr/>
            </p:nvSpPr>
            <p:spPr>
              <a:xfrm rot="10800000">
                <a:off x="3166313" y="1795231"/>
                <a:ext cx="2273098" cy="2156121"/>
              </a:xfrm>
              <a:custGeom>
                <a:avLst/>
                <a:gdLst>
                  <a:gd name="connsiteX0" fmla="*/ 3219155 w 4070552"/>
                  <a:gd name="connsiteY0" fmla="*/ 3861075 h 3861075"/>
                  <a:gd name="connsiteX1" fmla="*/ 3172617 w 4070552"/>
                  <a:gd name="connsiteY1" fmla="*/ 3851679 h 3861075"/>
                  <a:gd name="connsiteX2" fmla="*/ 3165843 w 4070552"/>
                  <a:gd name="connsiteY2" fmla="*/ 3847112 h 3861075"/>
                  <a:gd name="connsiteX3" fmla="*/ 3165199 w 4070552"/>
                  <a:gd name="connsiteY3" fmla="*/ 3847560 h 3861075"/>
                  <a:gd name="connsiteX4" fmla="*/ 2035377 w 4070552"/>
                  <a:gd name="connsiteY4" fmla="*/ 3436922 h 3861075"/>
                  <a:gd name="connsiteX5" fmla="*/ 910441 w 4070552"/>
                  <a:gd name="connsiteY5" fmla="*/ 3845784 h 3861075"/>
                  <a:gd name="connsiteX6" fmla="*/ 907808 w 4070552"/>
                  <a:gd name="connsiteY6" fmla="*/ 3843953 h 3861075"/>
                  <a:gd name="connsiteX7" fmla="*/ 896349 w 4070552"/>
                  <a:gd name="connsiteY7" fmla="*/ 3851679 h 3861075"/>
                  <a:gd name="connsiteX8" fmla="*/ 849811 w 4070552"/>
                  <a:gd name="connsiteY8" fmla="*/ 3861075 h 3861075"/>
                  <a:gd name="connsiteX9" fmla="*/ 730251 w 4070552"/>
                  <a:gd name="connsiteY9" fmla="*/ 3741515 h 3861075"/>
                  <a:gd name="connsiteX10" fmla="*/ 733975 w 4070552"/>
                  <a:gd name="connsiteY10" fmla="*/ 3723068 h 3861075"/>
                  <a:gd name="connsiteX11" fmla="*/ 731712 w 4070552"/>
                  <a:gd name="connsiteY11" fmla="*/ 3721494 h 3861075"/>
                  <a:gd name="connsiteX12" fmla="*/ 775989 w 4070552"/>
                  <a:gd name="connsiteY12" fmla="*/ 2528659 h 3861075"/>
                  <a:gd name="connsiteX13" fmla="*/ 37397 w 4070552"/>
                  <a:gd name="connsiteY13" fmla="*/ 1593975 h 3861075"/>
                  <a:gd name="connsiteX14" fmla="*/ 35018 w 4070552"/>
                  <a:gd name="connsiteY14" fmla="*/ 1592371 h 3861075"/>
                  <a:gd name="connsiteX15" fmla="*/ 28558 w 4070552"/>
                  <a:gd name="connsiteY15" fmla="*/ 1582788 h 3861075"/>
                  <a:gd name="connsiteX16" fmla="*/ 27136 w 4070552"/>
                  <a:gd name="connsiteY16" fmla="*/ 1580989 h 3861075"/>
                  <a:gd name="connsiteX17" fmla="*/ 27204 w 4070552"/>
                  <a:gd name="connsiteY17" fmla="*/ 1580780 h 3861075"/>
                  <a:gd name="connsiteX18" fmla="*/ 9395 w 4070552"/>
                  <a:gd name="connsiteY18" fmla="*/ 1554367 h 3861075"/>
                  <a:gd name="connsiteX19" fmla="*/ 0 w 4070552"/>
                  <a:gd name="connsiteY19" fmla="*/ 1507829 h 3861075"/>
                  <a:gd name="connsiteX20" fmla="*/ 73022 w 4070552"/>
                  <a:gd name="connsiteY20" fmla="*/ 1397665 h 3861075"/>
                  <a:gd name="connsiteX21" fmla="*/ 87626 w 4070552"/>
                  <a:gd name="connsiteY21" fmla="*/ 1394716 h 3861075"/>
                  <a:gd name="connsiteX22" fmla="*/ 89492 w 4070552"/>
                  <a:gd name="connsiteY22" fmla="*/ 1388971 h 3861075"/>
                  <a:gd name="connsiteX23" fmla="*/ 1257033 w 4070552"/>
                  <a:gd name="connsiteY23" fmla="*/ 1059059 h 3861075"/>
                  <a:gd name="connsiteX24" fmla="*/ 1920433 w 4070552"/>
                  <a:gd name="connsiteY24" fmla="*/ 78708 h 3861075"/>
                  <a:gd name="connsiteX25" fmla="*/ 1925156 w 4070552"/>
                  <a:gd name="connsiteY25" fmla="*/ 78708 h 3861075"/>
                  <a:gd name="connsiteX26" fmla="*/ 1926304 w 4070552"/>
                  <a:gd name="connsiteY26" fmla="*/ 73022 h 3861075"/>
                  <a:gd name="connsiteX27" fmla="*/ 2036468 w 4070552"/>
                  <a:gd name="connsiteY27" fmla="*/ 0 h 3861075"/>
                  <a:gd name="connsiteX28" fmla="*/ 2146633 w 4070552"/>
                  <a:gd name="connsiteY28" fmla="*/ 73022 h 3861075"/>
                  <a:gd name="connsiteX29" fmla="*/ 2147781 w 4070552"/>
                  <a:gd name="connsiteY29" fmla="*/ 78708 h 3861075"/>
                  <a:gd name="connsiteX30" fmla="*/ 2150321 w 4070552"/>
                  <a:gd name="connsiteY30" fmla="*/ 78708 h 3861075"/>
                  <a:gd name="connsiteX31" fmla="*/ 2813721 w 4070552"/>
                  <a:gd name="connsiteY31" fmla="*/ 1059059 h 3861075"/>
                  <a:gd name="connsiteX32" fmla="*/ 3968472 w 4070552"/>
                  <a:gd name="connsiteY32" fmla="*/ 1385357 h 3861075"/>
                  <a:gd name="connsiteX33" fmla="*/ 3970654 w 4070552"/>
                  <a:gd name="connsiteY33" fmla="*/ 1392239 h 3861075"/>
                  <a:gd name="connsiteX34" fmla="*/ 3997530 w 4070552"/>
                  <a:gd name="connsiteY34" fmla="*/ 1397665 h 3861075"/>
                  <a:gd name="connsiteX35" fmla="*/ 4070552 w 4070552"/>
                  <a:gd name="connsiteY35" fmla="*/ 1507829 h 3861075"/>
                  <a:gd name="connsiteX36" fmla="*/ 4035533 w 4070552"/>
                  <a:gd name="connsiteY36" fmla="*/ 1592371 h 3861075"/>
                  <a:gd name="connsiteX37" fmla="*/ 4033585 w 4070552"/>
                  <a:gd name="connsiteY37" fmla="*/ 1593685 h 3861075"/>
                  <a:gd name="connsiteX38" fmla="*/ 3294765 w 4070552"/>
                  <a:gd name="connsiteY38" fmla="*/ 2528659 h 3861075"/>
                  <a:gd name="connsiteX39" fmla="*/ 3339229 w 4070552"/>
                  <a:gd name="connsiteY39" fmla="*/ 3726539 h 3861075"/>
                  <a:gd name="connsiteX40" fmla="*/ 3336127 w 4070552"/>
                  <a:gd name="connsiteY40" fmla="*/ 3728696 h 3861075"/>
                  <a:gd name="connsiteX41" fmla="*/ 3338715 w 4070552"/>
                  <a:gd name="connsiteY41" fmla="*/ 3741515 h 3861075"/>
                  <a:gd name="connsiteX42" fmla="*/ 3219155 w 4070552"/>
                  <a:gd name="connsiteY42" fmla="*/ 3861075 h 386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070552" h="3861075">
                    <a:moveTo>
                      <a:pt x="3219155" y="3861075"/>
                    </a:moveTo>
                    <a:cubicBezTo>
                      <a:pt x="3202647" y="3861075"/>
                      <a:pt x="3186921" y="3857729"/>
                      <a:pt x="3172617" y="3851679"/>
                    </a:cubicBezTo>
                    <a:lnTo>
                      <a:pt x="3165843" y="3847112"/>
                    </a:lnTo>
                    <a:lnTo>
                      <a:pt x="3165199" y="3847560"/>
                    </a:lnTo>
                    <a:lnTo>
                      <a:pt x="2035377" y="3436922"/>
                    </a:lnTo>
                    <a:lnTo>
                      <a:pt x="910441" y="3845784"/>
                    </a:lnTo>
                    <a:lnTo>
                      <a:pt x="907808" y="3843953"/>
                    </a:lnTo>
                    <a:lnTo>
                      <a:pt x="896349" y="3851679"/>
                    </a:lnTo>
                    <a:cubicBezTo>
                      <a:pt x="882045" y="3857729"/>
                      <a:pt x="866318" y="3861075"/>
                      <a:pt x="849811" y="3861075"/>
                    </a:cubicBezTo>
                    <a:cubicBezTo>
                      <a:pt x="783780" y="3861075"/>
                      <a:pt x="730251" y="3807546"/>
                      <a:pt x="730251" y="3741515"/>
                    </a:cubicBezTo>
                    <a:lnTo>
                      <a:pt x="733975" y="3723068"/>
                    </a:lnTo>
                    <a:lnTo>
                      <a:pt x="731712" y="3721494"/>
                    </a:lnTo>
                    <a:lnTo>
                      <a:pt x="775989" y="2528659"/>
                    </a:lnTo>
                    <a:lnTo>
                      <a:pt x="37397" y="1593975"/>
                    </a:lnTo>
                    <a:lnTo>
                      <a:pt x="35018" y="1592371"/>
                    </a:lnTo>
                    <a:lnTo>
                      <a:pt x="28558" y="1582788"/>
                    </a:lnTo>
                    <a:lnTo>
                      <a:pt x="27136" y="1580989"/>
                    </a:lnTo>
                    <a:lnTo>
                      <a:pt x="27204" y="1580780"/>
                    </a:lnTo>
                    <a:lnTo>
                      <a:pt x="9395" y="1554367"/>
                    </a:lnTo>
                    <a:cubicBezTo>
                      <a:pt x="3345" y="1540063"/>
                      <a:pt x="0" y="1524337"/>
                      <a:pt x="0" y="1507829"/>
                    </a:cubicBezTo>
                    <a:cubicBezTo>
                      <a:pt x="0" y="1458306"/>
                      <a:pt x="30110" y="1415815"/>
                      <a:pt x="73022" y="1397665"/>
                    </a:cubicBezTo>
                    <a:lnTo>
                      <a:pt x="87626" y="1394716"/>
                    </a:lnTo>
                    <a:lnTo>
                      <a:pt x="89492" y="1388971"/>
                    </a:lnTo>
                    <a:lnTo>
                      <a:pt x="1257033" y="1059059"/>
                    </a:lnTo>
                    <a:lnTo>
                      <a:pt x="1920433" y="78708"/>
                    </a:lnTo>
                    <a:lnTo>
                      <a:pt x="1925156" y="78708"/>
                    </a:lnTo>
                    <a:lnTo>
                      <a:pt x="1926304" y="73022"/>
                    </a:lnTo>
                    <a:cubicBezTo>
                      <a:pt x="1944454" y="30110"/>
                      <a:pt x="1986945" y="0"/>
                      <a:pt x="2036468" y="0"/>
                    </a:cubicBezTo>
                    <a:cubicBezTo>
                      <a:pt x="2085991" y="0"/>
                      <a:pt x="2128482" y="30110"/>
                      <a:pt x="2146633" y="73022"/>
                    </a:cubicBezTo>
                    <a:lnTo>
                      <a:pt x="2147781" y="78708"/>
                    </a:lnTo>
                    <a:lnTo>
                      <a:pt x="2150321" y="78708"/>
                    </a:lnTo>
                    <a:lnTo>
                      <a:pt x="2813721" y="1059059"/>
                    </a:lnTo>
                    <a:lnTo>
                      <a:pt x="3968472" y="1385357"/>
                    </a:lnTo>
                    <a:lnTo>
                      <a:pt x="3970654" y="1392239"/>
                    </a:lnTo>
                    <a:lnTo>
                      <a:pt x="3997530" y="1397665"/>
                    </a:lnTo>
                    <a:cubicBezTo>
                      <a:pt x="4040442" y="1415815"/>
                      <a:pt x="4070552" y="1458306"/>
                      <a:pt x="4070552" y="1507829"/>
                    </a:cubicBezTo>
                    <a:cubicBezTo>
                      <a:pt x="4070552" y="1540845"/>
                      <a:pt x="4057170" y="1570735"/>
                      <a:pt x="4035533" y="1592371"/>
                    </a:cubicBezTo>
                    <a:lnTo>
                      <a:pt x="4033585" y="1593685"/>
                    </a:lnTo>
                    <a:lnTo>
                      <a:pt x="3294765" y="2528659"/>
                    </a:lnTo>
                    <a:lnTo>
                      <a:pt x="3339229" y="3726539"/>
                    </a:lnTo>
                    <a:lnTo>
                      <a:pt x="3336127" y="3728696"/>
                    </a:lnTo>
                    <a:lnTo>
                      <a:pt x="3338715" y="3741515"/>
                    </a:lnTo>
                    <a:cubicBezTo>
                      <a:pt x="3338715" y="3807546"/>
                      <a:pt x="3285186" y="3861075"/>
                      <a:pt x="3219155" y="3861075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星: 5 pt 154">
                <a:extLst>
                  <a:ext uri="{FF2B5EF4-FFF2-40B4-BE49-F238E27FC236}">
                    <a16:creationId xmlns:a16="http://schemas.microsoft.com/office/drawing/2014/main" id="{A9498DC7-0267-49C6-9AA3-1D64454ED13D}"/>
                  </a:ext>
                </a:extLst>
              </p:cNvPr>
              <p:cNvSpPr/>
              <p:nvPr/>
            </p:nvSpPr>
            <p:spPr>
              <a:xfrm rot="10800000">
                <a:off x="3306380" y="1940729"/>
                <a:ext cx="1992851" cy="1852312"/>
              </a:xfrm>
              <a:prstGeom prst="star5">
                <a:avLst>
                  <a:gd name="adj" fmla="val 29690"/>
                  <a:gd name="hf" fmla="val 105146"/>
                  <a:gd name="vf" fmla="val 110557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16675A8-4972-4A53-AB44-F9227D2CF173}"/>
                  </a:ext>
                </a:extLst>
              </p:cNvPr>
              <p:cNvSpPr/>
              <p:nvPr/>
            </p:nvSpPr>
            <p:spPr>
              <a:xfrm flipH="1">
                <a:off x="3468124" y="2081213"/>
                <a:ext cx="1665850" cy="1578768"/>
              </a:xfrm>
              <a:custGeom>
                <a:avLst/>
                <a:gdLst>
                  <a:gd name="connsiteX0" fmla="*/ 557628 w 2855322"/>
                  <a:gd name="connsiteY0" fmla="*/ 0 h 2674554"/>
                  <a:gd name="connsiteX1" fmla="*/ 561258 w 2855322"/>
                  <a:gd name="connsiteY1" fmla="*/ 593823 h 2674554"/>
                  <a:gd name="connsiteX2" fmla="*/ 667054 w 2855322"/>
                  <a:gd name="connsiteY2" fmla="*/ 633658 h 2674554"/>
                  <a:gd name="connsiteX3" fmla="*/ 511834 w 2855322"/>
                  <a:gd name="connsiteY3" fmla="*/ 1212947 h 2674554"/>
                  <a:gd name="connsiteX4" fmla="*/ 385597 w 2855322"/>
                  <a:gd name="connsiteY4" fmla="*/ 1168223 h 2674554"/>
                  <a:gd name="connsiteX5" fmla="*/ 0 w 2855322"/>
                  <a:gd name="connsiteY5" fmla="*/ 1619834 h 2674554"/>
                  <a:gd name="connsiteX6" fmla="*/ 559743 w 2855322"/>
                  <a:gd name="connsiteY6" fmla="*/ 1818143 h 2674554"/>
                  <a:gd name="connsiteX7" fmla="*/ 663583 w 2855322"/>
                  <a:gd name="connsiteY7" fmla="*/ 1696525 h 2674554"/>
                  <a:gd name="connsiteX8" fmla="*/ 1161285 w 2855322"/>
                  <a:gd name="connsiteY8" fmla="*/ 2086090 h 2674554"/>
                  <a:gd name="connsiteX9" fmla="*/ 1093139 w 2855322"/>
                  <a:gd name="connsiteY9" fmla="*/ 2185210 h 2674554"/>
                  <a:gd name="connsiteX10" fmla="*/ 1429563 w 2855322"/>
                  <a:gd name="connsiteY10" fmla="*/ 2674554 h 2674554"/>
                  <a:gd name="connsiteX11" fmla="*/ 1765986 w 2855322"/>
                  <a:gd name="connsiteY11" fmla="*/ 2185210 h 2674554"/>
                  <a:gd name="connsiteX12" fmla="*/ 1701552 w 2855322"/>
                  <a:gd name="connsiteY12" fmla="*/ 2091488 h 2674554"/>
                  <a:gd name="connsiteX13" fmla="*/ 2197510 w 2855322"/>
                  <a:gd name="connsiteY13" fmla="*/ 1703287 h 2674554"/>
                  <a:gd name="connsiteX14" fmla="*/ 2295579 w 2855322"/>
                  <a:gd name="connsiteY14" fmla="*/ 1818145 h 2674554"/>
                  <a:gd name="connsiteX15" fmla="*/ 2855322 w 2855322"/>
                  <a:gd name="connsiteY15" fmla="*/ 1619836 h 2674554"/>
                  <a:gd name="connsiteX16" fmla="*/ 2469725 w 2855322"/>
                  <a:gd name="connsiteY16" fmla="*/ 1168224 h 2674554"/>
                  <a:gd name="connsiteX17" fmla="*/ 2353535 w 2855322"/>
                  <a:gd name="connsiteY17" fmla="*/ 1209389 h 2674554"/>
                  <a:gd name="connsiteX18" fmla="*/ 2198236 w 2855322"/>
                  <a:gd name="connsiteY18" fmla="*/ 629806 h 2674554"/>
                  <a:gd name="connsiteX19" fmla="*/ 2293801 w 2855322"/>
                  <a:gd name="connsiteY19" fmla="*/ 593824 h 2674554"/>
                  <a:gd name="connsiteX20" fmla="*/ 2297431 w 2855322"/>
                  <a:gd name="connsiteY20" fmla="*/ 1 h 2674554"/>
                  <a:gd name="connsiteX21" fmla="*/ 1741687 w 2855322"/>
                  <a:gd name="connsiteY21" fmla="*/ 209256 h 2674554"/>
                  <a:gd name="connsiteX22" fmla="*/ 1741181 w 2855322"/>
                  <a:gd name="connsiteY22" fmla="*/ 292225 h 2674554"/>
                  <a:gd name="connsiteX23" fmla="*/ 1113879 w 2855322"/>
                  <a:gd name="connsiteY23" fmla="*/ 292225 h 2674554"/>
                  <a:gd name="connsiteX24" fmla="*/ 1113372 w 2855322"/>
                  <a:gd name="connsiteY24" fmla="*/ 209255 h 267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855322" h="2674554">
                    <a:moveTo>
                      <a:pt x="557628" y="0"/>
                    </a:moveTo>
                    <a:lnTo>
                      <a:pt x="561258" y="593823"/>
                    </a:lnTo>
                    <a:lnTo>
                      <a:pt x="667054" y="633658"/>
                    </a:lnTo>
                    <a:lnTo>
                      <a:pt x="511834" y="1212947"/>
                    </a:lnTo>
                    <a:lnTo>
                      <a:pt x="385597" y="1168223"/>
                    </a:lnTo>
                    <a:lnTo>
                      <a:pt x="0" y="1619834"/>
                    </a:lnTo>
                    <a:lnTo>
                      <a:pt x="559743" y="1818143"/>
                    </a:lnTo>
                    <a:lnTo>
                      <a:pt x="663583" y="1696525"/>
                    </a:lnTo>
                    <a:lnTo>
                      <a:pt x="1161285" y="2086090"/>
                    </a:lnTo>
                    <a:lnTo>
                      <a:pt x="1093139" y="2185210"/>
                    </a:lnTo>
                    <a:lnTo>
                      <a:pt x="1429563" y="2674554"/>
                    </a:lnTo>
                    <a:lnTo>
                      <a:pt x="1765986" y="2185210"/>
                    </a:lnTo>
                    <a:lnTo>
                      <a:pt x="1701552" y="2091488"/>
                    </a:lnTo>
                    <a:lnTo>
                      <a:pt x="2197510" y="1703287"/>
                    </a:lnTo>
                    <a:lnTo>
                      <a:pt x="2295579" y="1818145"/>
                    </a:lnTo>
                    <a:lnTo>
                      <a:pt x="2855322" y="1619836"/>
                    </a:lnTo>
                    <a:lnTo>
                      <a:pt x="2469725" y="1168224"/>
                    </a:lnTo>
                    <a:lnTo>
                      <a:pt x="2353535" y="1209389"/>
                    </a:lnTo>
                    <a:lnTo>
                      <a:pt x="2198236" y="629806"/>
                    </a:lnTo>
                    <a:lnTo>
                      <a:pt x="2293801" y="593824"/>
                    </a:lnTo>
                    <a:lnTo>
                      <a:pt x="2297431" y="1"/>
                    </a:lnTo>
                    <a:lnTo>
                      <a:pt x="1741687" y="209256"/>
                    </a:lnTo>
                    <a:lnTo>
                      <a:pt x="1741181" y="292225"/>
                    </a:lnTo>
                    <a:lnTo>
                      <a:pt x="1113879" y="292225"/>
                    </a:lnTo>
                    <a:lnTo>
                      <a:pt x="1113372" y="209255"/>
                    </a:lnTo>
                    <a:close/>
                  </a:path>
                </a:pathLst>
              </a:cu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A2D4D9D1-B43C-46B7-AEA5-D736BE0E01A3}"/>
                  </a:ext>
                </a:extLst>
              </p:cNvPr>
              <p:cNvSpPr/>
              <p:nvPr/>
            </p:nvSpPr>
            <p:spPr>
              <a:xfrm rot="5400000" flipH="1">
                <a:off x="3490632" y="2004817"/>
                <a:ext cx="1606867" cy="1715471"/>
              </a:xfrm>
              <a:custGeom>
                <a:avLst/>
                <a:gdLst>
                  <a:gd name="connsiteX0" fmla="*/ 2697249 w 2877498"/>
                  <a:gd name="connsiteY0" fmla="*/ 717478 h 3071982"/>
                  <a:gd name="connsiteX1" fmla="*/ 2566050 w 2877498"/>
                  <a:gd name="connsiteY1" fmla="*/ 1065919 h 3071982"/>
                  <a:gd name="connsiteX2" fmla="*/ 2430768 w 2877498"/>
                  <a:gd name="connsiteY2" fmla="*/ 1066746 h 3071982"/>
                  <a:gd name="connsiteX3" fmla="*/ 2435341 w 2877498"/>
                  <a:gd name="connsiteY3" fmla="*/ 1988954 h 3071982"/>
                  <a:gd name="connsiteX4" fmla="*/ 2566049 w 2877498"/>
                  <a:gd name="connsiteY4" fmla="*/ 1989753 h 3071982"/>
                  <a:gd name="connsiteX5" fmla="*/ 2697248 w 2877498"/>
                  <a:gd name="connsiteY5" fmla="*/ 2338193 h 3071982"/>
                  <a:gd name="connsiteX6" fmla="*/ 2324933 w 2877498"/>
                  <a:gd name="connsiteY6" fmla="*/ 2335918 h 3071982"/>
                  <a:gd name="connsiteX7" fmla="*/ 2282702 w 2877498"/>
                  <a:gd name="connsiteY7" fmla="*/ 2223762 h 3071982"/>
                  <a:gd name="connsiteX8" fmla="*/ 1421833 w 2877498"/>
                  <a:gd name="connsiteY8" fmla="*/ 2460647 h 3071982"/>
                  <a:gd name="connsiteX9" fmla="*/ 1474756 w 2877498"/>
                  <a:gd name="connsiteY9" fmla="*/ 2610025 h 3071982"/>
                  <a:gd name="connsiteX10" fmla="*/ 1191604 w 2877498"/>
                  <a:gd name="connsiteY10" fmla="*/ 2851787 h 3071982"/>
                  <a:gd name="connsiteX11" fmla="*/ 1067268 w 2877498"/>
                  <a:gd name="connsiteY11" fmla="*/ 2500839 h 3071982"/>
                  <a:gd name="connsiteX12" fmla="*/ 1205808 w 2877498"/>
                  <a:gd name="connsiteY12" fmla="*/ 2382550 h 3071982"/>
                  <a:gd name="connsiteX13" fmla="*/ 664585 w 2877498"/>
                  <a:gd name="connsiteY13" fmla="*/ 1646004 h 3071982"/>
                  <a:gd name="connsiteX14" fmla="*/ 526476 w 2877498"/>
                  <a:gd name="connsiteY14" fmla="*/ 1740954 h 3071982"/>
                  <a:gd name="connsiteX15" fmla="*/ 219667 w 2877498"/>
                  <a:gd name="connsiteY15" fmla="*/ 1530023 h 3071982"/>
                  <a:gd name="connsiteX16" fmla="*/ 526476 w 2877498"/>
                  <a:gd name="connsiteY16" fmla="*/ 1319092 h 3071982"/>
                  <a:gd name="connsiteX17" fmla="*/ 672445 w 2877498"/>
                  <a:gd name="connsiteY17" fmla="*/ 1419446 h 3071982"/>
                  <a:gd name="connsiteX18" fmla="*/ 1214926 w 2877498"/>
                  <a:gd name="connsiteY18" fmla="*/ 681188 h 3071982"/>
                  <a:gd name="connsiteX19" fmla="*/ 1067270 w 2877498"/>
                  <a:gd name="connsiteY19" fmla="*/ 555115 h 3071982"/>
                  <a:gd name="connsiteX20" fmla="*/ 1191606 w 2877498"/>
                  <a:gd name="connsiteY20" fmla="*/ 204168 h 3071982"/>
                  <a:gd name="connsiteX21" fmla="*/ 1474758 w 2877498"/>
                  <a:gd name="connsiteY21" fmla="*/ 445929 h 3071982"/>
                  <a:gd name="connsiteX22" fmla="*/ 1415030 w 2877498"/>
                  <a:gd name="connsiteY22" fmla="*/ 614516 h 3071982"/>
                  <a:gd name="connsiteX23" fmla="*/ 2273335 w 2877498"/>
                  <a:gd name="connsiteY23" fmla="*/ 856792 h 3071982"/>
                  <a:gd name="connsiteX24" fmla="*/ 2324934 w 2877498"/>
                  <a:gd name="connsiteY24" fmla="*/ 719754 h 3071982"/>
                  <a:gd name="connsiteX25" fmla="*/ 2877498 w 2877498"/>
                  <a:gd name="connsiteY25" fmla="*/ 599941 h 3071982"/>
                  <a:gd name="connsiteX26" fmla="*/ 2238616 w 2877498"/>
                  <a:gd name="connsiteY26" fmla="*/ 603846 h 3071982"/>
                  <a:gd name="connsiteX27" fmla="*/ 2195758 w 2877498"/>
                  <a:gd name="connsiteY27" fmla="*/ 717670 h 3071982"/>
                  <a:gd name="connsiteX28" fmla="*/ 1572513 w 2877498"/>
                  <a:gd name="connsiteY28" fmla="*/ 550672 h 3071982"/>
                  <a:gd name="connsiteX29" fmla="*/ 1620631 w 2877498"/>
                  <a:gd name="connsiteY29" fmla="*/ 414856 h 3071982"/>
                  <a:gd name="connsiteX30" fmla="*/ 1134751 w 2877498"/>
                  <a:gd name="connsiteY30" fmla="*/ 0 h 3071982"/>
                  <a:gd name="connsiteX31" fmla="*/ 921395 w 2877498"/>
                  <a:gd name="connsiteY31" fmla="*/ 602216 h 3071982"/>
                  <a:gd name="connsiteX32" fmla="*/ 1052241 w 2877498"/>
                  <a:gd name="connsiteY32" fmla="*/ 713935 h 3071982"/>
                  <a:gd name="connsiteX33" fmla="*/ 633117 w 2877498"/>
                  <a:gd name="connsiteY33" fmla="*/ 1249402 h 3071982"/>
                  <a:gd name="connsiteX34" fmla="*/ 526475 w 2877498"/>
                  <a:gd name="connsiteY34" fmla="*/ 1176086 h 3071982"/>
                  <a:gd name="connsiteX35" fmla="*/ 0 w 2877498"/>
                  <a:gd name="connsiteY35" fmla="*/ 1538037 h 3071982"/>
                  <a:gd name="connsiteX36" fmla="*/ 526475 w 2877498"/>
                  <a:gd name="connsiteY36" fmla="*/ 1899988 h 3071982"/>
                  <a:gd name="connsiteX37" fmla="*/ 627309 w 2877498"/>
                  <a:gd name="connsiteY37" fmla="*/ 1830665 h 3071982"/>
                  <a:gd name="connsiteX38" fmla="*/ 1044966 w 2877498"/>
                  <a:gd name="connsiteY38" fmla="*/ 2364256 h 3071982"/>
                  <a:gd name="connsiteX39" fmla="*/ 921393 w 2877498"/>
                  <a:gd name="connsiteY39" fmla="*/ 2469766 h 3071982"/>
                  <a:gd name="connsiteX40" fmla="*/ 1134749 w 2877498"/>
                  <a:gd name="connsiteY40" fmla="*/ 3071982 h 3071982"/>
                  <a:gd name="connsiteX41" fmla="*/ 1620629 w 2877498"/>
                  <a:gd name="connsiteY41" fmla="*/ 2657126 h 3071982"/>
                  <a:gd name="connsiteX42" fmla="*/ 1576341 w 2877498"/>
                  <a:gd name="connsiteY42" fmla="*/ 2532120 h 3071982"/>
                  <a:gd name="connsiteX43" fmla="*/ 2199902 w 2877498"/>
                  <a:gd name="connsiteY43" fmla="*/ 2365037 h 3071982"/>
                  <a:gd name="connsiteX44" fmla="*/ 2238615 w 2877498"/>
                  <a:gd name="connsiteY44" fmla="*/ 2467853 h 3071982"/>
                  <a:gd name="connsiteX45" fmla="*/ 2877497 w 2877498"/>
                  <a:gd name="connsiteY45" fmla="*/ 2471758 h 3071982"/>
                  <a:gd name="connsiteX46" fmla="*/ 2652364 w 2877498"/>
                  <a:gd name="connsiteY46" fmla="*/ 1873845 h 3071982"/>
                  <a:gd name="connsiteX47" fmla="*/ 2563099 w 2877498"/>
                  <a:gd name="connsiteY47" fmla="*/ 1873300 h 3071982"/>
                  <a:gd name="connsiteX48" fmla="*/ 2563099 w 2877498"/>
                  <a:gd name="connsiteY48" fmla="*/ 1198400 h 3071982"/>
                  <a:gd name="connsiteX49" fmla="*/ 2652365 w 2877498"/>
                  <a:gd name="connsiteY49" fmla="*/ 1197854 h 3071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877498" h="3071982">
                    <a:moveTo>
                      <a:pt x="2697249" y="717478"/>
                    </a:moveTo>
                    <a:lnTo>
                      <a:pt x="2566050" y="1065919"/>
                    </a:lnTo>
                    <a:lnTo>
                      <a:pt x="2430768" y="1066746"/>
                    </a:lnTo>
                    <a:lnTo>
                      <a:pt x="2435341" y="1988954"/>
                    </a:lnTo>
                    <a:lnTo>
                      <a:pt x="2566049" y="1989753"/>
                    </a:lnTo>
                    <a:lnTo>
                      <a:pt x="2697248" y="2338193"/>
                    </a:lnTo>
                    <a:lnTo>
                      <a:pt x="2324933" y="2335918"/>
                    </a:lnTo>
                    <a:lnTo>
                      <a:pt x="2282702" y="2223762"/>
                    </a:lnTo>
                    <a:lnTo>
                      <a:pt x="1421833" y="2460647"/>
                    </a:lnTo>
                    <a:lnTo>
                      <a:pt x="1474756" y="2610025"/>
                    </a:lnTo>
                    <a:lnTo>
                      <a:pt x="1191604" y="2851787"/>
                    </a:lnTo>
                    <a:lnTo>
                      <a:pt x="1067268" y="2500839"/>
                    </a:lnTo>
                    <a:lnTo>
                      <a:pt x="1205808" y="2382550"/>
                    </a:lnTo>
                    <a:lnTo>
                      <a:pt x="664585" y="1646004"/>
                    </a:lnTo>
                    <a:lnTo>
                      <a:pt x="526476" y="1740954"/>
                    </a:lnTo>
                    <a:lnTo>
                      <a:pt x="219667" y="1530023"/>
                    </a:lnTo>
                    <a:lnTo>
                      <a:pt x="526476" y="1319092"/>
                    </a:lnTo>
                    <a:lnTo>
                      <a:pt x="672445" y="1419446"/>
                    </a:lnTo>
                    <a:lnTo>
                      <a:pt x="1214926" y="681188"/>
                    </a:lnTo>
                    <a:lnTo>
                      <a:pt x="1067270" y="555115"/>
                    </a:lnTo>
                    <a:lnTo>
                      <a:pt x="1191606" y="204168"/>
                    </a:lnTo>
                    <a:lnTo>
                      <a:pt x="1474758" y="445929"/>
                    </a:lnTo>
                    <a:lnTo>
                      <a:pt x="1415030" y="614516"/>
                    </a:lnTo>
                    <a:lnTo>
                      <a:pt x="2273335" y="856792"/>
                    </a:lnTo>
                    <a:lnTo>
                      <a:pt x="2324934" y="719754"/>
                    </a:lnTo>
                    <a:close/>
                    <a:moveTo>
                      <a:pt x="2877498" y="599941"/>
                    </a:moveTo>
                    <a:lnTo>
                      <a:pt x="2238616" y="603846"/>
                    </a:lnTo>
                    <a:lnTo>
                      <a:pt x="2195758" y="717670"/>
                    </a:lnTo>
                    <a:lnTo>
                      <a:pt x="1572513" y="550672"/>
                    </a:lnTo>
                    <a:lnTo>
                      <a:pt x="1620631" y="414856"/>
                    </a:lnTo>
                    <a:lnTo>
                      <a:pt x="1134751" y="0"/>
                    </a:lnTo>
                    <a:lnTo>
                      <a:pt x="921395" y="602216"/>
                    </a:lnTo>
                    <a:lnTo>
                      <a:pt x="1052241" y="713935"/>
                    </a:lnTo>
                    <a:lnTo>
                      <a:pt x="633117" y="1249402"/>
                    </a:lnTo>
                    <a:lnTo>
                      <a:pt x="526475" y="1176086"/>
                    </a:lnTo>
                    <a:lnTo>
                      <a:pt x="0" y="1538037"/>
                    </a:lnTo>
                    <a:lnTo>
                      <a:pt x="526475" y="1899988"/>
                    </a:lnTo>
                    <a:lnTo>
                      <a:pt x="627309" y="1830665"/>
                    </a:lnTo>
                    <a:lnTo>
                      <a:pt x="1044966" y="2364256"/>
                    </a:lnTo>
                    <a:lnTo>
                      <a:pt x="921393" y="2469766"/>
                    </a:lnTo>
                    <a:lnTo>
                      <a:pt x="1134749" y="3071982"/>
                    </a:lnTo>
                    <a:lnTo>
                      <a:pt x="1620629" y="2657126"/>
                    </a:lnTo>
                    <a:lnTo>
                      <a:pt x="1576341" y="2532120"/>
                    </a:lnTo>
                    <a:lnTo>
                      <a:pt x="2199902" y="2365037"/>
                    </a:lnTo>
                    <a:lnTo>
                      <a:pt x="2238615" y="2467853"/>
                    </a:lnTo>
                    <a:lnTo>
                      <a:pt x="2877497" y="2471758"/>
                    </a:lnTo>
                    <a:lnTo>
                      <a:pt x="2652364" y="1873845"/>
                    </a:lnTo>
                    <a:lnTo>
                      <a:pt x="2563099" y="1873300"/>
                    </a:lnTo>
                    <a:lnTo>
                      <a:pt x="2563099" y="1198400"/>
                    </a:lnTo>
                    <a:lnTo>
                      <a:pt x="2652365" y="1197854"/>
                    </a:ln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五角形 157">
                <a:extLst>
                  <a:ext uri="{FF2B5EF4-FFF2-40B4-BE49-F238E27FC236}">
                    <a16:creationId xmlns:a16="http://schemas.microsoft.com/office/drawing/2014/main" id="{DAB51236-0FA6-4E7E-8E18-ED8E445E2576}"/>
                  </a:ext>
                </a:extLst>
              </p:cNvPr>
              <p:cNvSpPr/>
              <p:nvPr/>
            </p:nvSpPr>
            <p:spPr>
              <a:xfrm rot="10800000">
                <a:off x="3916211" y="2428736"/>
                <a:ext cx="756134" cy="720128"/>
              </a:xfrm>
              <a:prstGeom prst="pentago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EEB07523-AF0D-42F9-A495-61C5DAB4A7F9}"/>
                  </a:ext>
                </a:extLst>
              </p:cNvPr>
              <p:cNvGrpSpPr/>
              <p:nvPr/>
            </p:nvGrpSpPr>
            <p:grpSpPr>
              <a:xfrm>
                <a:off x="4106297" y="2652502"/>
                <a:ext cx="389504" cy="152644"/>
                <a:chOff x="2378075" y="2177172"/>
                <a:chExt cx="714064" cy="279839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60" name="正方形/長方形 159">
                  <a:extLst>
                    <a:ext uri="{FF2B5EF4-FFF2-40B4-BE49-F238E27FC236}">
                      <a16:creationId xmlns:a16="http://schemas.microsoft.com/office/drawing/2014/main" id="{6AD4223E-9827-4332-BD1F-03315AA0FA80}"/>
                    </a:ext>
                  </a:extLst>
                </p:cNvPr>
                <p:cNvSpPr/>
                <p:nvPr/>
              </p:nvSpPr>
              <p:spPr>
                <a:xfrm>
                  <a:off x="2461157" y="2314771"/>
                  <a:ext cx="553506" cy="13017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>
                  <a:extLst>
                    <a:ext uri="{FF2B5EF4-FFF2-40B4-BE49-F238E27FC236}">
                      <a16:creationId xmlns:a16="http://schemas.microsoft.com/office/drawing/2014/main" id="{72D24F2C-6227-435E-BA52-056D301ACFA9}"/>
                    </a:ext>
                  </a:extLst>
                </p:cNvPr>
                <p:cNvSpPr/>
                <p:nvPr/>
              </p:nvSpPr>
              <p:spPr>
                <a:xfrm>
                  <a:off x="2432050" y="2291911"/>
                  <a:ext cx="594082" cy="50361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78166913-E6FA-431F-9C5E-86E028F7B000}"/>
                    </a:ext>
                  </a:extLst>
                </p:cNvPr>
                <p:cNvSpPr/>
                <p:nvPr/>
              </p:nvSpPr>
              <p:spPr>
                <a:xfrm>
                  <a:off x="2378075" y="2177172"/>
                  <a:ext cx="714064" cy="146928"/>
                </a:xfrm>
                <a:prstGeom prst="trapezoid">
                  <a:avLst>
                    <a:gd name="adj" fmla="val 78658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CDD3BAC3-E38C-4AC6-A2CC-7E9AEC0CDE0D}"/>
                    </a:ext>
                  </a:extLst>
                </p:cNvPr>
                <p:cNvSpPr/>
                <p:nvPr/>
              </p:nvSpPr>
              <p:spPr>
                <a:xfrm>
                  <a:off x="2432050" y="2326836"/>
                  <a:ext cx="47823" cy="130175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>
                  <a:extLst>
                    <a:ext uri="{FF2B5EF4-FFF2-40B4-BE49-F238E27FC236}">
                      <a16:creationId xmlns:a16="http://schemas.microsoft.com/office/drawing/2014/main" id="{27D8B1BD-F557-4B49-B0C4-72ADF59385CB}"/>
                    </a:ext>
                  </a:extLst>
                </p:cNvPr>
                <p:cNvSpPr/>
                <p:nvPr/>
              </p:nvSpPr>
              <p:spPr>
                <a:xfrm>
                  <a:off x="2981362" y="2326836"/>
                  <a:ext cx="47823" cy="130175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>
                  <a:extLst>
                    <a:ext uri="{FF2B5EF4-FFF2-40B4-BE49-F238E27FC236}">
                      <a16:creationId xmlns:a16="http://schemas.microsoft.com/office/drawing/2014/main" id="{87F7DB72-4644-418B-B06C-056BD474DC8E}"/>
                    </a:ext>
                  </a:extLst>
                </p:cNvPr>
                <p:cNvSpPr/>
                <p:nvPr/>
              </p:nvSpPr>
              <p:spPr>
                <a:xfrm>
                  <a:off x="2613827" y="2326836"/>
                  <a:ext cx="45719" cy="130175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>
                  <a:extLst>
                    <a:ext uri="{FF2B5EF4-FFF2-40B4-BE49-F238E27FC236}">
                      <a16:creationId xmlns:a16="http://schemas.microsoft.com/office/drawing/2014/main" id="{B54F17AD-2E0B-4204-B500-6AF54E024CFF}"/>
                    </a:ext>
                  </a:extLst>
                </p:cNvPr>
                <p:cNvSpPr/>
                <p:nvPr/>
              </p:nvSpPr>
              <p:spPr>
                <a:xfrm>
                  <a:off x="2813852" y="2326836"/>
                  <a:ext cx="45719" cy="130175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72CDD74F-EEAD-42D7-8CEF-67704E5DD271}"/>
                    </a:ext>
                  </a:extLst>
                </p:cNvPr>
                <p:cNvSpPr/>
                <p:nvPr/>
              </p:nvSpPr>
              <p:spPr>
                <a:xfrm>
                  <a:off x="2628589" y="2241550"/>
                  <a:ext cx="213036" cy="100722"/>
                </a:xfrm>
                <a:prstGeom prst="trapezoid">
                  <a:avLst>
                    <a:gd name="adj" fmla="val 78658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521A2BBF-047A-49D8-86D9-E5C7C6EEBD3E}"/>
                    </a:ext>
                  </a:extLst>
                </p:cNvPr>
                <p:cNvSpPr/>
                <p:nvPr/>
              </p:nvSpPr>
              <p:spPr>
                <a:xfrm>
                  <a:off x="2615144" y="2326397"/>
                  <a:ext cx="245532" cy="48504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F524807B-26E2-41A5-8DA9-B87389F2FE99}"/>
                </a:ext>
              </a:extLst>
            </p:cNvPr>
            <p:cNvSpPr/>
            <p:nvPr/>
          </p:nvSpPr>
          <p:spPr>
            <a:xfrm>
              <a:off x="1973671" y="1413840"/>
              <a:ext cx="101056" cy="20149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841DC986-2837-4EBC-A638-596A736D9154}"/>
              </a:ext>
            </a:extLst>
          </p:cNvPr>
          <p:cNvGrpSpPr/>
          <p:nvPr/>
        </p:nvGrpSpPr>
        <p:grpSpPr>
          <a:xfrm>
            <a:off x="3695374" y="1442415"/>
            <a:ext cx="2564772" cy="1782851"/>
            <a:chOff x="3343035" y="2474713"/>
            <a:chExt cx="2238616" cy="1556130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29DC0252-980C-47A8-8ED2-F0025893EE67}"/>
                </a:ext>
              </a:extLst>
            </p:cNvPr>
            <p:cNvGrpSpPr/>
            <p:nvPr/>
          </p:nvGrpSpPr>
          <p:grpSpPr>
            <a:xfrm>
              <a:off x="3343035" y="2474713"/>
              <a:ext cx="2238616" cy="1556130"/>
              <a:chOff x="3343035" y="2474713"/>
              <a:chExt cx="2238616" cy="1556130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A12B80A0-D4AD-4382-A947-E83A2E807B1C}"/>
                  </a:ext>
                </a:extLst>
              </p:cNvPr>
              <p:cNvGrpSpPr/>
              <p:nvPr/>
            </p:nvGrpSpPr>
            <p:grpSpPr>
              <a:xfrm>
                <a:off x="3998710" y="2557835"/>
                <a:ext cx="197031" cy="1281691"/>
                <a:chOff x="4686637" y="2860626"/>
                <a:chExt cx="193787" cy="912554"/>
              </a:xfrm>
            </p:grpSpPr>
            <p:sp>
              <p:nvSpPr>
                <p:cNvPr id="212" name="正方形/長方形 211">
                  <a:extLst>
                    <a:ext uri="{FF2B5EF4-FFF2-40B4-BE49-F238E27FC236}">
                      <a16:creationId xmlns:a16="http://schemas.microsoft.com/office/drawing/2014/main" id="{68C294E8-780B-448F-8E44-D9E9AD94B87E}"/>
                    </a:ext>
                  </a:extLst>
                </p:cNvPr>
                <p:cNvSpPr/>
                <p:nvPr/>
              </p:nvSpPr>
              <p:spPr>
                <a:xfrm>
                  <a:off x="4725616" y="3106073"/>
                  <a:ext cx="114004" cy="66710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五角形 212">
                  <a:extLst>
                    <a:ext uri="{FF2B5EF4-FFF2-40B4-BE49-F238E27FC236}">
                      <a16:creationId xmlns:a16="http://schemas.microsoft.com/office/drawing/2014/main" id="{BA6C0DE5-3E14-4F05-BE76-BB816C66FA88}"/>
                    </a:ext>
                  </a:extLst>
                </p:cNvPr>
                <p:cNvSpPr/>
                <p:nvPr/>
              </p:nvSpPr>
              <p:spPr>
                <a:xfrm>
                  <a:off x="4686637" y="2860626"/>
                  <a:ext cx="193787" cy="244761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2FC33E48-04F0-494B-94B8-8EFA27FEB55F}"/>
                  </a:ext>
                </a:extLst>
              </p:cNvPr>
              <p:cNvGrpSpPr/>
              <p:nvPr/>
            </p:nvGrpSpPr>
            <p:grpSpPr>
              <a:xfrm>
                <a:off x="4503557" y="2474713"/>
                <a:ext cx="300873" cy="1416828"/>
                <a:chOff x="4686637" y="2860626"/>
                <a:chExt cx="193787" cy="912554"/>
              </a:xfrm>
            </p:grpSpPr>
            <p:sp>
              <p:nvSpPr>
                <p:cNvPr id="210" name="正方形/長方形 209">
                  <a:extLst>
                    <a:ext uri="{FF2B5EF4-FFF2-40B4-BE49-F238E27FC236}">
                      <a16:creationId xmlns:a16="http://schemas.microsoft.com/office/drawing/2014/main" id="{B28BE1C6-33C0-4309-BF3C-78EAEA23667D}"/>
                    </a:ext>
                  </a:extLst>
                </p:cNvPr>
                <p:cNvSpPr/>
                <p:nvPr/>
              </p:nvSpPr>
              <p:spPr>
                <a:xfrm>
                  <a:off x="4725616" y="3106073"/>
                  <a:ext cx="114004" cy="66710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五角形 210">
                  <a:extLst>
                    <a:ext uri="{FF2B5EF4-FFF2-40B4-BE49-F238E27FC236}">
                      <a16:creationId xmlns:a16="http://schemas.microsoft.com/office/drawing/2014/main" id="{F02D2624-D73D-4909-B27F-069F69A01456}"/>
                    </a:ext>
                  </a:extLst>
                </p:cNvPr>
                <p:cNvSpPr/>
                <p:nvPr/>
              </p:nvSpPr>
              <p:spPr>
                <a:xfrm>
                  <a:off x="4686637" y="2860626"/>
                  <a:ext cx="193787" cy="244761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83C699CE-2861-4B6F-9FBD-B66F83900EE0}"/>
                  </a:ext>
                </a:extLst>
              </p:cNvPr>
              <p:cNvSpPr/>
              <p:nvPr/>
            </p:nvSpPr>
            <p:spPr>
              <a:xfrm>
                <a:off x="4000260" y="2999828"/>
                <a:ext cx="125712" cy="62602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A70E3151-3584-425F-87CD-8FB0D9224D1B}"/>
                  </a:ext>
                </a:extLst>
              </p:cNvPr>
              <p:cNvSpPr/>
              <p:nvPr/>
            </p:nvSpPr>
            <p:spPr>
              <a:xfrm>
                <a:off x="3564553" y="3456045"/>
                <a:ext cx="343872" cy="13155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613AE878-052D-4315-857D-8C61913BF4F7}"/>
                  </a:ext>
                </a:extLst>
              </p:cNvPr>
              <p:cNvSpPr/>
              <p:nvPr/>
            </p:nvSpPr>
            <p:spPr>
              <a:xfrm>
                <a:off x="3686790" y="2888456"/>
                <a:ext cx="99398" cy="19948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192FA8AE-1BB9-4273-B947-282246CF633A}"/>
                  </a:ext>
                </a:extLst>
              </p:cNvPr>
              <p:cNvSpPr/>
              <p:nvPr/>
            </p:nvSpPr>
            <p:spPr>
              <a:xfrm>
                <a:off x="3470097" y="2999828"/>
                <a:ext cx="532784" cy="45774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4B8A2C2-5783-410E-8006-E3AF8AA101AF}"/>
                  </a:ext>
                </a:extLst>
              </p:cNvPr>
              <p:cNvSpPr/>
              <p:nvPr/>
            </p:nvSpPr>
            <p:spPr>
              <a:xfrm rot="10800000">
                <a:off x="4803005" y="2991566"/>
                <a:ext cx="778646" cy="1039276"/>
              </a:xfrm>
              <a:custGeom>
                <a:avLst/>
                <a:gdLst>
                  <a:gd name="connsiteX0" fmla="*/ 389323 w 778646"/>
                  <a:gd name="connsiteY0" fmla="*/ 1039276 h 1039276"/>
                  <a:gd name="connsiteX1" fmla="*/ 0 w 778646"/>
                  <a:gd name="connsiteY1" fmla="*/ 649953 h 1039276"/>
                  <a:gd name="connsiteX2" fmla="*/ 237781 w 778646"/>
                  <a:gd name="connsiteY2" fmla="*/ 291225 h 1039276"/>
                  <a:gd name="connsiteX3" fmla="*/ 245097 w 778646"/>
                  <a:gd name="connsiteY3" fmla="*/ 288954 h 1039276"/>
                  <a:gd name="connsiteX4" fmla="*/ 269811 w 778646"/>
                  <a:gd name="connsiteY4" fmla="*/ 0 h 1039276"/>
                  <a:gd name="connsiteX5" fmla="*/ 328354 w 778646"/>
                  <a:gd name="connsiteY5" fmla="*/ 0 h 1039276"/>
                  <a:gd name="connsiteX6" fmla="*/ 350975 w 778646"/>
                  <a:gd name="connsiteY6" fmla="*/ 264496 h 1039276"/>
                  <a:gd name="connsiteX7" fmla="*/ 389323 w 778646"/>
                  <a:gd name="connsiteY7" fmla="*/ 260630 h 1039276"/>
                  <a:gd name="connsiteX8" fmla="*/ 428208 w 778646"/>
                  <a:gd name="connsiteY8" fmla="*/ 264550 h 1039276"/>
                  <a:gd name="connsiteX9" fmla="*/ 450835 w 778646"/>
                  <a:gd name="connsiteY9" fmla="*/ 0 h 1039276"/>
                  <a:gd name="connsiteX10" fmla="*/ 509378 w 778646"/>
                  <a:gd name="connsiteY10" fmla="*/ 0 h 1039276"/>
                  <a:gd name="connsiteX11" fmla="*/ 534106 w 778646"/>
                  <a:gd name="connsiteY11" fmla="*/ 289127 h 1039276"/>
                  <a:gd name="connsiteX12" fmla="*/ 540865 w 778646"/>
                  <a:gd name="connsiteY12" fmla="*/ 291225 h 1039276"/>
                  <a:gd name="connsiteX13" fmla="*/ 778646 w 778646"/>
                  <a:gd name="connsiteY13" fmla="*/ 649953 h 1039276"/>
                  <a:gd name="connsiteX14" fmla="*/ 389323 w 778646"/>
                  <a:gd name="connsiteY14" fmla="*/ 1039276 h 1039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78646" h="1039276">
                    <a:moveTo>
                      <a:pt x="389323" y="1039276"/>
                    </a:moveTo>
                    <a:cubicBezTo>
                      <a:pt x="174306" y="1039276"/>
                      <a:pt x="0" y="864970"/>
                      <a:pt x="0" y="649953"/>
                    </a:cubicBezTo>
                    <a:cubicBezTo>
                      <a:pt x="0" y="488690"/>
                      <a:pt x="98047" y="350328"/>
                      <a:pt x="237781" y="291225"/>
                    </a:cubicBezTo>
                    <a:lnTo>
                      <a:pt x="245097" y="288954"/>
                    </a:lnTo>
                    <a:lnTo>
                      <a:pt x="269811" y="0"/>
                    </a:lnTo>
                    <a:lnTo>
                      <a:pt x="328354" y="0"/>
                    </a:lnTo>
                    <a:lnTo>
                      <a:pt x="350975" y="264496"/>
                    </a:lnTo>
                    <a:lnTo>
                      <a:pt x="389323" y="260630"/>
                    </a:lnTo>
                    <a:lnTo>
                      <a:pt x="428208" y="264550"/>
                    </a:lnTo>
                    <a:lnTo>
                      <a:pt x="450835" y="0"/>
                    </a:lnTo>
                    <a:lnTo>
                      <a:pt x="509378" y="0"/>
                    </a:lnTo>
                    <a:lnTo>
                      <a:pt x="534106" y="289127"/>
                    </a:lnTo>
                    <a:lnTo>
                      <a:pt x="540865" y="291225"/>
                    </a:lnTo>
                    <a:cubicBezTo>
                      <a:pt x="680599" y="350328"/>
                      <a:pt x="778646" y="488690"/>
                      <a:pt x="778646" y="649953"/>
                    </a:cubicBezTo>
                    <a:cubicBezTo>
                      <a:pt x="778646" y="864970"/>
                      <a:pt x="604340" y="1039276"/>
                      <a:pt x="389323" y="103927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0F60AD80-C755-4C9E-A819-B8C168ED04D7}"/>
                  </a:ext>
                </a:extLst>
              </p:cNvPr>
              <p:cNvGrpSpPr/>
              <p:nvPr/>
            </p:nvGrpSpPr>
            <p:grpSpPr>
              <a:xfrm>
                <a:off x="3747426" y="3025569"/>
                <a:ext cx="1191618" cy="1005274"/>
                <a:chOff x="3642321" y="3025569"/>
                <a:chExt cx="1191618" cy="1005274"/>
              </a:xfrm>
            </p:grpSpPr>
            <p:sp>
              <p:nvSpPr>
                <p:cNvPr id="198" name="正方形/長方形 197">
                  <a:extLst>
                    <a:ext uri="{FF2B5EF4-FFF2-40B4-BE49-F238E27FC236}">
                      <a16:creationId xmlns:a16="http://schemas.microsoft.com/office/drawing/2014/main" id="{EB178EFD-FDF3-466C-A5F3-BC7D90EEE07E}"/>
                    </a:ext>
                  </a:extLst>
                </p:cNvPr>
                <p:cNvSpPr/>
                <p:nvPr/>
              </p:nvSpPr>
              <p:spPr>
                <a:xfrm>
                  <a:off x="3956647" y="3205650"/>
                  <a:ext cx="562966" cy="25647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>
                  <a:extLst>
                    <a:ext uri="{FF2B5EF4-FFF2-40B4-BE49-F238E27FC236}">
                      <a16:creationId xmlns:a16="http://schemas.microsoft.com/office/drawing/2014/main" id="{8488CEA1-B9C3-40D5-B990-062783989BF3}"/>
                    </a:ext>
                  </a:extLst>
                </p:cNvPr>
                <p:cNvSpPr/>
                <p:nvPr/>
              </p:nvSpPr>
              <p:spPr>
                <a:xfrm>
                  <a:off x="3780435" y="3378380"/>
                  <a:ext cx="915390" cy="46019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>
                  <a:extLst>
                    <a:ext uri="{FF2B5EF4-FFF2-40B4-BE49-F238E27FC236}">
                      <a16:creationId xmlns:a16="http://schemas.microsoft.com/office/drawing/2014/main" id="{F7BE68A7-20E1-41A4-9078-CE72AFF582FC}"/>
                    </a:ext>
                  </a:extLst>
                </p:cNvPr>
                <p:cNvSpPr/>
                <p:nvPr/>
              </p:nvSpPr>
              <p:spPr>
                <a:xfrm>
                  <a:off x="4620511" y="3344198"/>
                  <a:ext cx="114004" cy="66710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五角形 200">
                  <a:extLst>
                    <a:ext uri="{FF2B5EF4-FFF2-40B4-BE49-F238E27FC236}">
                      <a16:creationId xmlns:a16="http://schemas.microsoft.com/office/drawing/2014/main" id="{A640F0C4-5BEC-4B87-ABC7-58EDDC2CE7A0}"/>
                    </a:ext>
                  </a:extLst>
                </p:cNvPr>
                <p:cNvSpPr/>
                <p:nvPr/>
              </p:nvSpPr>
              <p:spPr>
                <a:xfrm>
                  <a:off x="4581532" y="3098751"/>
                  <a:ext cx="193787" cy="244761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>
                  <a:extLst>
                    <a:ext uri="{FF2B5EF4-FFF2-40B4-BE49-F238E27FC236}">
                      <a16:creationId xmlns:a16="http://schemas.microsoft.com/office/drawing/2014/main" id="{DC1C7EA2-FBAC-4638-8825-726D89CE35F8}"/>
                    </a:ext>
                  </a:extLst>
                </p:cNvPr>
                <p:cNvSpPr/>
                <p:nvPr/>
              </p:nvSpPr>
              <p:spPr>
                <a:xfrm>
                  <a:off x="3743782" y="3344198"/>
                  <a:ext cx="114004" cy="66710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>
                  <a:extLst>
                    <a:ext uri="{FF2B5EF4-FFF2-40B4-BE49-F238E27FC236}">
                      <a16:creationId xmlns:a16="http://schemas.microsoft.com/office/drawing/2014/main" id="{2726971C-C266-4084-B31D-06566515A742}"/>
                    </a:ext>
                  </a:extLst>
                </p:cNvPr>
                <p:cNvSpPr/>
                <p:nvPr/>
              </p:nvSpPr>
              <p:spPr>
                <a:xfrm>
                  <a:off x="3642321" y="3557587"/>
                  <a:ext cx="1191618" cy="47325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>
                  <a:extLst>
                    <a:ext uri="{FF2B5EF4-FFF2-40B4-BE49-F238E27FC236}">
                      <a16:creationId xmlns:a16="http://schemas.microsoft.com/office/drawing/2014/main" id="{4FEA9F06-1854-466A-A4FE-0BF94BA3DAA4}"/>
                    </a:ext>
                  </a:extLst>
                </p:cNvPr>
                <p:cNvSpPr/>
                <p:nvPr/>
              </p:nvSpPr>
              <p:spPr>
                <a:xfrm>
                  <a:off x="3801697" y="3490913"/>
                  <a:ext cx="140180" cy="53993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>
                  <a:extLst>
                    <a:ext uri="{FF2B5EF4-FFF2-40B4-BE49-F238E27FC236}">
                      <a16:creationId xmlns:a16="http://schemas.microsoft.com/office/drawing/2014/main" id="{D4350729-94A5-451C-8CAF-3208A1141716}"/>
                    </a:ext>
                  </a:extLst>
                </p:cNvPr>
                <p:cNvSpPr/>
                <p:nvPr/>
              </p:nvSpPr>
              <p:spPr>
                <a:xfrm>
                  <a:off x="4551267" y="3490913"/>
                  <a:ext cx="140180" cy="53993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五角形 205">
                  <a:extLst>
                    <a:ext uri="{FF2B5EF4-FFF2-40B4-BE49-F238E27FC236}">
                      <a16:creationId xmlns:a16="http://schemas.microsoft.com/office/drawing/2014/main" id="{6E3934DD-4A8E-4DF2-B5B9-6B140D1D8A69}"/>
                    </a:ext>
                  </a:extLst>
                </p:cNvPr>
                <p:cNvSpPr/>
                <p:nvPr/>
              </p:nvSpPr>
              <p:spPr>
                <a:xfrm>
                  <a:off x="3704803" y="3098751"/>
                  <a:ext cx="193787" cy="244761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五角形 206">
                  <a:extLst>
                    <a:ext uri="{FF2B5EF4-FFF2-40B4-BE49-F238E27FC236}">
                      <a16:creationId xmlns:a16="http://schemas.microsoft.com/office/drawing/2014/main" id="{AC3883F8-E17F-46D9-BC59-A83022E241D8}"/>
                    </a:ext>
                  </a:extLst>
                </p:cNvPr>
                <p:cNvSpPr/>
                <p:nvPr/>
              </p:nvSpPr>
              <p:spPr>
                <a:xfrm>
                  <a:off x="3969214" y="3025569"/>
                  <a:ext cx="148683" cy="180080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五角形 207">
                  <a:extLst>
                    <a:ext uri="{FF2B5EF4-FFF2-40B4-BE49-F238E27FC236}">
                      <a16:creationId xmlns:a16="http://schemas.microsoft.com/office/drawing/2014/main" id="{E1560AB8-EF48-4F44-BF68-53F3F5EB3474}"/>
                    </a:ext>
                  </a:extLst>
                </p:cNvPr>
                <p:cNvSpPr/>
                <p:nvPr/>
              </p:nvSpPr>
              <p:spPr>
                <a:xfrm>
                  <a:off x="4350214" y="3025569"/>
                  <a:ext cx="148683" cy="180080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五角形 208">
                  <a:extLst>
                    <a:ext uri="{FF2B5EF4-FFF2-40B4-BE49-F238E27FC236}">
                      <a16:creationId xmlns:a16="http://schemas.microsoft.com/office/drawing/2014/main" id="{D9714F0A-B9BA-4F1B-BF21-107FB3EE511F}"/>
                    </a:ext>
                  </a:extLst>
                </p:cNvPr>
                <p:cNvSpPr/>
                <p:nvPr/>
              </p:nvSpPr>
              <p:spPr>
                <a:xfrm>
                  <a:off x="4164476" y="3025569"/>
                  <a:ext cx="148683" cy="180080"/>
                </a:xfrm>
                <a:prstGeom prst="pentagon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96AD81E0-C990-475A-8995-D126BE2DD134}"/>
                  </a:ext>
                </a:extLst>
              </p:cNvPr>
              <p:cNvSpPr/>
              <p:nvPr/>
            </p:nvSpPr>
            <p:spPr>
              <a:xfrm>
                <a:off x="4980089" y="2629674"/>
                <a:ext cx="424478" cy="4244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BCB98867-0BCC-44A4-8E2B-C39B93595332}"/>
                  </a:ext>
                </a:extLst>
              </p:cNvPr>
              <p:cNvSpPr/>
              <p:nvPr/>
            </p:nvSpPr>
            <p:spPr>
              <a:xfrm>
                <a:off x="5046815" y="2486816"/>
                <a:ext cx="279605" cy="182608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B3FD2085-819C-4CE8-97E1-2F3B3DDC6E2B}"/>
                  </a:ext>
                </a:extLst>
              </p:cNvPr>
              <p:cNvSpPr/>
              <p:nvPr/>
            </p:nvSpPr>
            <p:spPr>
              <a:xfrm>
                <a:off x="5046815" y="2755598"/>
                <a:ext cx="90082" cy="9008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2B121CFA-4B5C-4B34-9B72-81CE8CB2D580}"/>
                  </a:ext>
                </a:extLst>
              </p:cNvPr>
              <p:cNvSpPr/>
              <p:nvPr/>
            </p:nvSpPr>
            <p:spPr>
              <a:xfrm>
                <a:off x="5253983" y="2755598"/>
                <a:ext cx="90082" cy="9008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上の 2 つの角を丸める 186">
                <a:extLst>
                  <a:ext uri="{FF2B5EF4-FFF2-40B4-BE49-F238E27FC236}">
                    <a16:creationId xmlns:a16="http://schemas.microsoft.com/office/drawing/2014/main" id="{FADB598F-DF34-4878-8F0A-6E40C5D0399D}"/>
                  </a:ext>
                </a:extLst>
              </p:cNvPr>
              <p:cNvSpPr/>
              <p:nvPr/>
            </p:nvSpPr>
            <p:spPr>
              <a:xfrm>
                <a:off x="4235671" y="3827643"/>
                <a:ext cx="215125" cy="203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CF0E67B5-5928-4A7F-AAC1-A363FC4F694C}"/>
                  </a:ext>
                </a:extLst>
              </p:cNvPr>
              <p:cNvSpPr/>
              <p:nvPr/>
            </p:nvSpPr>
            <p:spPr>
              <a:xfrm>
                <a:off x="4966958" y="3929243"/>
                <a:ext cx="201203" cy="101599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5E164E5F-B5DD-41C5-9641-BA25FD52B17E}"/>
                  </a:ext>
                </a:extLst>
              </p:cNvPr>
              <p:cNvSpPr/>
              <p:nvPr/>
            </p:nvSpPr>
            <p:spPr>
              <a:xfrm>
                <a:off x="5205694" y="3929243"/>
                <a:ext cx="201203" cy="101599"/>
              </a:xfrm>
              <a:prstGeom prst="round2Same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12C8297D-3132-4F64-A4EE-62D5C30A1F19}"/>
                  </a:ext>
                </a:extLst>
              </p:cNvPr>
              <p:cNvSpPr/>
              <p:nvPr/>
            </p:nvSpPr>
            <p:spPr>
              <a:xfrm>
                <a:off x="3524250" y="2578120"/>
                <a:ext cx="424478" cy="37357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93C938D1-01FD-4033-936E-02BFD4FB5706}"/>
                  </a:ext>
                </a:extLst>
              </p:cNvPr>
              <p:cNvSpPr/>
              <p:nvPr/>
            </p:nvSpPr>
            <p:spPr>
              <a:xfrm>
                <a:off x="3599478" y="2863850"/>
                <a:ext cx="274022" cy="5611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B1AF58B9-0509-4A67-8A1F-2B6D1AD65336}"/>
                  </a:ext>
                </a:extLst>
              </p:cNvPr>
              <p:cNvSpPr/>
              <p:nvPr/>
            </p:nvSpPr>
            <p:spPr>
              <a:xfrm>
                <a:off x="3594253" y="2681779"/>
                <a:ext cx="90082" cy="9008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F5EE14E8-1F17-4EA7-AA20-FFE3B51D376F}"/>
                  </a:ext>
                </a:extLst>
              </p:cNvPr>
              <p:cNvSpPr/>
              <p:nvPr/>
            </p:nvSpPr>
            <p:spPr>
              <a:xfrm>
                <a:off x="3794278" y="2681779"/>
                <a:ext cx="90082" cy="90082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20BC5FF3-D001-462D-B634-B8994673294C}"/>
                  </a:ext>
                </a:extLst>
              </p:cNvPr>
              <p:cNvSpPr/>
              <p:nvPr/>
            </p:nvSpPr>
            <p:spPr>
              <a:xfrm>
                <a:off x="3511635" y="3566356"/>
                <a:ext cx="177463" cy="36195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5D3D9C49-BF07-4A59-AB61-370E32B81C85}"/>
                  </a:ext>
                </a:extLst>
              </p:cNvPr>
              <p:cNvSpPr/>
              <p:nvPr/>
            </p:nvSpPr>
            <p:spPr>
              <a:xfrm>
                <a:off x="3482808" y="3926120"/>
                <a:ext cx="235118" cy="8332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23F52699-3784-4D6C-85A9-AFF396AD6D41}"/>
                  </a:ext>
                </a:extLst>
              </p:cNvPr>
              <p:cNvSpPr/>
              <p:nvPr/>
            </p:nvSpPr>
            <p:spPr>
              <a:xfrm>
                <a:off x="3343035" y="2999828"/>
                <a:ext cx="125712" cy="62602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553640AF-666B-4651-B1CC-17242C1350C9}"/>
                  </a:ext>
                </a:extLst>
              </p:cNvPr>
              <p:cNvSpPr/>
              <p:nvPr/>
            </p:nvSpPr>
            <p:spPr>
              <a:xfrm>
                <a:off x="3376042" y="3620941"/>
                <a:ext cx="56264" cy="16207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776EA30E-D8FE-412E-9381-96FF685087AB}"/>
                </a:ext>
              </a:extLst>
            </p:cNvPr>
            <p:cNvSpPr/>
            <p:nvPr/>
          </p:nvSpPr>
          <p:spPr>
            <a:xfrm rot="998221">
              <a:off x="5342269" y="3176132"/>
              <a:ext cx="57151" cy="41191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47DD091C-231D-4357-9708-FAB50D549AA8}"/>
                </a:ext>
              </a:extLst>
            </p:cNvPr>
            <p:cNvSpPr/>
            <p:nvPr/>
          </p:nvSpPr>
          <p:spPr>
            <a:xfrm rot="20601779" flipH="1">
              <a:off x="5012020" y="3176132"/>
              <a:ext cx="57151" cy="41191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13E9F1F-6468-416E-BB1F-4F89B5A2D123}"/>
                </a:ext>
              </a:extLst>
            </p:cNvPr>
            <p:cNvSpPr/>
            <p:nvPr/>
          </p:nvSpPr>
          <p:spPr>
            <a:xfrm rot="3600000" flipV="1">
              <a:off x="5230515" y="3448873"/>
              <a:ext cx="182648" cy="182650"/>
            </a:xfrm>
            <a:custGeom>
              <a:avLst/>
              <a:gdLst>
                <a:gd name="connsiteX0" fmla="*/ 251551 w 277472"/>
                <a:gd name="connsiteY0" fmla="*/ 25921 h 277473"/>
                <a:gd name="connsiteX1" fmla="*/ 251551 w 277472"/>
                <a:gd name="connsiteY1" fmla="*/ 151081 h 277473"/>
                <a:gd name="connsiteX2" fmla="*/ 125159 w 277472"/>
                <a:gd name="connsiteY2" fmla="*/ 277473 h 277473"/>
                <a:gd name="connsiteX3" fmla="*/ 0 w 277472"/>
                <a:gd name="connsiteY3" fmla="*/ 152314 h 277473"/>
                <a:gd name="connsiteX4" fmla="*/ 5167 w 277472"/>
                <a:gd name="connsiteY4" fmla="*/ 147146 h 277473"/>
                <a:gd name="connsiteX5" fmla="*/ 5167 w 277472"/>
                <a:gd name="connsiteY5" fmla="*/ 49020 h 277473"/>
                <a:gd name="connsiteX6" fmla="*/ 40821 w 277472"/>
                <a:gd name="connsiteY6" fmla="*/ 13366 h 277473"/>
                <a:gd name="connsiteX7" fmla="*/ 76475 w 277472"/>
                <a:gd name="connsiteY7" fmla="*/ 49020 h 277473"/>
                <a:gd name="connsiteX8" fmla="*/ 76475 w 277472"/>
                <a:gd name="connsiteY8" fmla="*/ 75839 h 277473"/>
                <a:gd name="connsiteX9" fmla="*/ 126392 w 277472"/>
                <a:gd name="connsiteY9" fmla="*/ 25921 h 277473"/>
                <a:gd name="connsiteX10" fmla="*/ 251551 w 277472"/>
                <a:gd name="connsiteY10" fmla="*/ 25921 h 277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472" h="277473">
                  <a:moveTo>
                    <a:pt x="251551" y="25921"/>
                  </a:moveTo>
                  <a:cubicBezTo>
                    <a:pt x="286113" y="60483"/>
                    <a:pt x="286113" y="116519"/>
                    <a:pt x="251551" y="151081"/>
                  </a:cubicBezTo>
                  <a:lnTo>
                    <a:pt x="125159" y="277473"/>
                  </a:lnTo>
                  <a:lnTo>
                    <a:pt x="0" y="152314"/>
                  </a:lnTo>
                  <a:lnTo>
                    <a:pt x="5167" y="147146"/>
                  </a:lnTo>
                  <a:lnTo>
                    <a:pt x="5167" y="49020"/>
                  </a:lnTo>
                  <a:cubicBezTo>
                    <a:pt x="5167" y="29329"/>
                    <a:pt x="21130" y="13366"/>
                    <a:pt x="40821" y="13366"/>
                  </a:cubicBezTo>
                  <a:cubicBezTo>
                    <a:pt x="60512" y="13366"/>
                    <a:pt x="76475" y="29329"/>
                    <a:pt x="76475" y="49020"/>
                  </a:cubicBezTo>
                  <a:lnTo>
                    <a:pt x="76475" y="75839"/>
                  </a:lnTo>
                  <a:lnTo>
                    <a:pt x="126392" y="25921"/>
                  </a:lnTo>
                  <a:cubicBezTo>
                    <a:pt x="160954" y="-8641"/>
                    <a:pt x="216989" y="-8641"/>
                    <a:pt x="251551" y="2592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CF29EC1F-C950-430E-BF4A-FDA459896708}"/>
                </a:ext>
              </a:extLst>
            </p:cNvPr>
            <p:cNvSpPr/>
            <p:nvPr/>
          </p:nvSpPr>
          <p:spPr>
            <a:xfrm rot="18000000" flipH="1" flipV="1">
              <a:off x="4991081" y="3448873"/>
              <a:ext cx="182648" cy="182650"/>
            </a:xfrm>
            <a:custGeom>
              <a:avLst/>
              <a:gdLst>
                <a:gd name="connsiteX0" fmla="*/ 251551 w 277472"/>
                <a:gd name="connsiteY0" fmla="*/ 25921 h 277473"/>
                <a:gd name="connsiteX1" fmla="*/ 251551 w 277472"/>
                <a:gd name="connsiteY1" fmla="*/ 151081 h 277473"/>
                <a:gd name="connsiteX2" fmla="*/ 125159 w 277472"/>
                <a:gd name="connsiteY2" fmla="*/ 277473 h 277473"/>
                <a:gd name="connsiteX3" fmla="*/ 0 w 277472"/>
                <a:gd name="connsiteY3" fmla="*/ 152314 h 277473"/>
                <a:gd name="connsiteX4" fmla="*/ 5167 w 277472"/>
                <a:gd name="connsiteY4" fmla="*/ 147146 h 277473"/>
                <a:gd name="connsiteX5" fmla="*/ 5167 w 277472"/>
                <a:gd name="connsiteY5" fmla="*/ 49020 h 277473"/>
                <a:gd name="connsiteX6" fmla="*/ 40821 w 277472"/>
                <a:gd name="connsiteY6" fmla="*/ 13366 h 277473"/>
                <a:gd name="connsiteX7" fmla="*/ 76475 w 277472"/>
                <a:gd name="connsiteY7" fmla="*/ 49020 h 277473"/>
                <a:gd name="connsiteX8" fmla="*/ 76475 w 277472"/>
                <a:gd name="connsiteY8" fmla="*/ 75839 h 277473"/>
                <a:gd name="connsiteX9" fmla="*/ 126392 w 277472"/>
                <a:gd name="connsiteY9" fmla="*/ 25921 h 277473"/>
                <a:gd name="connsiteX10" fmla="*/ 251551 w 277472"/>
                <a:gd name="connsiteY10" fmla="*/ 25921 h 277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472" h="277473">
                  <a:moveTo>
                    <a:pt x="251551" y="25921"/>
                  </a:moveTo>
                  <a:cubicBezTo>
                    <a:pt x="286113" y="60483"/>
                    <a:pt x="286113" y="116519"/>
                    <a:pt x="251551" y="151081"/>
                  </a:cubicBezTo>
                  <a:lnTo>
                    <a:pt x="125159" y="277473"/>
                  </a:lnTo>
                  <a:lnTo>
                    <a:pt x="0" y="152314"/>
                  </a:lnTo>
                  <a:lnTo>
                    <a:pt x="5167" y="147146"/>
                  </a:lnTo>
                  <a:lnTo>
                    <a:pt x="5167" y="49020"/>
                  </a:lnTo>
                  <a:cubicBezTo>
                    <a:pt x="5167" y="29329"/>
                    <a:pt x="21130" y="13366"/>
                    <a:pt x="40821" y="13366"/>
                  </a:cubicBezTo>
                  <a:cubicBezTo>
                    <a:pt x="60512" y="13366"/>
                    <a:pt x="76475" y="29329"/>
                    <a:pt x="76475" y="49020"/>
                  </a:cubicBezTo>
                  <a:lnTo>
                    <a:pt x="76475" y="75839"/>
                  </a:lnTo>
                  <a:lnTo>
                    <a:pt x="126392" y="25921"/>
                  </a:lnTo>
                  <a:cubicBezTo>
                    <a:pt x="160954" y="-8641"/>
                    <a:pt x="216989" y="-8641"/>
                    <a:pt x="251551" y="2592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9A16BC89-9537-4110-B647-CB33F431D2B4}"/>
              </a:ext>
            </a:extLst>
          </p:cNvPr>
          <p:cNvGrpSpPr/>
          <p:nvPr/>
        </p:nvGrpSpPr>
        <p:grpSpPr>
          <a:xfrm>
            <a:off x="844472" y="4132728"/>
            <a:ext cx="2125579" cy="2052365"/>
            <a:chOff x="3882328" y="1871501"/>
            <a:chExt cx="3414072" cy="3296477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E47D451F-199E-4091-954E-4D3583AC7462}"/>
                </a:ext>
              </a:extLst>
            </p:cNvPr>
            <p:cNvGrpSpPr/>
            <p:nvPr/>
          </p:nvGrpSpPr>
          <p:grpSpPr>
            <a:xfrm>
              <a:off x="3882328" y="2146912"/>
              <a:ext cx="3321170" cy="3021066"/>
              <a:chOff x="1587152" y="1138806"/>
              <a:chExt cx="3321170" cy="3021066"/>
            </a:xfrm>
          </p:grpSpPr>
          <p:sp>
            <p:nvSpPr>
              <p:cNvPr id="289" name="楕円 3">
                <a:extLst>
                  <a:ext uri="{FF2B5EF4-FFF2-40B4-BE49-F238E27FC236}">
                    <a16:creationId xmlns:a16="http://schemas.microsoft.com/office/drawing/2014/main" id="{09164FC0-D2AA-4B72-AF74-617509B839AF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0" name="楕円 3">
                <a:extLst>
                  <a:ext uri="{FF2B5EF4-FFF2-40B4-BE49-F238E27FC236}">
                    <a16:creationId xmlns:a16="http://schemas.microsoft.com/office/drawing/2014/main" id="{6EEF2FA8-677C-41AC-89C5-758013052224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1FA930D5-6761-42D8-A116-525F971E266B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1AF6F4CD-32E1-460D-B012-D4757FFFAAFA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24AF856E-F62A-49AF-ADE7-DED29A4E884B}"/>
                  </a:ext>
                </a:extLst>
              </p:cNvPr>
              <p:cNvGrpSpPr/>
              <p:nvPr/>
            </p:nvGrpSpPr>
            <p:grpSpPr>
              <a:xfrm>
                <a:off x="1899063" y="1581873"/>
                <a:ext cx="2705464" cy="1310686"/>
                <a:chOff x="5774653" y="1480033"/>
                <a:chExt cx="2748453" cy="1495242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2FBBFB89-9C9C-4DF7-8D50-505E070372A2}"/>
                    </a:ext>
                  </a:extLst>
                </p:cNvPr>
                <p:cNvGrpSpPr/>
                <p:nvPr/>
              </p:nvGrpSpPr>
              <p:grpSpPr>
                <a:xfrm>
                  <a:off x="5862015" y="1480033"/>
                  <a:ext cx="2508963" cy="1440742"/>
                  <a:chOff x="5043114" y="1539148"/>
                  <a:chExt cx="2770464" cy="1902163"/>
                </a:xfrm>
              </p:grpSpPr>
              <p:sp>
                <p:nvSpPr>
                  <p:cNvPr id="316" name="円: 塗りつぶしなし 315">
                    <a:extLst>
                      <a:ext uri="{FF2B5EF4-FFF2-40B4-BE49-F238E27FC236}">
                        <a16:creationId xmlns:a16="http://schemas.microsoft.com/office/drawing/2014/main" id="{2DB0E44E-945D-45E7-9B4B-EDA3C796F674}"/>
                      </a:ext>
                    </a:extLst>
                  </p:cNvPr>
                  <p:cNvSpPr/>
                  <p:nvPr/>
                </p:nvSpPr>
                <p:spPr>
                  <a:xfrm>
                    <a:off x="5876571" y="1539148"/>
                    <a:ext cx="1285220" cy="906742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円: 塗りつぶしなし 316">
                    <a:extLst>
                      <a:ext uri="{FF2B5EF4-FFF2-40B4-BE49-F238E27FC236}">
                        <a16:creationId xmlns:a16="http://schemas.microsoft.com/office/drawing/2014/main" id="{B217F2F1-85F8-42D8-9B91-A3410A3BF92F}"/>
                      </a:ext>
                    </a:extLst>
                  </p:cNvPr>
                  <p:cNvSpPr/>
                  <p:nvPr/>
                </p:nvSpPr>
                <p:spPr>
                  <a:xfrm>
                    <a:off x="5383846" y="168093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円: 塗りつぶしなし 317">
                    <a:extLst>
                      <a:ext uri="{FF2B5EF4-FFF2-40B4-BE49-F238E27FC236}">
                        <a16:creationId xmlns:a16="http://schemas.microsoft.com/office/drawing/2014/main" id="{AA4D1256-212B-450E-AA3D-444259DEA5EA}"/>
                      </a:ext>
                    </a:extLst>
                  </p:cNvPr>
                  <p:cNvSpPr/>
                  <p:nvPr/>
                </p:nvSpPr>
                <p:spPr>
                  <a:xfrm>
                    <a:off x="5631210" y="1622451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円: 塗りつぶしなし 318">
                    <a:extLst>
                      <a:ext uri="{FF2B5EF4-FFF2-40B4-BE49-F238E27FC236}">
                        <a16:creationId xmlns:a16="http://schemas.microsoft.com/office/drawing/2014/main" id="{AAEF8425-39DF-4475-B1F6-D27A99AB13AB}"/>
                      </a:ext>
                    </a:extLst>
                  </p:cNvPr>
                  <p:cNvSpPr/>
                  <p:nvPr/>
                </p:nvSpPr>
                <p:spPr>
                  <a:xfrm>
                    <a:off x="51123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円: 塗りつぶしなし 319">
                    <a:extLst>
                      <a:ext uri="{FF2B5EF4-FFF2-40B4-BE49-F238E27FC236}">
                        <a16:creationId xmlns:a16="http://schemas.microsoft.com/office/drawing/2014/main" id="{EFF8B312-4B8E-45A3-B7A5-B9B2A7285829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円: 塗りつぶしなし 320">
                    <a:extLst>
                      <a:ext uri="{FF2B5EF4-FFF2-40B4-BE49-F238E27FC236}">
                        <a16:creationId xmlns:a16="http://schemas.microsoft.com/office/drawing/2014/main" id="{14D51149-FE3F-4125-A4D3-CF706D233A0E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円: 塗りつぶしなし 321">
                    <a:extLst>
                      <a:ext uri="{FF2B5EF4-FFF2-40B4-BE49-F238E27FC236}">
                        <a16:creationId xmlns:a16="http://schemas.microsoft.com/office/drawing/2014/main" id="{27B559AF-BF24-40D9-96E1-FE922B67E37A}"/>
                      </a:ext>
                    </a:extLst>
                  </p:cNvPr>
                  <p:cNvSpPr/>
                  <p:nvPr/>
                </p:nvSpPr>
                <p:spPr>
                  <a:xfrm>
                    <a:off x="65283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円: 塗りつぶしなし 322">
                    <a:extLst>
                      <a:ext uri="{FF2B5EF4-FFF2-40B4-BE49-F238E27FC236}">
                        <a16:creationId xmlns:a16="http://schemas.microsoft.com/office/drawing/2014/main" id="{C93BF2CF-A546-4B99-B3B4-01752773AC7E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円: 塗りつぶしなし 323">
                    <a:extLst>
                      <a:ext uri="{FF2B5EF4-FFF2-40B4-BE49-F238E27FC236}">
                        <a16:creationId xmlns:a16="http://schemas.microsoft.com/office/drawing/2014/main" id="{DC5C75BC-84A4-478A-BC85-3CE4CC289A55}"/>
                      </a:ext>
                    </a:extLst>
                  </p:cNvPr>
                  <p:cNvSpPr/>
                  <p:nvPr/>
                </p:nvSpPr>
                <p:spPr>
                  <a:xfrm>
                    <a:off x="6394486" y="1975403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円: 塗りつぶしなし 324">
                    <a:extLst>
                      <a:ext uri="{FF2B5EF4-FFF2-40B4-BE49-F238E27FC236}">
                        <a16:creationId xmlns:a16="http://schemas.microsoft.com/office/drawing/2014/main" id="{1C1B1E73-3454-43CE-B298-95E01D0872B7}"/>
                      </a:ext>
                    </a:extLst>
                  </p:cNvPr>
                  <p:cNvSpPr/>
                  <p:nvPr/>
                </p:nvSpPr>
                <p:spPr>
                  <a:xfrm>
                    <a:off x="5043114" y="2099085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円: 塗りつぶしなし 325">
                    <a:extLst>
                      <a:ext uri="{FF2B5EF4-FFF2-40B4-BE49-F238E27FC236}">
                        <a16:creationId xmlns:a16="http://schemas.microsoft.com/office/drawing/2014/main" id="{EF01CFB1-E431-44E6-8480-AD117ECDAF9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円: 塗りつぶしなし 326">
                    <a:extLst>
                      <a:ext uri="{FF2B5EF4-FFF2-40B4-BE49-F238E27FC236}">
                        <a16:creationId xmlns:a16="http://schemas.microsoft.com/office/drawing/2014/main" id="{4A53044A-BB4B-439B-ADA2-779B2652C2D2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円: 塗りつぶしなし 327">
                    <a:extLst>
                      <a:ext uri="{FF2B5EF4-FFF2-40B4-BE49-F238E27FC236}">
                        <a16:creationId xmlns:a16="http://schemas.microsoft.com/office/drawing/2014/main" id="{69A010E8-0FFB-4E3B-9922-74656B33C046}"/>
                      </a:ext>
                    </a:extLst>
                  </p:cNvPr>
                  <p:cNvSpPr/>
                  <p:nvPr/>
                </p:nvSpPr>
                <p:spPr>
                  <a:xfrm>
                    <a:off x="65283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円: 塗りつぶしなし 328">
                    <a:extLst>
                      <a:ext uri="{FF2B5EF4-FFF2-40B4-BE49-F238E27FC236}">
                        <a16:creationId xmlns:a16="http://schemas.microsoft.com/office/drawing/2014/main" id="{984D00B9-A243-4402-BCF4-66ADE4BBD23D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円: 塗りつぶしなし 329">
                    <a:extLst>
                      <a:ext uri="{FF2B5EF4-FFF2-40B4-BE49-F238E27FC236}">
                        <a16:creationId xmlns:a16="http://schemas.microsoft.com/office/drawing/2014/main" id="{58436AAC-57C8-4B55-9AA4-EACAFA7012ED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円: 塗りつぶしなし 330">
                    <a:extLst>
                      <a:ext uri="{FF2B5EF4-FFF2-40B4-BE49-F238E27FC236}">
                        <a16:creationId xmlns:a16="http://schemas.microsoft.com/office/drawing/2014/main" id="{137D9791-4E84-4C03-BF7B-E1E4CBC378DB}"/>
                      </a:ext>
                    </a:extLst>
                  </p:cNvPr>
                  <p:cNvSpPr/>
                  <p:nvPr/>
                </p:nvSpPr>
                <p:spPr>
                  <a:xfrm>
                    <a:off x="51123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円: 塗りつぶしなし 331">
                    <a:extLst>
                      <a:ext uri="{FF2B5EF4-FFF2-40B4-BE49-F238E27FC236}">
                        <a16:creationId xmlns:a16="http://schemas.microsoft.com/office/drawing/2014/main" id="{90F9C33B-6275-4F3A-9349-8A66195E1CE5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円: 塗りつぶしなし 332">
                    <a:extLst>
                      <a:ext uri="{FF2B5EF4-FFF2-40B4-BE49-F238E27FC236}">
                        <a16:creationId xmlns:a16="http://schemas.microsoft.com/office/drawing/2014/main" id="{7BC6CEB4-2158-46F9-93A6-73AE25B27435}"/>
                      </a:ext>
                    </a:extLst>
                  </p:cNvPr>
                  <p:cNvSpPr/>
                  <p:nvPr/>
                </p:nvSpPr>
                <p:spPr>
                  <a:xfrm>
                    <a:off x="5422307" y="2534567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34" name="円: 塗りつぶしなし 333">
                    <a:extLst>
                      <a:ext uri="{FF2B5EF4-FFF2-40B4-BE49-F238E27FC236}">
                        <a16:creationId xmlns:a16="http://schemas.microsoft.com/office/drawing/2014/main" id="{FF30BF73-7BA1-41BA-901E-EDC36AD1D231}"/>
                      </a:ext>
                    </a:extLst>
                  </p:cNvPr>
                  <p:cNvSpPr/>
                  <p:nvPr/>
                </p:nvSpPr>
                <p:spPr>
                  <a:xfrm>
                    <a:off x="65283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円: 塗りつぶしなし 334">
                    <a:extLst>
                      <a:ext uri="{FF2B5EF4-FFF2-40B4-BE49-F238E27FC236}">
                        <a16:creationId xmlns:a16="http://schemas.microsoft.com/office/drawing/2014/main" id="{041CD75F-B9BE-4283-AC64-EBBDD892E662}"/>
                      </a:ext>
                    </a:extLst>
                  </p:cNvPr>
                  <p:cNvSpPr/>
                  <p:nvPr/>
                </p:nvSpPr>
                <p:spPr>
                  <a:xfrm>
                    <a:off x="5610734" y="2530178"/>
                    <a:ext cx="1285220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A08BE530-B070-47A7-98BE-56E4D2CDB9C6}"/>
                    </a:ext>
                  </a:extLst>
                </p:cNvPr>
                <p:cNvGrpSpPr/>
                <p:nvPr/>
              </p:nvGrpSpPr>
              <p:grpSpPr>
                <a:xfrm>
                  <a:off x="5774653" y="1565626"/>
                  <a:ext cx="2748453" cy="1409649"/>
                  <a:chOff x="5047200" y="1575810"/>
                  <a:chExt cx="2840007" cy="1861112"/>
                </a:xfrm>
              </p:grpSpPr>
              <p:sp>
                <p:nvSpPr>
                  <p:cNvPr id="296" name="円: 塗りつぶしなし 295">
                    <a:extLst>
                      <a:ext uri="{FF2B5EF4-FFF2-40B4-BE49-F238E27FC236}">
                        <a16:creationId xmlns:a16="http://schemas.microsoft.com/office/drawing/2014/main" id="{B8DB0968-1A3D-4E06-AC6D-5DD05DACA94B}"/>
                      </a:ext>
                    </a:extLst>
                  </p:cNvPr>
                  <p:cNvSpPr/>
                  <p:nvPr/>
                </p:nvSpPr>
                <p:spPr>
                  <a:xfrm>
                    <a:off x="6112294" y="1575810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円: 塗りつぶしなし 296">
                    <a:extLst>
                      <a:ext uri="{FF2B5EF4-FFF2-40B4-BE49-F238E27FC236}">
                        <a16:creationId xmlns:a16="http://schemas.microsoft.com/office/drawing/2014/main" id="{20179D96-14B3-472E-B769-12E2A7DCED8A}"/>
                      </a:ext>
                    </a:extLst>
                  </p:cNvPr>
                  <p:cNvSpPr/>
                  <p:nvPr/>
                </p:nvSpPr>
                <p:spPr>
                  <a:xfrm>
                    <a:off x="5413430" y="169672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円: 塗りつぶしなし 297">
                    <a:extLst>
                      <a:ext uri="{FF2B5EF4-FFF2-40B4-BE49-F238E27FC236}">
                        <a16:creationId xmlns:a16="http://schemas.microsoft.com/office/drawing/2014/main" id="{81A998F4-5263-4DC3-81D2-4E492B6D16B8}"/>
                      </a:ext>
                    </a:extLst>
                  </p:cNvPr>
                  <p:cNvSpPr/>
                  <p:nvPr/>
                </p:nvSpPr>
                <p:spPr>
                  <a:xfrm>
                    <a:off x="6534057" y="1911311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円: 塗りつぶしなし 298">
                    <a:extLst>
                      <a:ext uri="{FF2B5EF4-FFF2-40B4-BE49-F238E27FC236}">
                        <a16:creationId xmlns:a16="http://schemas.microsoft.com/office/drawing/2014/main" id="{14E86D07-43ED-4C99-9102-DD02A56CDE10}"/>
                      </a:ext>
                    </a:extLst>
                  </p:cNvPr>
                  <p:cNvSpPr/>
                  <p:nvPr/>
                </p:nvSpPr>
                <p:spPr>
                  <a:xfrm>
                    <a:off x="5180785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円: 塗りつぶしなし 299">
                    <a:extLst>
                      <a:ext uri="{FF2B5EF4-FFF2-40B4-BE49-F238E27FC236}">
                        <a16:creationId xmlns:a16="http://schemas.microsoft.com/office/drawing/2014/main" id="{2D49E61D-EC2A-40DD-811B-7BD6FBA77201}"/>
                      </a:ext>
                    </a:extLst>
                  </p:cNvPr>
                  <p:cNvSpPr/>
                  <p:nvPr/>
                </p:nvSpPr>
                <p:spPr>
                  <a:xfrm>
                    <a:off x="605845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円: 塗りつぶしなし 300">
                    <a:extLst>
                      <a:ext uri="{FF2B5EF4-FFF2-40B4-BE49-F238E27FC236}">
                        <a16:creationId xmlns:a16="http://schemas.microsoft.com/office/drawing/2014/main" id="{3E3EC74E-E699-4FDC-A776-BB085F3E6EE4}"/>
                      </a:ext>
                    </a:extLst>
                  </p:cNvPr>
                  <p:cNvSpPr/>
                  <p:nvPr/>
                </p:nvSpPr>
                <p:spPr>
                  <a:xfrm>
                    <a:off x="5582207" y="18419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円: 塗りつぶしなし 301">
                    <a:extLst>
                      <a:ext uri="{FF2B5EF4-FFF2-40B4-BE49-F238E27FC236}">
                        <a16:creationId xmlns:a16="http://schemas.microsoft.com/office/drawing/2014/main" id="{AB2648EE-ABC8-480E-9EB7-0B517D2CF962}"/>
                      </a:ext>
                    </a:extLst>
                  </p:cNvPr>
                  <p:cNvSpPr/>
                  <p:nvPr/>
                </p:nvSpPr>
                <p:spPr>
                  <a:xfrm>
                    <a:off x="6403547" y="1841982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円: 塗りつぶしなし 302">
                    <a:extLst>
                      <a:ext uri="{FF2B5EF4-FFF2-40B4-BE49-F238E27FC236}">
                        <a16:creationId xmlns:a16="http://schemas.microsoft.com/office/drawing/2014/main" id="{620B9A29-F46B-40C9-8414-50CBD56B9E73}"/>
                      </a:ext>
                    </a:extLst>
                  </p:cNvPr>
                  <p:cNvSpPr/>
                  <p:nvPr/>
                </p:nvSpPr>
                <p:spPr>
                  <a:xfrm>
                    <a:off x="5347257" y="19372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円: 塗りつぶしなし 303">
                    <a:extLst>
                      <a:ext uri="{FF2B5EF4-FFF2-40B4-BE49-F238E27FC236}">
                        <a16:creationId xmlns:a16="http://schemas.microsoft.com/office/drawing/2014/main" id="{DF8C083B-1CB7-4323-A277-6BE52C47AB7F}"/>
                      </a:ext>
                    </a:extLst>
                  </p:cNvPr>
                  <p:cNvSpPr/>
                  <p:nvPr/>
                </p:nvSpPr>
                <p:spPr>
                  <a:xfrm>
                    <a:off x="6302045" y="241896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円: 塗りつぶしなし 304">
                    <a:extLst>
                      <a:ext uri="{FF2B5EF4-FFF2-40B4-BE49-F238E27FC236}">
                        <a16:creationId xmlns:a16="http://schemas.microsoft.com/office/drawing/2014/main" id="{32DB3B54-C78F-4902-AF3A-62296139DAEB}"/>
                      </a:ext>
                    </a:extLst>
                  </p:cNvPr>
                  <p:cNvSpPr/>
                  <p:nvPr/>
                </p:nvSpPr>
                <p:spPr>
                  <a:xfrm>
                    <a:off x="5047200" y="2047104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円: 塗りつぶしなし 305">
                    <a:extLst>
                      <a:ext uri="{FF2B5EF4-FFF2-40B4-BE49-F238E27FC236}">
                        <a16:creationId xmlns:a16="http://schemas.microsoft.com/office/drawing/2014/main" id="{8E66BF50-56B3-403C-A294-CA486DA3DAC1}"/>
                      </a:ext>
                    </a:extLst>
                  </p:cNvPr>
                  <p:cNvSpPr/>
                  <p:nvPr/>
                </p:nvSpPr>
                <p:spPr>
                  <a:xfrm>
                    <a:off x="605845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円: 塗りつぶしなし 306">
                    <a:extLst>
                      <a:ext uri="{FF2B5EF4-FFF2-40B4-BE49-F238E27FC236}">
                        <a16:creationId xmlns:a16="http://schemas.microsoft.com/office/drawing/2014/main" id="{54357E01-CC0B-4620-955D-00DDBE04BCAF}"/>
                      </a:ext>
                    </a:extLst>
                  </p:cNvPr>
                  <p:cNvSpPr/>
                  <p:nvPr/>
                </p:nvSpPr>
                <p:spPr>
                  <a:xfrm>
                    <a:off x="5582207" y="20324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円: 塗りつぶしなし 307">
                    <a:extLst>
                      <a:ext uri="{FF2B5EF4-FFF2-40B4-BE49-F238E27FC236}">
                        <a16:creationId xmlns:a16="http://schemas.microsoft.com/office/drawing/2014/main" id="{3C49E81E-7F86-43CC-839B-A626E7DBA50D}"/>
                      </a:ext>
                    </a:extLst>
                  </p:cNvPr>
                  <p:cNvSpPr/>
                  <p:nvPr/>
                </p:nvSpPr>
                <p:spPr>
                  <a:xfrm>
                    <a:off x="6601986" y="2054357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円: 塗りつぶしなし 308">
                    <a:extLst>
                      <a:ext uri="{FF2B5EF4-FFF2-40B4-BE49-F238E27FC236}">
                        <a16:creationId xmlns:a16="http://schemas.microsoft.com/office/drawing/2014/main" id="{BCF4CB8B-4053-4509-8AF9-698033BDAEB7}"/>
                      </a:ext>
                    </a:extLst>
                  </p:cNvPr>
                  <p:cNvSpPr/>
                  <p:nvPr/>
                </p:nvSpPr>
                <p:spPr>
                  <a:xfrm>
                    <a:off x="534725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円: 塗りつぶしなし 309">
                    <a:extLst>
                      <a:ext uri="{FF2B5EF4-FFF2-40B4-BE49-F238E27FC236}">
                        <a16:creationId xmlns:a16="http://schemas.microsoft.com/office/drawing/2014/main" id="{62F32110-9EC7-4A1C-9DDC-01F6D5283862}"/>
                      </a:ext>
                    </a:extLst>
                  </p:cNvPr>
                  <p:cNvSpPr/>
                  <p:nvPr/>
                </p:nvSpPr>
                <p:spPr>
                  <a:xfrm>
                    <a:off x="6293407" y="220393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円: 塗りつぶしなし 310">
                    <a:extLst>
                      <a:ext uri="{FF2B5EF4-FFF2-40B4-BE49-F238E27FC236}">
                        <a16:creationId xmlns:a16="http://schemas.microsoft.com/office/drawing/2014/main" id="{7379CA39-FF90-4BA0-A6AF-90E14088CD2E}"/>
                      </a:ext>
                    </a:extLst>
                  </p:cNvPr>
                  <p:cNvSpPr/>
                  <p:nvPr/>
                </p:nvSpPr>
                <p:spPr>
                  <a:xfrm>
                    <a:off x="5180785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円: 塗りつぶしなし 311">
                    <a:extLst>
                      <a:ext uri="{FF2B5EF4-FFF2-40B4-BE49-F238E27FC236}">
                        <a16:creationId xmlns:a16="http://schemas.microsoft.com/office/drawing/2014/main" id="{0A41F368-777C-4112-92DE-E268B0FD48E7}"/>
                      </a:ext>
                    </a:extLst>
                  </p:cNvPr>
                  <p:cNvSpPr/>
                  <p:nvPr/>
                </p:nvSpPr>
                <p:spPr>
                  <a:xfrm>
                    <a:off x="605845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円: 塗りつぶしなし 312">
                    <a:extLst>
                      <a:ext uri="{FF2B5EF4-FFF2-40B4-BE49-F238E27FC236}">
                        <a16:creationId xmlns:a16="http://schemas.microsoft.com/office/drawing/2014/main" id="{93AD1980-0E60-440E-BDA7-CE3461CAD07B}"/>
                      </a:ext>
                    </a:extLst>
                  </p:cNvPr>
                  <p:cNvSpPr/>
                  <p:nvPr/>
                </p:nvSpPr>
                <p:spPr>
                  <a:xfrm>
                    <a:off x="5582207" y="2299182"/>
                    <a:ext cx="1285221" cy="906743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円: 塗りつぶしなし 313">
                    <a:extLst>
                      <a:ext uri="{FF2B5EF4-FFF2-40B4-BE49-F238E27FC236}">
                        <a16:creationId xmlns:a16="http://schemas.microsoft.com/office/drawing/2014/main" id="{CB736D4E-B818-49B0-8D29-36E5F80FFF3C}"/>
                      </a:ext>
                    </a:extLst>
                  </p:cNvPr>
                  <p:cNvSpPr/>
                  <p:nvPr/>
                </p:nvSpPr>
                <p:spPr>
                  <a:xfrm>
                    <a:off x="6403547" y="2299181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円: 塗りつぶしなし 314">
                    <a:extLst>
                      <a:ext uri="{FF2B5EF4-FFF2-40B4-BE49-F238E27FC236}">
                        <a16:creationId xmlns:a16="http://schemas.microsoft.com/office/drawing/2014/main" id="{58BD0A6E-77CC-456F-80F2-1E3A3C829C00}"/>
                      </a:ext>
                    </a:extLst>
                  </p:cNvPr>
                  <p:cNvSpPr/>
                  <p:nvPr/>
                </p:nvSpPr>
                <p:spPr>
                  <a:xfrm>
                    <a:off x="6034106" y="2530178"/>
                    <a:ext cx="1285221" cy="906744"/>
                  </a:xfrm>
                  <a:prstGeom prst="donut">
                    <a:avLst>
                      <a:gd name="adj" fmla="val 6568"/>
                    </a:avLst>
                  </a:prstGeom>
                  <a:solidFill>
                    <a:srgbClr val="FFFF66"/>
                  </a:solidFill>
                  <a:ln w="19050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DF84D998-2008-4EE3-A1F6-B5FD789B5C21}"/>
                </a:ext>
              </a:extLst>
            </p:cNvPr>
            <p:cNvGrpSpPr/>
            <p:nvPr/>
          </p:nvGrpSpPr>
          <p:grpSpPr>
            <a:xfrm>
              <a:off x="4423391" y="2538800"/>
              <a:ext cx="812827" cy="617247"/>
              <a:chOff x="2408268" y="4908430"/>
              <a:chExt cx="2192435" cy="1664898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F3A3B2F-C63B-41C5-B8D5-32636252FA56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星: 12 pt 286">
                <a:extLst>
                  <a:ext uri="{FF2B5EF4-FFF2-40B4-BE49-F238E27FC236}">
                    <a16:creationId xmlns:a16="http://schemas.microsoft.com/office/drawing/2014/main" id="{1BAC3FD9-A556-46AA-9E96-DF905469B196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35752AFE-F52D-4D8D-9CA9-2D9EE4EE5E71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219B8E57-77E0-4EB3-9E1B-3934488D6F89}"/>
                </a:ext>
              </a:extLst>
            </p:cNvPr>
            <p:cNvGrpSpPr/>
            <p:nvPr/>
          </p:nvGrpSpPr>
          <p:grpSpPr>
            <a:xfrm>
              <a:off x="5093386" y="3369846"/>
              <a:ext cx="1205855" cy="578508"/>
              <a:chOff x="9200208" y="4776279"/>
              <a:chExt cx="1205855" cy="578508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6EC5DD9B-ED56-4311-BD34-27807C43A963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ACFDA0F1-9D2E-4D47-88A5-6812A6357408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F481BDFC-0D0D-4D45-9C06-AA2FB206D1A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8F33AFDB-3954-47C2-ADDA-E722C2E6F762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4A6557F3-B061-4DF6-9529-C02F412EAEAD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9" name="楕円 519">
                <a:extLst>
                  <a:ext uri="{FF2B5EF4-FFF2-40B4-BE49-F238E27FC236}">
                    <a16:creationId xmlns:a16="http://schemas.microsoft.com/office/drawing/2014/main" id="{AA685BF9-CE15-496E-8F3C-A36B5A6CEDE2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楕円 10">
                <a:extLst>
                  <a:ext uri="{FF2B5EF4-FFF2-40B4-BE49-F238E27FC236}">
                    <a16:creationId xmlns:a16="http://schemas.microsoft.com/office/drawing/2014/main" id="{43D0463D-4672-4CEC-8555-7C3C9AF3C4B9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15FF72B5-F14B-450C-8D12-BBD6073041F9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21510AFF-70E9-450E-9D20-A6A27C993B01}"/>
                </a:ext>
              </a:extLst>
            </p:cNvPr>
            <p:cNvGrpSpPr/>
            <p:nvPr/>
          </p:nvGrpSpPr>
          <p:grpSpPr>
            <a:xfrm>
              <a:off x="4731077" y="3257702"/>
              <a:ext cx="1205855" cy="578508"/>
              <a:chOff x="9200208" y="4776279"/>
              <a:chExt cx="1205855" cy="578508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1C12A7C-3FE2-413B-A2BD-41F0E0792E62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4828317-94B6-49D4-893E-FBD5B7A5D7EE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1F4246AE-7B58-4C56-AF63-C9C461EDFF17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8385FF1A-AC98-49E0-B974-EC7BA2E82C1A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347405F5-7E90-4583-A28D-AD541987D67A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1" name="楕円 519">
                <a:extLst>
                  <a:ext uri="{FF2B5EF4-FFF2-40B4-BE49-F238E27FC236}">
                    <a16:creationId xmlns:a16="http://schemas.microsoft.com/office/drawing/2014/main" id="{0F296DD9-DF1D-422E-9917-77A23FB20825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2" name="楕円 10">
                <a:extLst>
                  <a:ext uri="{FF2B5EF4-FFF2-40B4-BE49-F238E27FC236}">
                    <a16:creationId xmlns:a16="http://schemas.microsoft.com/office/drawing/2014/main" id="{B6A571A6-872F-425F-8F55-AC0AFED2A729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FFE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3ACD609C-29BC-469F-80E1-BDC87C2D861D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311AC702-E664-41DB-998F-65BF90A9C28A}"/>
                </a:ext>
              </a:extLst>
            </p:cNvPr>
            <p:cNvGrpSpPr/>
            <p:nvPr/>
          </p:nvGrpSpPr>
          <p:grpSpPr>
            <a:xfrm>
              <a:off x="5835560" y="1871501"/>
              <a:ext cx="1460840" cy="1940453"/>
              <a:chOff x="4630866" y="3190358"/>
              <a:chExt cx="1643222" cy="2182713"/>
            </a:xfrm>
          </p:grpSpPr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2F479B4B-0893-46BE-8361-D39C47AA5020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299D97DB-E3E6-4751-BCA3-ED8DE751EE43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193">
                <a:extLst>
                  <a:ext uri="{FF2B5EF4-FFF2-40B4-BE49-F238E27FC236}">
                    <a16:creationId xmlns:a16="http://schemas.microsoft.com/office/drawing/2014/main" id="{387448D0-EF40-4156-9484-078F224150F1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E1DE930D-BDA5-4B39-9BB9-017C82E36FDB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5568C655-F0F8-4D53-8944-961C754E437E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7CC1C78B-DA48-437D-B1C1-9D7264ADEB1F}"/>
                </a:ext>
              </a:extLst>
            </p:cNvPr>
            <p:cNvGrpSpPr/>
            <p:nvPr/>
          </p:nvGrpSpPr>
          <p:grpSpPr>
            <a:xfrm>
              <a:off x="4882104" y="2994108"/>
              <a:ext cx="659725" cy="357520"/>
              <a:chOff x="1525180" y="6076461"/>
              <a:chExt cx="1536800" cy="832827"/>
            </a:xfrm>
          </p:grpSpPr>
          <p:sp>
            <p:nvSpPr>
              <p:cNvPr id="243" name="円: 塗りつぶしなし 242">
                <a:extLst>
                  <a:ext uri="{FF2B5EF4-FFF2-40B4-BE49-F238E27FC236}">
                    <a16:creationId xmlns:a16="http://schemas.microsoft.com/office/drawing/2014/main" id="{D6931EC3-7FD4-4188-8622-A581A0711315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4" name="円: 塗りつぶしなし 243">
                <a:extLst>
                  <a:ext uri="{FF2B5EF4-FFF2-40B4-BE49-F238E27FC236}">
                    <a16:creationId xmlns:a16="http://schemas.microsoft.com/office/drawing/2014/main" id="{EE1B5A64-BDAC-4291-BA0D-D1BA50102F6B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5" name="円: 塗りつぶしなし 244">
                <a:extLst>
                  <a:ext uri="{FF2B5EF4-FFF2-40B4-BE49-F238E27FC236}">
                    <a16:creationId xmlns:a16="http://schemas.microsoft.com/office/drawing/2014/main" id="{AE8A06E9-6B25-40D1-B495-390DF8EB238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6" name="円: 塗りつぶしなし 245">
                <a:extLst>
                  <a:ext uri="{FF2B5EF4-FFF2-40B4-BE49-F238E27FC236}">
                    <a16:creationId xmlns:a16="http://schemas.microsoft.com/office/drawing/2014/main" id="{005328F3-D4B8-4613-BFD6-6BB7DAABD23F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円: 塗りつぶしなし 246">
                <a:extLst>
                  <a:ext uri="{FF2B5EF4-FFF2-40B4-BE49-F238E27FC236}">
                    <a16:creationId xmlns:a16="http://schemas.microsoft.com/office/drawing/2014/main" id="{2637B9B4-E029-4AD5-A6B4-F58411D707D8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円: 塗りつぶしなし 247">
                <a:extLst>
                  <a:ext uri="{FF2B5EF4-FFF2-40B4-BE49-F238E27FC236}">
                    <a16:creationId xmlns:a16="http://schemas.microsoft.com/office/drawing/2014/main" id="{AACC5555-12AD-48A0-BAE0-2E384293F6A0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円: 塗りつぶしなし 248">
                <a:extLst>
                  <a:ext uri="{FF2B5EF4-FFF2-40B4-BE49-F238E27FC236}">
                    <a16:creationId xmlns:a16="http://schemas.microsoft.com/office/drawing/2014/main" id="{716903FC-B5F7-490C-842E-1CDAC42E6194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円: 塗りつぶしなし 249">
                <a:extLst>
                  <a:ext uri="{FF2B5EF4-FFF2-40B4-BE49-F238E27FC236}">
                    <a16:creationId xmlns:a16="http://schemas.microsoft.com/office/drawing/2014/main" id="{10EA3C80-8BF2-4FD2-A56C-E96B20B7DD96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円: 塗りつぶしなし 250">
                <a:extLst>
                  <a:ext uri="{FF2B5EF4-FFF2-40B4-BE49-F238E27FC236}">
                    <a16:creationId xmlns:a16="http://schemas.microsoft.com/office/drawing/2014/main" id="{8EAB8288-9D6F-45B7-AAD5-9D1E06F345A4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円: 塗りつぶしなし 251">
                <a:extLst>
                  <a:ext uri="{FF2B5EF4-FFF2-40B4-BE49-F238E27FC236}">
                    <a16:creationId xmlns:a16="http://schemas.microsoft.com/office/drawing/2014/main" id="{B4E67B16-82ED-4DA0-AFC6-9215F3F3FBE0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円: 塗りつぶしなし 252">
                <a:extLst>
                  <a:ext uri="{FF2B5EF4-FFF2-40B4-BE49-F238E27FC236}">
                    <a16:creationId xmlns:a16="http://schemas.microsoft.com/office/drawing/2014/main" id="{AEDEA25A-A42F-4F1E-9C46-7EDF627921BD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" name="円: 塗りつぶしなし 253">
                <a:extLst>
                  <a:ext uri="{FF2B5EF4-FFF2-40B4-BE49-F238E27FC236}">
                    <a16:creationId xmlns:a16="http://schemas.microsoft.com/office/drawing/2014/main" id="{2A13D0D6-F7D2-4D32-A950-60A226BC3F7E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円: 塗りつぶしなし 254">
                <a:extLst>
                  <a:ext uri="{FF2B5EF4-FFF2-40B4-BE49-F238E27FC236}">
                    <a16:creationId xmlns:a16="http://schemas.microsoft.com/office/drawing/2014/main" id="{7CEE143C-D0A2-4DF6-B0CD-9CC4EB969661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" name="円: 塗りつぶしなし 255">
                <a:extLst>
                  <a:ext uri="{FF2B5EF4-FFF2-40B4-BE49-F238E27FC236}">
                    <a16:creationId xmlns:a16="http://schemas.microsoft.com/office/drawing/2014/main" id="{EF2016B3-B9B3-4A66-93EC-A739B4B35BAA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7" name="円: 塗りつぶしなし 256">
                <a:extLst>
                  <a:ext uri="{FF2B5EF4-FFF2-40B4-BE49-F238E27FC236}">
                    <a16:creationId xmlns:a16="http://schemas.microsoft.com/office/drawing/2014/main" id="{FDAD5EBF-B116-43B3-8A1F-3A91D362B362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円: 塗りつぶしなし 257">
                <a:extLst>
                  <a:ext uri="{FF2B5EF4-FFF2-40B4-BE49-F238E27FC236}">
                    <a16:creationId xmlns:a16="http://schemas.microsoft.com/office/drawing/2014/main" id="{08759FF2-BCCD-426B-A6B2-525AAFABB2AA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9" name="円: 塗りつぶしなし 258">
                <a:extLst>
                  <a:ext uri="{FF2B5EF4-FFF2-40B4-BE49-F238E27FC236}">
                    <a16:creationId xmlns:a16="http://schemas.microsoft.com/office/drawing/2014/main" id="{E9964F24-3A17-4DA3-ACFC-FCDA7D0F40C3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0" name="円: 塗りつぶしなし 259">
                <a:extLst>
                  <a:ext uri="{FF2B5EF4-FFF2-40B4-BE49-F238E27FC236}">
                    <a16:creationId xmlns:a16="http://schemas.microsoft.com/office/drawing/2014/main" id="{D3D7BC29-48B4-46E2-9246-5B00C8E85AE7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1" name="円: 塗りつぶしなし 260">
                <a:extLst>
                  <a:ext uri="{FF2B5EF4-FFF2-40B4-BE49-F238E27FC236}">
                    <a16:creationId xmlns:a16="http://schemas.microsoft.com/office/drawing/2014/main" id="{F2D8E8E9-3DB5-4DA1-80F9-89CC024BF4AA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2" name="円: 塗りつぶしなし 261">
                <a:extLst>
                  <a:ext uri="{FF2B5EF4-FFF2-40B4-BE49-F238E27FC236}">
                    <a16:creationId xmlns:a16="http://schemas.microsoft.com/office/drawing/2014/main" id="{D2F44EA2-5B22-4245-A048-7DCF1B3DD22E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円: 塗りつぶしなし 262">
                <a:extLst>
                  <a:ext uri="{FF2B5EF4-FFF2-40B4-BE49-F238E27FC236}">
                    <a16:creationId xmlns:a16="http://schemas.microsoft.com/office/drawing/2014/main" id="{39DE8811-D104-4DBD-85F2-1A013245D84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円: 塗りつぶしなし 263">
                <a:extLst>
                  <a:ext uri="{FF2B5EF4-FFF2-40B4-BE49-F238E27FC236}">
                    <a16:creationId xmlns:a16="http://schemas.microsoft.com/office/drawing/2014/main" id="{73CFBAD5-E778-456A-85F9-1B21AD785B5D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679F74A9-A33E-4F3D-B532-517245D70565}"/>
                </a:ext>
              </a:extLst>
            </p:cNvPr>
            <p:cNvGrpSpPr/>
            <p:nvPr/>
          </p:nvGrpSpPr>
          <p:grpSpPr>
            <a:xfrm>
              <a:off x="5205859" y="2528183"/>
              <a:ext cx="1331816" cy="585396"/>
              <a:chOff x="2412996" y="5374747"/>
              <a:chExt cx="1331816" cy="585396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23C10C75-871F-4DE0-8425-6DDCB8BD1CBD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3326048-31B2-4C72-9EC0-830392788BA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波線 241">
                  <a:extLst>
                    <a:ext uri="{FF2B5EF4-FFF2-40B4-BE49-F238E27FC236}">
                      <a16:creationId xmlns:a16="http://schemas.microsoft.com/office/drawing/2014/main" id="{AA530FCC-6154-4C04-A8B5-34ED69559D4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0350A187-957C-4E15-92E6-159AB9DD094A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1D5C3FC-7C20-4409-BA45-742CBBF5CAA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波線 239">
                  <a:extLst>
                    <a:ext uri="{FF2B5EF4-FFF2-40B4-BE49-F238E27FC236}">
                      <a16:creationId xmlns:a16="http://schemas.microsoft.com/office/drawing/2014/main" id="{D8E1252B-BE99-4D30-BA89-1E0ECAF9F9E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F47A4D3-FF82-4363-8CCA-4361FF80A31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E8E8220-BA05-4059-803D-02A4310784B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波線 237">
                  <a:extLst>
                    <a:ext uri="{FF2B5EF4-FFF2-40B4-BE49-F238E27FC236}">
                      <a16:creationId xmlns:a16="http://schemas.microsoft.com/office/drawing/2014/main" id="{2FD5DD58-BD89-4876-9253-579C0A12A5C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3C249A43-61E5-480D-BC4B-6887ACF3619D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731E9D68-C648-46F6-B9B7-15C9D2CA1C3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波線 235">
                  <a:extLst>
                    <a:ext uri="{FF2B5EF4-FFF2-40B4-BE49-F238E27FC236}">
                      <a16:creationId xmlns:a16="http://schemas.microsoft.com/office/drawing/2014/main" id="{372881E5-8447-4430-9D05-747E7A0B4C2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A3BC6BEC-9855-40A0-8378-41506F70BDB3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5D17986-A292-4439-86BF-0D2D5BF7323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波線 233">
                  <a:extLst>
                    <a:ext uri="{FF2B5EF4-FFF2-40B4-BE49-F238E27FC236}">
                      <a16:creationId xmlns:a16="http://schemas.microsoft.com/office/drawing/2014/main" id="{9AD392B0-6AA1-44BC-8750-B0460789572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B5C1B90C-F6BC-4E63-9BDC-3A3F5A25402F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643A4280-501B-41D0-A01A-9A4F45B2E87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波線 231">
                  <a:extLst>
                    <a:ext uri="{FF2B5EF4-FFF2-40B4-BE49-F238E27FC236}">
                      <a16:creationId xmlns:a16="http://schemas.microsoft.com/office/drawing/2014/main" id="{850AA99B-1A17-430F-B277-2E3289ED98F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62139ED4-EA99-4F6D-BD7B-1BBB5F7A742A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19D1047-976B-4E09-A1C8-6F9A72370AC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波線 229">
                  <a:extLst>
                    <a:ext uri="{FF2B5EF4-FFF2-40B4-BE49-F238E27FC236}">
                      <a16:creationId xmlns:a16="http://schemas.microsoft.com/office/drawing/2014/main" id="{386A3F10-007D-4380-93A8-DA6EA097E91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698220F5-18B7-4988-A6AB-DD773A356AAE}"/>
              </a:ext>
            </a:extLst>
          </p:cNvPr>
          <p:cNvGrpSpPr/>
          <p:nvPr/>
        </p:nvGrpSpPr>
        <p:grpSpPr>
          <a:xfrm>
            <a:off x="3667062" y="4605579"/>
            <a:ext cx="2590926" cy="1181618"/>
            <a:chOff x="2262940" y="4722247"/>
            <a:chExt cx="3369510" cy="1536699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DAAAC9C3-82F9-429C-921A-65A533915D93}"/>
                </a:ext>
              </a:extLst>
            </p:cNvPr>
            <p:cNvGrpSpPr/>
            <p:nvPr/>
          </p:nvGrpSpPr>
          <p:grpSpPr>
            <a:xfrm>
              <a:off x="2624451" y="4722247"/>
              <a:ext cx="2562286" cy="1536699"/>
              <a:chOff x="746064" y="1894185"/>
              <a:chExt cx="2562286" cy="1536699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A7E9AA16-69AD-475F-B1D2-0703158CE03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6D035FF6-7AEC-489C-A609-8AC84EB62E3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F182A8ED-467F-4FC7-97BA-ACCD1CD2CD0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43C02333-6695-4299-A8CD-2AA9CA80746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1F5282E-7D1F-49BC-88A0-B72E8596197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47CF2AF-73B0-4884-B0A9-4F0A27C8D7E5}"/>
                </a:ext>
              </a:extLst>
            </p:cNvPr>
            <p:cNvGrpSpPr/>
            <p:nvPr/>
          </p:nvGrpSpPr>
          <p:grpSpPr>
            <a:xfrm>
              <a:off x="2262940" y="4794250"/>
              <a:ext cx="3369510" cy="1127056"/>
              <a:chOff x="1059022" y="4692737"/>
              <a:chExt cx="4074565" cy="124377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39" name="二等辺三角形 365">
                <a:extLst>
                  <a:ext uri="{FF2B5EF4-FFF2-40B4-BE49-F238E27FC236}">
                    <a16:creationId xmlns:a16="http://schemas.microsoft.com/office/drawing/2014/main" id="{EB3E7540-87FD-49F6-BCEE-2CACC30313B5}"/>
                  </a:ext>
                </a:extLst>
              </p:cNvPr>
              <p:cNvSpPr/>
              <p:nvPr/>
            </p:nvSpPr>
            <p:spPr>
              <a:xfrm rot="20706003" flipV="1">
                <a:off x="3575394" y="5665126"/>
                <a:ext cx="761522" cy="271381"/>
              </a:xfrm>
              <a:custGeom>
                <a:avLst/>
                <a:gdLst>
                  <a:gd name="connsiteX0" fmla="*/ 0 w 715241"/>
                  <a:gd name="connsiteY0" fmla="*/ 340127 h 340127"/>
                  <a:gd name="connsiteX1" fmla="*/ 715241 w 715241"/>
                  <a:gd name="connsiteY1" fmla="*/ 0 h 340127"/>
                  <a:gd name="connsiteX2" fmla="*/ 715241 w 715241"/>
                  <a:gd name="connsiteY2" fmla="*/ 340127 h 340127"/>
                  <a:gd name="connsiteX3" fmla="*/ 0 w 715241"/>
                  <a:gd name="connsiteY3" fmla="*/ 340127 h 340127"/>
                  <a:gd name="connsiteX0" fmla="*/ 0 w 733981"/>
                  <a:gd name="connsiteY0" fmla="*/ 346021 h 346021"/>
                  <a:gd name="connsiteX1" fmla="*/ 715241 w 733981"/>
                  <a:gd name="connsiteY1" fmla="*/ 5894 h 346021"/>
                  <a:gd name="connsiteX2" fmla="*/ 715241 w 733981"/>
                  <a:gd name="connsiteY2" fmla="*/ 346021 h 346021"/>
                  <a:gd name="connsiteX3" fmla="*/ 0 w 733981"/>
                  <a:gd name="connsiteY3" fmla="*/ 346021 h 346021"/>
                  <a:gd name="connsiteX0" fmla="*/ 0 w 761522"/>
                  <a:gd name="connsiteY0" fmla="*/ 271381 h 271381"/>
                  <a:gd name="connsiteX1" fmla="*/ 748740 w 761522"/>
                  <a:gd name="connsiteY1" fmla="*/ 7763 h 271381"/>
                  <a:gd name="connsiteX2" fmla="*/ 715241 w 761522"/>
                  <a:gd name="connsiteY2" fmla="*/ 271381 h 271381"/>
                  <a:gd name="connsiteX3" fmla="*/ 0 w 761522"/>
                  <a:gd name="connsiteY3" fmla="*/ 271381 h 27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522" h="271381">
                    <a:moveTo>
                      <a:pt x="0" y="271381"/>
                    </a:moveTo>
                    <a:cubicBezTo>
                      <a:pt x="238414" y="158005"/>
                      <a:pt x="706573" y="-41826"/>
                      <a:pt x="748740" y="7763"/>
                    </a:cubicBezTo>
                    <a:cubicBezTo>
                      <a:pt x="790907" y="57352"/>
                      <a:pt x="715241" y="158005"/>
                      <a:pt x="715241" y="271381"/>
                    </a:cubicBezTo>
                    <a:lnTo>
                      <a:pt x="0" y="271381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二等辺三角形 133">
                <a:extLst>
                  <a:ext uri="{FF2B5EF4-FFF2-40B4-BE49-F238E27FC236}">
                    <a16:creationId xmlns:a16="http://schemas.microsoft.com/office/drawing/2014/main" id="{E7126171-AA72-46DA-957A-7E47F213C4A3}"/>
                  </a:ext>
                </a:extLst>
              </p:cNvPr>
              <p:cNvSpPr/>
              <p:nvPr/>
            </p:nvSpPr>
            <p:spPr>
              <a:xfrm>
                <a:off x="2906169" y="4692737"/>
                <a:ext cx="715241" cy="320189"/>
              </a:xfrm>
              <a:custGeom>
                <a:avLst/>
                <a:gdLst>
                  <a:gd name="connsiteX0" fmla="*/ 0 w 715241"/>
                  <a:gd name="connsiteY0" fmla="*/ 539930 h 539930"/>
                  <a:gd name="connsiteX1" fmla="*/ 586219 w 715241"/>
                  <a:gd name="connsiteY1" fmla="*/ 0 h 539930"/>
                  <a:gd name="connsiteX2" fmla="*/ 715241 w 715241"/>
                  <a:gd name="connsiteY2" fmla="*/ 539930 h 539930"/>
                  <a:gd name="connsiteX3" fmla="*/ 0 w 715241"/>
                  <a:gd name="connsiteY3" fmla="*/ 539930 h 539930"/>
                  <a:gd name="connsiteX0" fmla="*/ 0 w 715241"/>
                  <a:gd name="connsiteY0" fmla="*/ 317680 h 317680"/>
                  <a:gd name="connsiteX1" fmla="*/ 681469 w 715241"/>
                  <a:gd name="connsiteY1" fmla="*/ 0 h 317680"/>
                  <a:gd name="connsiteX2" fmla="*/ 715241 w 715241"/>
                  <a:gd name="connsiteY2" fmla="*/ 317680 h 317680"/>
                  <a:gd name="connsiteX3" fmla="*/ 0 w 715241"/>
                  <a:gd name="connsiteY3" fmla="*/ 317680 h 317680"/>
                  <a:gd name="connsiteX0" fmla="*/ 0 w 715241"/>
                  <a:gd name="connsiteY0" fmla="*/ 320189 h 320189"/>
                  <a:gd name="connsiteX1" fmla="*/ 681469 w 715241"/>
                  <a:gd name="connsiteY1" fmla="*/ 2509 h 320189"/>
                  <a:gd name="connsiteX2" fmla="*/ 715241 w 715241"/>
                  <a:gd name="connsiteY2" fmla="*/ 320189 h 320189"/>
                  <a:gd name="connsiteX3" fmla="*/ 0 w 715241"/>
                  <a:gd name="connsiteY3" fmla="*/ 320189 h 3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5241" h="320189">
                    <a:moveTo>
                      <a:pt x="0" y="320189"/>
                    </a:moveTo>
                    <a:cubicBezTo>
                      <a:pt x="227156" y="214296"/>
                      <a:pt x="638462" y="-27184"/>
                      <a:pt x="681469" y="2509"/>
                    </a:cubicBezTo>
                    <a:cubicBezTo>
                      <a:pt x="724476" y="32202"/>
                      <a:pt x="703984" y="214296"/>
                      <a:pt x="715241" y="320189"/>
                    </a:cubicBezTo>
                    <a:lnTo>
                      <a:pt x="0" y="320189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D106AD3F-1909-4E8F-B1C8-14D9674B8CEE}"/>
                  </a:ext>
                </a:extLst>
              </p:cNvPr>
              <p:cNvSpPr/>
              <p:nvPr/>
            </p:nvSpPr>
            <p:spPr>
              <a:xfrm rot="16200000">
                <a:off x="4292457" y="5055576"/>
                <a:ext cx="952755" cy="729504"/>
              </a:xfrm>
              <a:custGeom>
                <a:avLst/>
                <a:gdLst>
                  <a:gd name="connsiteX0" fmla="*/ 952755 w 952755"/>
                  <a:gd name="connsiteY0" fmla="*/ 729504 h 729504"/>
                  <a:gd name="connsiteX1" fmla="*/ 545107 w 952755"/>
                  <a:gd name="connsiteY1" fmla="*/ 729504 h 729504"/>
                  <a:gd name="connsiteX2" fmla="*/ 476378 w 952755"/>
                  <a:gd name="connsiteY2" fmla="*/ 624255 h 729504"/>
                  <a:gd name="connsiteX3" fmla="*/ 407649 w 952755"/>
                  <a:gd name="connsiteY3" fmla="*/ 729504 h 729504"/>
                  <a:gd name="connsiteX4" fmla="*/ 0 w 952755"/>
                  <a:gd name="connsiteY4" fmla="*/ 729504 h 729504"/>
                  <a:gd name="connsiteX5" fmla="*/ 476378 w 952755"/>
                  <a:gd name="connsiteY5" fmla="*/ 0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407649 w 952755"/>
                  <a:gd name="connsiteY2" fmla="*/ 729504 h 729504"/>
                  <a:gd name="connsiteX3" fmla="*/ 0 w 952755"/>
                  <a:gd name="connsiteY3" fmla="*/ 729504 h 729504"/>
                  <a:gd name="connsiteX4" fmla="*/ 476378 w 952755"/>
                  <a:gd name="connsiteY4" fmla="*/ 0 h 729504"/>
                  <a:gd name="connsiteX5" fmla="*/ 952755 w 952755"/>
                  <a:gd name="connsiteY5" fmla="*/ 729504 h 729504"/>
                  <a:gd name="connsiteX0" fmla="*/ 952755 w 952755"/>
                  <a:gd name="connsiteY0" fmla="*/ 729504 h 729504"/>
                  <a:gd name="connsiteX1" fmla="*/ 476378 w 952755"/>
                  <a:gd name="connsiteY1" fmla="*/ 624255 h 729504"/>
                  <a:gd name="connsiteX2" fmla="*/ 0 w 952755"/>
                  <a:gd name="connsiteY2" fmla="*/ 729504 h 729504"/>
                  <a:gd name="connsiteX3" fmla="*/ 476378 w 952755"/>
                  <a:gd name="connsiteY3" fmla="*/ 0 h 729504"/>
                  <a:gd name="connsiteX4" fmla="*/ 952755 w 952755"/>
                  <a:gd name="connsiteY4" fmla="*/ 729504 h 729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755" h="729504">
                    <a:moveTo>
                      <a:pt x="952755" y="729504"/>
                    </a:moveTo>
                    <a:lnTo>
                      <a:pt x="476378" y="624255"/>
                    </a:lnTo>
                    <a:lnTo>
                      <a:pt x="0" y="729504"/>
                    </a:lnTo>
                    <a:lnTo>
                      <a:pt x="476378" y="0"/>
                    </a:lnTo>
                    <a:lnTo>
                      <a:pt x="952755" y="72950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F542CC0-5916-4FD8-A3AC-E0F66985E72A}"/>
                  </a:ext>
                </a:extLst>
              </p:cNvPr>
              <p:cNvSpPr/>
              <p:nvPr/>
            </p:nvSpPr>
            <p:spPr>
              <a:xfrm>
                <a:off x="1071540" y="4892217"/>
                <a:ext cx="3835459" cy="928723"/>
              </a:xfrm>
              <a:custGeom>
                <a:avLst/>
                <a:gdLst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35934 w 3838032"/>
                  <a:gd name="connsiteY4" fmla="*/ 368404 h 928006"/>
                  <a:gd name="connsiteX5" fmla="*/ 101723 w 3838032"/>
                  <a:gd name="connsiteY5" fmla="*/ 389590 h 928006"/>
                  <a:gd name="connsiteX6" fmla="*/ 428341 w 3838032"/>
                  <a:gd name="connsiteY6" fmla="*/ 370433 h 928006"/>
                  <a:gd name="connsiteX7" fmla="*/ 113823 w 3838032"/>
                  <a:gd name="connsiteY7" fmla="*/ 341760 h 928006"/>
                  <a:gd name="connsiteX8" fmla="*/ 0 w 3838032"/>
                  <a:gd name="connsiteY8" fmla="*/ 303748 h 928006"/>
                  <a:gd name="connsiteX9" fmla="*/ 45920 w 3838032"/>
                  <a:gd name="connsiteY9" fmla="*/ 247852 h 928006"/>
                  <a:gd name="connsiteX10" fmla="*/ 1781812 w 3838032"/>
                  <a:gd name="connsiteY10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006"/>
                  <a:gd name="connsiteX1" fmla="*/ 3838013 w 3838032"/>
                  <a:gd name="connsiteY1" fmla="*/ 516989 h 928006"/>
                  <a:gd name="connsiteX2" fmla="*/ 1746642 w 3838032"/>
                  <a:gd name="connsiteY2" fmla="*/ 927198 h 928006"/>
                  <a:gd name="connsiteX3" fmla="*/ 40682 w 3838032"/>
                  <a:gd name="connsiteY3" fmla="*/ 376252 h 928006"/>
                  <a:gd name="connsiteX4" fmla="*/ 101723 w 3838032"/>
                  <a:gd name="connsiteY4" fmla="*/ 389590 h 928006"/>
                  <a:gd name="connsiteX5" fmla="*/ 428341 w 3838032"/>
                  <a:gd name="connsiteY5" fmla="*/ 370433 h 928006"/>
                  <a:gd name="connsiteX6" fmla="*/ 113823 w 3838032"/>
                  <a:gd name="connsiteY6" fmla="*/ 341760 h 928006"/>
                  <a:gd name="connsiteX7" fmla="*/ 0 w 3838032"/>
                  <a:gd name="connsiteY7" fmla="*/ 303748 h 928006"/>
                  <a:gd name="connsiteX8" fmla="*/ 45920 w 3838032"/>
                  <a:gd name="connsiteY8" fmla="*/ 247852 h 928006"/>
                  <a:gd name="connsiteX9" fmla="*/ 1781812 w 3838032"/>
                  <a:gd name="connsiteY9" fmla="*/ 1272 h 928006"/>
                  <a:gd name="connsiteX0" fmla="*/ 1781812 w 3838032"/>
                  <a:gd name="connsiteY0" fmla="*/ 1272 h 928361"/>
                  <a:gd name="connsiteX1" fmla="*/ 3838013 w 3838032"/>
                  <a:gd name="connsiteY1" fmla="*/ 516989 h 928361"/>
                  <a:gd name="connsiteX2" fmla="*/ 1746642 w 3838032"/>
                  <a:gd name="connsiteY2" fmla="*/ 927198 h 928361"/>
                  <a:gd name="connsiteX3" fmla="*/ 2582 w 3838032"/>
                  <a:gd name="connsiteY3" fmla="*/ 388952 h 928361"/>
                  <a:gd name="connsiteX4" fmla="*/ 101723 w 3838032"/>
                  <a:gd name="connsiteY4" fmla="*/ 389590 h 928361"/>
                  <a:gd name="connsiteX5" fmla="*/ 428341 w 3838032"/>
                  <a:gd name="connsiteY5" fmla="*/ 370433 h 928361"/>
                  <a:gd name="connsiteX6" fmla="*/ 113823 w 3838032"/>
                  <a:gd name="connsiteY6" fmla="*/ 341760 h 928361"/>
                  <a:gd name="connsiteX7" fmla="*/ 0 w 3838032"/>
                  <a:gd name="connsiteY7" fmla="*/ 303748 h 928361"/>
                  <a:gd name="connsiteX8" fmla="*/ 45920 w 3838032"/>
                  <a:gd name="connsiteY8" fmla="*/ 247852 h 928361"/>
                  <a:gd name="connsiteX9" fmla="*/ 1781812 w 3838032"/>
                  <a:gd name="connsiteY9" fmla="*/ 1272 h 928361"/>
                  <a:gd name="connsiteX0" fmla="*/ 1781812 w 3838032"/>
                  <a:gd name="connsiteY0" fmla="*/ 1634 h 928723"/>
                  <a:gd name="connsiteX1" fmla="*/ 3838013 w 3838032"/>
                  <a:gd name="connsiteY1" fmla="*/ 517351 h 928723"/>
                  <a:gd name="connsiteX2" fmla="*/ 1746642 w 3838032"/>
                  <a:gd name="connsiteY2" fmla="*/ 927560 h 928723"/>
                  <a:gd name="connsiteX3" fmla="*/ 2582 w 3838032"/>
                  <a:gd name="connsiteY3" fmla="*/ 389314 h 928723"/>
                  <a:gd name="connsiteX4" fmla="*/ 101723 w 3838032"/>
                  <a:gd name="connsiteY4" fmla="*/ 389952 h 928723"/>
                  <a:gd name="connsiteX5" fmla="*/ 428341 w 3838032"/>
                  <a:gd name="connsiteY5" fmla="*/ 370795 h 928723"/>
                  <a:gd name="connsiteX6" fmla="*/ 113823 w 3838032"/>
                  <a:gd name="connsiteY6" fmla="*/ 342122 h 928723"/>
                  <a:gd name="connsiteX7" fmla="*/ 0 w 3838032"/>
                  <a:gd name="connsiteY7" fmla="*/ 304110 h 928723"/>
                  <a:gd name="connsiteX8" fmla="*/ 71320 w 3838032"/>
                  <a:gd name="connsiteY8" fmla="*/ 216464 h 928723"/>
                  <a:gd name="connsiteX9" fmla="*/ 1781812 w 3838032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111250 w 3835459"/>
                  <a:gd name="connsiteY6" fmla="*/ 3421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25550 w 3835459"/>
                  <a:gd name="connsiteY6" fmla="*/ 31037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38250 w 3835459"/>
                  <a:gd name="connsiteY6" fmla="*/ 294497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  <a:gd name="connsiteX0" fmla="*/ 1779239 w 3835459"/>
                  <a:gd name="connsiteY0" fmla="*/ 1634 h 928723"/>
                  <a:gd name="connsiteX1" fmla="*/ 3835440 w 3835459"/>
                  <a:gd name="connsiteY1" fmla="*/ 517351 h 928723"/>
                  <a:gd name="connsiteX2" fmla="*/ 1744069 w 3835459"/>
                  <a:gd name="connsiteY2" fmla="*/ 927560 h 928723"/>
                  <a:gd name="connsiteX3" fmla="*/ 9 w 3835459"/>
                  <a:gd name="connsiteY3" fmla="*/ 389314 h 928723"/>
                  <a:gd name="connsiteX4" fmla="*/ 99150 w 3835459"/>
                  <a:gd name="connsiteY4" fmla="*/ 389952 h 928723"/>
                  <a:gd name="connsiteX5" fmla="*/ 425768 w 3835459"/>
                  <a:gd name="connsiteY5" fmla="*/ 370795 h 928723"/>
                  <a:gd name="connsiteX6" fmla="*/ 216025 w 3835459"/>
                  <a:gd name="connsiteY6" fmla="*/ 304022 h 928723"/>
                  <a:gd name="connsiteX7" fmla="*/ 19652 w 3835459"/>
                  <a:gd name="connsiteY7" fmla="*/ 246960 h 928723"/>
                  <a:gd name="connsiteX8" fmla="*/ 68747 w 3835459"/>
                  <a:gd name="connsiteY8" fmla="*/ 216464 h 928723"/>
                  <a:gd name="connsiteX9" fmla="*/ 1779239 w 3835459"/>
                  <a:gd name="connsiteY9" fmla="*/ 1634 h 92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5459" h="928723">
                    <a:moveTo>
                      <a:pt x="1779239" y="1634"/>
                    </a:moveTo>
                    <a:cubicBezTo>
                      <a:pt x="2524720" y="19218"/>
                      <a:pt x="3841302" y="363030"/>
                      <a:pt x="3835440" y="517351"/>
                    </a:cubicBezTo>
                    <a:cubicBezTo>
                      <a:pt x="3829578" y="671672"/>
                      <a:pt x="2383307" y="948899"/>
                      <a:pt x="1744069" y="927560"/>
                    </a:cubicBezTo>
                    <a:cubicBezTo>
                      <a:pt x="1104831" y="906221"/>
                      <a:pt x="961" y="439240"/>
                      <a:pt x="9" y="389314"/>
                    </a:cubicBezTo>
                    <a:cubicBezTo>
                      <a:pt x="-943" y="339388"/>
                      <a:pt x="78803" y="385506"/>
                      <a:pt x="99150" y="389952"/>
                    </a:cubicBezTo>
                    <a:cubicBezTo>
                      <a:pt x="266171" y="432204"/>
                      <a:pt x="412403" y="423627"/>
                      <a:pt x="425768" y="370795"/>
                    </a:cubicBezTo>
                    <a:cubicBezTo>
                      <a:pt x="346760" y="341570"/>
                      <a:pt x="322311" y="334122"/>
                      <a:pt x="216025" y="304022"/>
                    </a:cubicBezTo>
                    <a:cubicBezTo>
                      <a:pt x="109739" y="273922"/>
                      <a:pt x="92518" y="262806"/>
                      <a:pt x="19652" y="246960"/>
                    </a:cubicBezTo>
                    <a:lnTo>
                      <a:pt x="68747" y="216464"/>
                    </a:lnTo>
                    <a:cubicBezTo>
                      <a:pt x="280454" y="81172"/>
                      <a:pt x="1126943" y="-13752"/>
                      <a:pt x="1779239" y="163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ひし形 135">
                <a:extLst>
                  <a:ext uri="{FF2B5EF4-FFF2-40B4-BE49-F238E27FC236}">
                    <a16:creationId xmlns:a16="http://schemas.microsoft.com/office/drawing/2014/main" id="{EC3F5EBB-AE7B-406B-A3CC-BAB859DB5508}"/>
                  </a:ext>
                </a:extLst>
              </p:cNvPr>
              <p:cNvSpPr/>
              <p:nvPr/>
            </p:nvSpPr>
            <p:spPr>
              <a:xfrm>
                <a:off x="2857498" y="5755481"/>
                <a:ext cx="529231" cy="101245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449" h="315375">
                    <a:moveTo>
                      <a:pt x="0" y="78414"/>
                    </a:moveTo>
                    <a:lnTo>
                      <a:pt x="168469" y="0"/>
                    </a:lnTo>
                    <a:cubicBezTo>
                      <a:pt x="289102" y="64238"/>
                      <a:pt x="700352" y="122615"/>
                      <a:pt x="715006" y="175130"/>
                    </a:cubicBezTo>
                    <a:cubicBezTo>
                      <a:pt x="729660" y="227645"/>
                      <a:pt x="377025" y="321191"/>
                      <a:pt x="256392" y="315091"/>
                    </a:cubicBezTo>
                    <a:cubicBezTo>
                      <a:pt x="135759" y="308991"/>
                      <a:pt x="85464" y="171960"/>
                      <a:pt x="0" y="7841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0F7655B5-8290-43B9-862E-85C76E9DACB2}"/>
                  </a:ext>
                </a:extLst>
              </p:cNvPr>
              <p:cNvSpPr/>
              <p:nvPr/>
            </p:nvSpPr>
            <p:spPr>
              <a:xfrm>
                <a:off x="1063854" y="4942279"/>
                <a:ext cx="860490" cy="653835"/>
              </a:xfrm>
              <a:custGeom>
                <a:avLst/>
                <a:gdLst>
                  <a:gd name="connsiteX0" fmla="*/ 753501 w 860490"/>
                  <a:gd name="connsiteY0" fmla="*/ 0 h 653835"/>
                  <a:gd name="connsiteX1" fmla="*/ 776189 w 860490"/>
                  <a:gd name="connsiteY1" fmla="*/ 29286 h 653835"/>
                  <a:gd name="connsiteX2" fmla="*/ 860490 w 860490"/>
                  <a:gd name="connsiteY2" fmla="*/ 323214 h 653835"/>
                  <a:gd name="connsiteX3" fmla="*/ 776189 w 860490"/>
                  <a:gd name="connsiteY3" fmla="*/ 617142 h 653835"/>
                  <a:gd name="connsiteX4" fmla="*/ 747763 w 860490"/>
                  <a:gd name="connsiteY4" fmla="*/ 653835 h 653835"/>
                  <a:gd name="connsiteX5" fmla="*/ 632682 w 860490"/>
                  <a:gd name="connsiteY5" fmla="*/ 615919 h 653835"/>
                  <a:gd name="connsiteX6" fmla="*/ 9 w 860490"/>
                  <a:gd name="connsiteY6" fmla="*/ 336076 h 653835"/>
                  <a:gd name="connsiteX7" fmla="*/ 99150 w 860490"/>
                  <a:gd name="connsiteY7" fmla="*/ 336714 h 653835"/>
                  <a:gd name="connsiteX8" fmla="*/ 425768 w 860490"/>
                  <a:gd name="connsiteY8" fmla="*/ 317557 h 653835"/>
                  <a:gd name="connsiteX9" fmla="*/ 216025 w 860490"/>
                  <a:gd name="connsiteY9" fmla="*/ 250784 h 653835"/>
                  <a:gd name="connsiteX10" fmla="*/ 19652 w 860490"/>
                  <a:gd name="connsiteY10" fmla="*/ 193722 h 653835"/>
                  <a:gd name="connsiteX11" fmla="*/ 68747 w 860490"/>
                  <a:gd name="connsiteY11" fmla="*/ 163226 h 653835"/>
                  <a:gd name="connsiteX12" fmla="*/ 641698 w 860490"/>
                  <a:gd name="connsiteY12" fmla="*/ 14692 h 653835"/>
                  <a:gd name="connsiteX13" fmla="*/ 753501 w 860490"/>
                  <a:gd name="connsiteY13" fmla="*/ 0 h 65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0490" h="653835">
                    <a:moveTo>
                      <a:pt x="753501" y="0"/>
                    </a:moveTo>
                    <a:lnTo>
                      <a:pt x="776189" y="29286"/>
                    </a:lnTo>
                    <a:cubicBezTo>
                      <a:pt x="829412" y="113190"/>
                      <a:pt x="860490" y="214337"/>
                      <a:pt x="860490" y="323214"/>
                    </a:cubicBezTo>
                    <a:cubicBezTo>
                      <a:pt x="860490" y="432092"/>
                      <a:pt x="829412" y="533239"/>
                      <a:pt x="776189" y="617142"/>
                    </a:cubicBezTo>
                    <a:lnTo>
                      <a:pt x="747763" y="653835"/>
                    </a:lnTo>
                    <a:lnTo>
                      <a:pt x="632682" y="615919"/>
                    </a:lnTo>
                    <a:cubicBezTo>
                      <a:pt x="276691" y="490266"/>
                      <a:pt x="485" y="361039"/>
                      <a:pt x="9" y="336076"/>
                    </a:cubicBezTo>
                    <a:cubicBezTo>
                      <a:pt x="-943" y="286150"/>
                      <a:pt x="78803" y="332268"/>
                      <a:pt x="99150" y="336714"/>
                    </a:cubicBezTo>
                    <a:cubicBezTo>
                      <a:pt x="266171" y="378966"/>
                      <a:pt x="412403" y="370389"/>
                      <a:pt x="425768" y="317557"/>
                    </a:cubicBezTo>
                    <a:cubicBezTo>
                      <a:pt x="346760" y="288332"/>
                      <a:pt x="322311" y="280884"/>
                      <a:pt x="216025" y="250784"/>
                    </a:cubicBezTo>
                    <a:cubicBezTo>
                      <a:pt x="109739" y="220684"/>
                      <a:pt x="92518" y="209568"/>
                      <a:pt x="19652" y="193722"/>
                    </a:cubicBezTo>
                    <a:lnTo>
                      <a:pt x="68747" y="163226"/>
                    </a:lnTo>
                    <a:cubicBezTo>
                      <a:pt x="161369" y="104036"/>
                      <a:pt x="375492" y="52572"/>
                      <a:pt x="641698" y="14692"/>
                    </a:cubicBezTo>
                    <a:lnTo>
                      <a:pt x="753501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69E2B825-6453-4C25-871C-D79AA503FC07}"/>
                  </a:ext>
                </a:extLst>
              </p:cNvPr>
              <p:cNvSpPr/>
              <p:nvPr/>
            </p:nvSpPr>
            <p:spPr>
              <a:xfrm>
                <a:off x="1817356" y="4889041"/>
                <a:ext cx="3058923" cy="490374"/>
              </a:xfrm>
              <a:custGeom>
                <a:avLst/>
                <a:gdLst>
                  <a:gd name="connsiteX0" fmla="*/ 773643 w 3058923"/>
                  <a:gd name="connsiteY0" fmla="*/ 898 h 490374"/>
                  <a:gd name="connsiteX1" fmla="*/ 1025738 w 3058923"/>
                  <a:gd name="connsiteY1" fmla="*/ 1634 h 490374"/>
                  <a:gd name="connsiteX2" fmla="*/ 3025846 w 3058923"/>
                  <a:gd name="connsiteY2" fmla="*/ 451606 h 490374"/>
                  <a:gd name="connsiteX3" fmla="*/ 3058923 w 3058923"/>
                  <a:gd name="connsiteY3" fmla="*/ 490374 h 490374"/>
                  <a:gd name="connsiteX4" fmla="*/ 2972100 w 3058923"/>
                  <a:gd name="connsiteY4" fmla="*/ 474138 h 490374"/>
                  <a:gd name="connsiteX5" fmla="*/ 1344566 w 3058923"/>
                  <a:gd name="connsiteY5" fmla="*/ 303137 h 490374"/>
                  <a:gd name="connsiteX6" fmla="*/ 707545 w 3058923"/>
                  <a:gd name="connsiteY6" fmla="*/ 309801 h 490374"/>
                  <a:gd name="connsiteX7" fmla="*/ 102358 w 3058923"/>
                  <a:gd name="connsiteY7" fmla="*/ 343831 h 490374"/>
                  <a:gd name="connsiteX8" fmla="*/ 84797 w 3058923"/>
                  <a:gd name="connsiteY8" fmla="*/ 220123 h 490374"/>
                  <a:gd name="connsiteX9" fmla="*/ 22688 w 3058923"/>
                  <a:gd name="connsiteY9" fmla="*/ 82524 h 490374"/>
                  <a:gd name="connsiteX10" fmla="*/ 0 w 3058923"/>
                  <a:gd name="connsiteY10" fmla="*/ 53238 h 490374"/>
                  <a:gd name="connsiteX11" fmla="*/ 5271 w 3058923"/>
                  <a:gd name="connsiteY11" fmla="*/ 52545 h 490374"/>
                  <a:gd name="connsiteX12" fmla="*/ 773643 w 3058923"/>
                  <a:gd name="connsiteY12" fmla="*/ 898 h 490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8923" h="490374">
                    <a:moveTo>
                      <a:pt x="773643" y="898"/>
                    </a:moveTo>
                    <a:cubicBezTo>
                      <a:pt x="859630" y="-489"/>
                      <a:pt x="944201" y="-289"/>
                      <a:pt x="1025738" y="1634"/>
                    </a:cubicBezTo>
                    <a:cubicBezTo>
                      <a:pt x="1678034" y="17020"/>
                      <a:pt x="2767579" y="282175"/>
                      <a:pt x="3025846" y="451606"/>
                    </a:cubicBezTo>
                    <a:lnTo>
                      <a:pt x="3058923" y="490374"/>
                    </a:lnTo>
                    <a:lnTo>
                      <a:pt x="2972100" y="474138"/>
                    </a:lnTo>
                    <a:cubicBezTo>
                      <a:pt x="2448252" y="385202"/>
                      <a:pt x="1807708" y="310415"/>
                      <a:pt x="1344566" y="303137"/>
                    </a:cubicBezTo>
                    <a:cubicBezTo>
                      <a:pt x="1141941" y="299953"/>
                      <a:pt x="924236" y="302476"/>
                      <a:pt x="707545" y="309801"/>
                    </a:cubicBezTo>
                    <a:lnTo>
                      <a:pt x="102358" y="343831"/>
                    </a:lnTo>
                    <a:lnTo>
                      <a:pt x="84797" y="220123"/>
                    </a:lnTo>
                    <a:cubicBezTo>
                      <a:pt x="70375" y="170739"/>
                      <a:pt x="49300" y="124476"/>
                      <a:pt x="22688" y="82524"/>
                    </a:cubicBezTo>
                    <a:lnTo>
                      <a:pt x="0" y="53238"/>
                    </a:lnTo>
                    <a:lnTo>
                      <a:pt x="5271" y="52545"/>
                    </a:lnTo>
                    <a:cubicBezTo>
                      <a:pt x="244988" y="23506"/>
                      <a:pt x="515684" y="5061"/>
                      <a:pt x="773643" y="89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ひし形 135">
                <a:extLst>
                  <a:ext uri="{FF2B5EF4-FFF2-40B4-BE49-F238E27FC236}">
                    <a16:creationId xmlns:a16="http://schemas.microsoft.com/office/drawing/2014/main" id="{A7AC1197-B371-493C-8AA7-9FB5434EEFF0}"/>
                  </a:ext>
                </a:extLst>
              </p:cNvPr>
              <p:cNvSpPr/>
              <p:nvPr/>
            </p:nvSpPr>
            <p:spPr>
              <a:xfrm>
                <a:off x="1910175" y="5362688"/>
                <a:ext cx="556800" cy="263412"/>
              </a:xfrm>
              <a:custGeom>
                <a:avLst/>
                <a:gdLst>
                  <a:gd name="connsiteX0" fmla="*/ 0 w 723798"/>
                  <a:gd name="connsiteY0" fmla="*/ 192715 h 385429"/>
                  <a:gd name="connsiteX1" fmla="*/ 361899 w 723798"/>
                  <a:gd name="connsiteY1" fmla="*/ 0 h 385429"/>
                  <a:gd name="connsiteX2" fmla="*/ 723798 w 723798"/>
                  <a:gd name="connsiteY2" fmla="*/ 192715 h 385429"/>
                  <a:gd name="connsiteX3" fmla="*/ 361899 w 723798"/>
                  <a:gd name="connsiteY3" fmla="*/ 385429 h 385429"/>
                  <a:gd name="connsiteX4" fmla="*/ 0 w 723798"/>
                  <a:gd name="connsiteY4" fmla="*/ 192715 h 385429"/>
                  <a:gd name="connsiteX0" fmla="*/ 0 w 723917"/>
                  <a:gd name="connsiteY0" fmla="*/ 192715 h 385429"/>
                  <a:gd name="connsiteX1" fmla="*/ 361899 w 723917"/>
                  <a:gd name="connsiteY1" fmla="*/ 0 h 385429"/>
                  <a:gd name="connsiteX2" fmla="*/ 723798 w 723917"/>
                  <a:gd name="connsiteY2" fmla="*/ 192715 h 385429"/>
                  <a:gd name="connsiteX3" fmla="*/ 361899 w 723917"/>
                  <a:gd name="connsiteY3" fmla="*/ 385429 h 385429"/>
                  <a:gd name="connsiteX4" fmla="*/ 0 w 723917"/>
                  <a:gd name="connsiteY4" fmla="*/ 192715 h 385429"/>
                  <a:gd name="connsiteX0" fmla="*/ 0 w 724521"/>
                  <a:gd name="connsiteY0" fmla="*/ 192715 h 376637"/>
                  <a:gd name="connsiteX1" fmla="*/ 361899 w 724521"/>
                  <a:gd name="connsiteY1" fmla="*/ 0 h 376637"/>
                  <a:gd name="connsiteX2" fmla="*/ 723798 w 724521"/>
                  <a:gd name="connsiteY2" fmla="*/ 192715 h 376637"/>
                  <a:gd name="connsiteX3" fmla="*/ 265184 w 724521"/>
                  <a:gd name="connsiteY3" fmla="*/ 376637 h 376637"/>
                  <a:gd name="connsiteX4" fmla="*/ 0 w 724521"/>
                  <a:gd name="connsiteY4" fmla="*/ 192715 h 376637"/>
                  <a:gd name="connsiteX0" fmla="*/ 0 w 715729"/>
                  <a:gd name="connsiteY0" fmla="*/ 95999 h 376637"/>
                  <a:gd name="connsiteX1" fmla="*/ 353107 w 715729"/>
                  <a:gd name="connsiteY1" fmla="*/ 0 h 376637"/>
                  <a:gd name="connsiteX2" fmla="*/ 715006 w 715729"/>
                  <a:gd name="connsiteY2" fmla="*/ 192715 h 376637"/>
                  <a:gd name="connsiteX3" fmla="*/ 256392 w 715729"/>
                  <a:gd name="connsiteY3" fmla="*/ 376637 h 376637"/>
                  <a:gd name="connsiteX4" fmla="*/ 0 w 715729"/>
                  <a:gd name="connsiteY4" fmla="*/ 95999 h 376637"/>
                  <a:gd name="connsiteX0" fmla="*/ 0 w 715449"/>
                  <a:gd name="connsiteY0" fmla="*/ 78414 h 359052"/>
                  <a:gd name="connsiteX1" fmla="*/ 168469 w 715449"/>
                  <a:gd name="connsiteY1" fmla="*/ 0 h 359052"/>
                  <a:gd name="connsiteX2" fmla="*/ 715006 w 715449"/>
                  <a:gd name="connsiteY2" fmla="*/ 175130 h 359052"/>
                  <a:gd name="connsiteX3" fmla="*/ 256392 w 715449"/>
                  <a:gd name="connsiteY3" fmla="*/ 359052 h 359052"/>
                  <a:gd name="connsiteX4" fmla="*/ 0 w 715449"/>
                  <a:gd name="connsiteY4" fmla="*/ 78414 h 359052"/>
                  <a:gd name="connsiteX0" fmla="*/ 0 w 715449"/>
                  <a:gd name="connsiteY0" fmla="*/ 78414 h 359259"/>
                  <a:gd name="connsiteX1" fmla="*/ 168469 w 715449"/>
                  <a:gd name="connsiteY1" fmla="*/ 0 h 359259"/>
                  <a:gd name="connsiteX2" fmla="*/ 715006 w 715449"/>
                  <a:gd name="connsiteY2" fmla="*/ 175130 h 359259"/>
                  <a:gd name="connsiteX3" fmla="*/ 256392 w 715449"/>
                  <a:gd name="connsiteY3" fmla="*/ 359052 h 359259"/>
                  <a:gd name="connsiteX4" fmla="*/ 0 w 715449"/>
                  <a:gd name="connsiteY4" fmla="*/ 78414 h 359259"/>
                  <a:gd name="connsiteX0" fmla="*/ 0 w 715449"/>
                  <a:gd name="connsiteY0" fmla="*/ 78414 h 315375"/>
                  <a:gd name="connsiteX1" fmla="*/ 168469 w 715449"/>
                  <a:gd name="connsiteY1" fmla="*/ 0 h 315375"/>
                  <a:gd name="connsiteX2" fmla="*/ 715006 w 715449"/>
                  <a:gd name="connsiteY2" fmla="*/ 175130 h 315375"/>
                  <a:gd name="connsiteX3" fmla="*/ 256392 w 715449"/>
                  <a:gd name="connsiteY3" fmla="*/ 315091 h 315375"/>
                  <a:gd name="connsiteX4" fmla="*/ 0 w 715449"/>
                  <a:gd name="connsiteY4" fmla="*/ 78414 h 315375"/>
                  <a:gd name="connsiteX0" fmla="*/ 0 w 718096"/>
                  <a:gd name="connsiteY0" fmla="*/ 106209 h 343183"/>
                  <a:gd name="connsiteX1" fmla="*/ 10208 w 718096"/>
                  <a:gd name="connsiteY1" fmla="*/ 0 h 343183"/>
                  <a:gd name="connsiteX2" fmla="*/ 715006 w 718096"/>
                  <a:gd name="connsiteY2" fmla="*/ 202925 h 343183"/>
                  <a:gd name="connsiteX3" fmla="*/ 256392 w 718096"/>
                  <a:gd name="connsiteY3" fmla="*/ 342886 h 343183"/>
                  <a:gd name="connsiteX4" fmla="*/ 0 w 718096"/>
                  <a:gd name="connsiteY4" fmla="*/ 106209 h 343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096" h="343183">
                    <a:moveTo>
                      <a:pt x="0" y="106209"/>
                    </a:moveTo>
                    <a:lnTo>
                      <a:pt x="10208" y="0"/>
                    </a:lnTo>
                    <a:cubicBezTo>
                      <a:pt x="130841" y="64238"/>
                      <a:pt x="673975" y="145777"/>
                      <a:pt x="715006" y="202925"/>
                    </a:cubicBezTo>
                    <a:cubicBezTo>
                      <a:pt x="756037" y="260073"/>
                      <a:pt x="377025" y="348986"/>
                      <a:pt x="256392" y="342886"/>
                    </a:cubicBezTo>
                    <a:cubicBezTo>
                      <a:pt x="135759" y="336786"/>
                      <a:pt x="85464" y="199755"/>
                      <a:pt x="0" y="10620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D2284A38-55ED-408B-8D28-2A078317B417}"/>
                  </a:ext>
                </a:extLst>
              </p:cNvPr>
              <p:cNvSpPr/>
              <p:nvPr/>
            </p:nvSpPr>
            <p:spPr>
              <a:xfrm rot="10800000">
                <a:off x="1828799" y="4987925"/>
                <a:ext cx="131867" cy="557656"/>
              </a:xfrm>
              <a:prstGeom prst="moon">
                <a:avLst>
                  <a:gd name="adj" fmla="val 371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角を丸くする 141">
                <a:extLst>
                  <a:ext uri="{FF2B5EF4-FFF2-40B4-BE49-F238E27FC236}">
                    <a16:creationId xmlns:a16="http://schemas.microsoft.com/office/drawing/2014/main" id="{A3B18AE5-85AC-47FA-BB5D-AECBE4C3665E}"/>
                  </a:ext>
                </a:extLst>
              </p:cNvPr>
              <p:cNvSpPr/>
              <p:nvPr/>
            </p:nvSpPr>
            <p:spPr>
              <a:xfrm rot="1151027">
                <a:off x="1063190" y="5160334"/>
                <a:ext cx="488667" cy="66325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四角形: 角を丸くする 141">
                <a:extLst>
                  <a:ext uri="{FF2B5EF4-FFF2-40B4-BE49-F238E27FC236}">
                    <a16:creationId xmlns:a16="http://schemas.microsoft.com/office/drawing/2014/main" id="{F60DD9EC-E746-440D-804C-7C5EB7195F96}"/>
                  </a:ext>
                </a:extLst>
              </p:cNvPr>
              <p:cNvSpPr/>
              <p:nvPr/>
            </p:nvSpPr>
            <p:spPr>
              <a:xfrm rot="11128420">
                <a:off x="1059022" y="5275603"/>
                <a:ext cx="460673" cy="45719"/>
              </a:xfrm>
              <a:custGeom>
                <a:avLst/>
                <a:gdLst>
                  <a:gd name="connsiteX0" fmla="*/ 0 w 443029"/>
                  <a:gd name="connsiteY0" fmla="*/ 22860 h 45719"/>
                  <a:gd name="connsiteX1" fmla="*/ 22860 w 443029"/>
                  <a:gd name="connsiteY1" fmla="*/ 0 h 45719"/>
                  <a:gd name="connsiteX2" fmla="*/ 420170 w 443029"/>
                  <a:gd name="connsiteY2" fmla="*/ 0 h 45719"/>
                  <a:gd name="connsiteX3" fmla="*/ 443030 w 443029"/>
                  <a:gd name="connsiteY3" fmla="*/ 22860 h 45719"/>
                  <a:gd name="connsiteX4" fmla="*/ 443029 w 443029"/>
                  <a:gd name="connsiteY4" fmla="*/ 22860 h 45719"/>
                  <a:gd name="connsiteX5" fmla="*/ 420169 w 443029"/>
                  <a:gd name="connsiteY5" fmla="*/ 45720 h 45719"/>
                  <a:gd name="connsiteX6" fmla="*/ 22860 w 443029"/>
                  <a:gd name="connsiteY6" fmla="*/ 45719 h 45719"/>
                  <a:gd name="connsiteX7" fmla="*/ 0 w 443029"/>
                  <a:gd name="connsiteY7" fmla="*/ 22859 h 45719"/>
                  <a:gd name="connsiteX8" fmla="*/ 0 w 443029"/>
                  <a:gd name="connsiteY8" fmla="*/ 22860 h 45719"/>
                  <a:gd name="connsiteX0" fmla="*/ 0 w 443030"/>
                  <a:gd name="connsiteY0" fmla="*/ 51302 h 74162"/>
                  <a:gd name="connsiteX1" fmla="*/ 22860 w 443030"/>
                  <a:gd name="connsiteY1" fmla="*/ 28442 h 74162"/>
                  <a:gd name="connsiteX2" fmla="*/ 235995 w 443030"/>
                  <a:gd name="connsiteY2" fmla="*/ 0 h 74162"/>
                  <a:gd name="connsiteX3" fmla="*/ 420170 w 443030"/>
                  <a:gd name="connsiteY3" fmla="*/ 28442 h 74162"/>
                  <a:gd name="connsiteX4" fmla="*/ 443030 w 443030"/>
                  <a:gd name="connsiteY4" fmla="*/ 51302 h 74162"/>
                  <a:gd name="connsiteX5" fmla="*/ 443029 w 443030"/>
                  <a:gd name="connsiteY5" fmla="*/ 51302 h 74162"/>
                  <a:gd name="connsiteX6" fmla="*/ 420169 w 443030"/>
                  <a:gd name="connsiteY6" fmla="*/ 74162 h 74162"/>
                  <a:gd name="connsiteX7" fmla="*/ 22860 w 443030"/>
                  <a:gd name="connsiteY7" fmla="*/ 74161 h 74162"/>
                  <a:gd name="connsiteX8" fmla="*/ 0 w 443030"/>
                  <a:gd name="connsiteY8" fmla="*/ 51301 h 74162"/>
                  <a:gd name="connsiteX9" fmla="*/ 0 w 443030"/>
                  <a:gd name="connsiteY9" fmla="*/ 51302 h 74162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2860 w 443030"/>
                  <a:gd name="connsiteY7" fmla="*/ 74174 h 74175"/>
                  <a:gd name="connsiteX8" fmla="*/ 0 w 443030"/>
                  <a:gd name="connsiteY8" fmla="*/ 51314 h 74175"/>
                  <a:gd name="connsiteX9" fmla="*/ 0 w 443030"/>
                  <a:gd name="connsiteY9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  <a:gd name="connsiteX0" fmla="*/ 0 w 443030"/>
                  <a:gd name="connsiteY0" fmla="*/ 51315 h 74175"/>
                  <a:gd name="connsiteX1" fmla="*/ 22860 w 443030"/>
                  <a:gd name="connsiteY1" fmla="*/ 28455 h 74175"/>
                  <a:gd name="connsiteX2" fmla="*/ 235995 w 443030"/>
                  <a:gd name="connsiteY2" fmla="*/ 13 h 74175"/>
                  <a:gd name="connsiteX3" fmla="*/ 420170 w 443030"/>
                  <a:gd name="connsiteY3" fmla="*/ 28455 h 74175"/>
                  <a:gd name="connsiteX4" fmla="*/ 443030 w 443030"/>
                  <a:gd name="connsiteY4" fmla="*/ 51315 h 74175"/>
                  <a:gd name="connsiteX5" fmla="*/ 443029 w 443030"/>
                  <a:gd name="connsiteY5" fmla="*/ 51315 h 74175"/>
                  <a:gd name="connsiteX6" fmla="*/ 420169 w 443030"/>
                  <a:gd name="connsiteY6" fmla="*/ 74175 h 74175"/>
                  <a:gd name="connsiteX7" fmla="*/ 233303 w 443030"/>
                  <a:gd name="connsiteY7" fmla="*/ 50140 h 74175"/>
                  <a:gd name="connsiteX8" fmla="*/ 22860 w 443030"/>
                  <a:gd name="connsiteY8" fmla="*/ 74174 h 74175"/>
                  <a:gd name="connsiteX9" fmla="*/ 0 w 443030"/>
                  <a:gd name="connsiteY9" fmla="*/ 51314 h 74175"/>
                  <a:gd name="connsiteX10" fmla="*/ 0 w 443030"/>
                  <a:gd name="connsiteY10" fmla="*/ 51315 h 7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3030" h="74175">
                    <a:moveTo>
                      <a:pt x="0" y="51315"/>
                    </a:moveTo>
                    <a:cubicBezTo>
                      <a:pt x="0" y="38690"/>
                      <a:pt x="10235" y="28455"/>
                      <a:pt x="22860" y="28455"/>
                    </a:cubicBezTo>
                    <a:cubicBezTo>
                      <a:pt x="86402" y="27621"/>
                      <a:pt x="106175" y="-700"/>
                      <a:pt x="235995" y="13"/>
                    </a:cubicBezTo>
                    <a:cubicBezTo>
                      <a:pt x="365815" y="726"/>
                      <a:pt x="351276" y="27621"/>
                      <a:pt x="420170" y="28455"/>
                    </a:cubicBezTo>
                    <a:cubicBezTo>
                      <a:pt x="432795" y="28455"/>
                      <a:pt x="443030" y="38690"/>
                      <a:pt x="443030" y="51315"/>
                    </a:cubicBezTo>
                    <a:lnTo>
                      <a:pt x="443029" y="51315"/>
                    </a:lnTo>
                    <a:cubicBezTo>
                      <a:pt x="443029" y="63940"/>
                      <a:pt x="432794" y="74175"/>
                      <a:pt x="420169" y="74175"/>
                    </a:cubicBezTo>
                    <a:cubicBezTo>
                      <a:pt x="361144" y="74048"/>
                      <a:pt x="332431" y="52420"/>
                      <a:pt x="233303" y="50140"/>
                    </a:cubicBezTo>
                    <a:cubicBezTo>
                      <a:pt x="134175" y="47860"/>
                      <a:pt x="93008" y="66163"/>
                      <a:pt x="22860" y="74174"/>
                    </a:cubicBezTo>
                    <a:cubicBezTo>
                      <a:pt x="10235" y="74174"/>
                      <a:pt x="0" y="63939"/>
                      <a:pt x="0" y="51314"/>
                    </a:cubicBezTo>
                    <a:lnTo>
                      <a:pt x="0" y="5131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3F79ABD2-531F-41DB-9DF7-B53040C3FDE0}"/>
                  </a:ext>
                </a:extLst>
              </p:cNvPr>
              <p:cNvSpPr/>
              <p:nvPr/>
            </p:nvSpPr>
            <p:spPr>
              <a:xfrm>
                <a:off x="1440836" y="5066264"/>
                <a:ext cx="121544" cy="12154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8CBEDE9-CBAE-4644-84FF-A6E459D5EF7A}"/>
                  </a:ext>
                </a:extLst>
              </p:cNvPr>
              <p:cNvSpPr/>
              <p:nvPr/>
            </p:nvSpPr>
            <p:spPr>
              <a:xfrm>
                <a:off x="1473198" y="5098460"/>
                <a:ext cx="57152" cy="5715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6C6605BF-1FB7-407C-983D-4B65F34F2F4E}"/>
              </a:ext>
            </a:extLst>
          </p:cNvPr>
          <p:cNvGrpSpPr/>
          <p:nvPr/>
        </p:nvGrpSpPr>
        <p:grpSpPr>
          <a:xfrm>
            <a:off x="6615768" y="1246237"/>
            <a:ext cx="2599014" cy="1882840"/>
            <a:chOff x="1653721" y="1465943"/>
            <a:chExt cx="3468706" cy="2512884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9ADE6AC8-220F-4F63-ADCC-473A998DA254}"/>
                </a:ext>
              </a:extLst>
            </p:cNvPr>
            <p:cNvGrpSpPr/>
            <p:nvPr/>
          </p:nvGrpSpPr>
          <p:grpSpPr>
            <a:xfrm>
              <a:off x="1653721" y="1465943"/>
              <a:ext cx="3468706" cy="2512884"/>
              <a:chOff x="1653721" y="1465943"/>
              <a:chExt cx="3468706" cy="2512884"/>
            </a:xfrm>
          </p:grpSpPr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357C1845-2C2F-4E54-AEA8-F41B323C924F}"/>
                  </a:ext>
                </a:extLst>
              </p:cNvPr>
              <p:cNvSpPr/>
              <p:nvPr/>
            </p:nvSpPr>
            <p:spPr>
              <a:xfrm>
                <a:off x="2034408" y="1556302"/>
                <a:ext cx="2785554" cy="2422525"/>
              </a:xfrm>
              <a:custGeom>
                <a:avLst/>
                <a:gdLst>
                  <a:gd name="connsiteX0" fmla="*/ 1392777 w 2785554"/>
                  <a:gd name="connsiteY0" fmla="*/ 0 h 2032000"/>
                  <a:gd name="connsiteX1" fmla="*/ 2785554 w 2785554"/>
                  <a:gd name="connsiteY1" fmla="*/ 1073150 h 2032000"/>
                  <a:gd name="connsiteX2" fmla="*/ 2278713 w 2785554"/>
                  <a:gd name="connsiteY2" fmla="*/ 1901245 h 2032000"/>
                  <a:gd name="connsiteX3" fmla="*/ 2258125 w 2785554"/>
                  <a:gd name="connsiteY3" fmla="*/ 1913107 h 2032000"/>
                  <a:gd name="connsiteX4" fmla="*/ 2131288 w 2785554"/>
                  <a:gd name="connsiteY4" fmla="*/ 1947667 h 2032000"/>
                  <a:gd name="connsiteX5" fmla="*/ 1392777 w 2785554"/>
                  <a:gd name="connsiteY5" fmla="*/ 2032000 h 2032000"/>
                  <a:gd name="connsiteX6" fmla="*/ 654266 w 2785554"/>
                  <a:gd name="connsiteY6" fmla="*/ 1947667 h 2032000"/>
                  <a:gd name="connsiteX7" fmla="*/ 527429 w 2785554"/>
                  <a:gd name="connsiteY7" fmla="*/ 1913107 h 2032000"/>
                  <a:gd name="connsiteX8" fmla="*/ 506842 w 2785554"/>
                  <a:gd name="connsiteY8" fmla="*/ 1901245 h 2032000"/>
                  <a:gd name="connsiteX9" fmla="*/ 0 w 2785554"/>
                  <a:gd name="connsiteY9" fmla="*/ 1073150 h 2032000"/>
                  <a:gd name="connsiteX10" fmla="*/ 1392777 w 2785554"/>
                  <a:gd name="connsiteY10" fmla="*/ 0 h 20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85554" h="2032000">
                    <a:moveTo>
                      <a:pt x="1392777" y="0"/>
                    </a:moveTo>
                    <a:cubicBezTo>
                      <a:pt x="2161986" y="0"/>
                      <a:pt x="2785554" y="480466"/>
                      <a:pt x="2785554" y="1073150"/>
                    </a:cubicBezTo>
                    <a:cubicBezTo>
                      <a:pt x="2785554" y="1406535"/>
                      <a:pt x="2588253" y="1704413"/>
                      <a:pt x="2278713" y="1901245"/>
                    </a:cubicBezTo>
                    <a:lnTo>
                      <a:pt x="2258125" y="1913107"/>
                    </a:lnTo>
                    <a:lnTo>
                      <a:pt x="2131288" y="1947667"/>
                    </a:lnTo>
                    <a:cubicBezTo>
                      <a:pt x="1904299" y="2001971"/>
                      <a:pt x="1654738" y="2032000"/>
                      <a:pt x="1392777" y="2032000"/>
                    </a:cubicBezTo>
                    <a:cubicBezTo>
                      <a:pt x="1130816" y="2032000"/>
                      <a:pt x="881255" y="2001971"/>
                      <a:pt x="654266" y="1947667"/>
                    </a:cubicBezTo>
                    <a:lnTo>
                      <a:pt x="527429" y="1913107"/>
                    </a:lnTo>
                    <a:lnTo>
                      <a:pt x="506842" y="1901245"/>
                    </a:lnTo>
                    <a:cubicBezTo>
                      <a:pt x="197301" y="1704413"/>
                      <a:pt x="0" y="1406535"/>
                      <a:pt x="0" y="1073150"/>
                    </a:cubicBezTo>
                    <a:cubicBezTo>
                      <a:pt x="0" y="480466"/>
                      <a:pt x="623568" y="0"/>
                      <a:pt x="139277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四角形: 角を丸くする 858">
                <a:extLst>
                  <a:ext uri="{FF2B5EF4-FFF2-40B4-BE49-F238E27FC236}">
                    <a16:creationId xmlns:a16="http://schemas.microsoft.com/office/drawing/2014/main" id="{25E3783E-1D2F-4897-8812-6D7EC7993B5C}"/>
                  </a:ext>
                </a:extLst>
              </p:cNvPr>
              <p:cNvSpPr/>
              <p:nvPr/>
            </p:nvSpPr>
            <p:spPr>
              <a:xfrm rot="432779">
                <a:off x="1653721" y="2326189"/>
                <a:ext cx="495300" cy="361950"/>
              </a:xfrm>
              <a:prstGeom prst="roundRect">
                <a:avLst/>
              </a:prstGeom>
              <a:gradFill>
                <a:gsLst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四角形: 角を丸くする 859">
                <a:extLst>
                  <a:ext uri="{FF2B5EF4-FFF2-40B4-BE49-F238E27FC236}">
                    <a16:creationId xmlns:a16="http://schemas.microsoft.com/office/drawing/2014/main" id="{CB86238F-8EFF-4644-A21F-C1E7E4FEE89C}"/>
                  </a:ext>
                </a:extLst>
              </p:cNvPr>
              <p:cNvSpPr/>
              <p:nvPr/>
            </p:nvSpPr>
            <p:spPr>
              <a:xfrm rot="21167221" flipH="1">
                <a:off x="4627127" y="2326189"/>
                <a:ext cx="495300" cy="361950"/>
              </a:xfrm>
              <a:prstGeom prst="roundRect">
                <a:avLst/>
              </a:prstGeom>
              <a:gradFill>
                <a:gsLst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4854344E-93AC-4780-95FC-FFEAA322EEB0}"/>
                  </a:ext>
                </a:extLst>
              </p:cNvPr>
              <p:cNvSpPr/>
              <p:nvPr/>
            </p:nvSpPr>
            <p:spPr>
              <a:xfrm>
                <a:off x="1901371" y="1465943"/>
                <a:ext cx="3051629" cy="2351314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0">
                    <a:schemeClr val="bg1">
                      <a:lumMod val="6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E34E6762-C557-41D6-A67C-06E858857A11}"/>
                  </a:ext>
                </a:extLst>
              </p:cNvPr>
              <p:cNvSpPr/>
              <p:nvPr/>
            </p:nvSpPr>
            <p:spPr>
              <a:xfrm>
                <a:off x="2034408" y="1625600"/>
                <a:ext cx="2785554" cy="21463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CC4C1BD2-2F5F-4E08-8DCC-781ABCFD12D9}"/>
                  </a:ext>
                </a:extLst>
              </p:cNvPr>
              <p:cNvSpPr/>
              <p:nvPr/>
            </p:nvSpPr>
            <p:spPr>
              <a:xfrm>
                <a:off x="2410563" y="1800225"/>
                <a:ext cx="2033244" cy="15666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4994A699-51CE-4472-9C42-30DF95E42CD1}"/>
                  </a:ext>
                </a:extLst>
              </p:cNvPr>
              <p:cNvSpPr/>
              <p:nvPr/>
            </p:nvSpPr>
            <p:spPr>
              <a:xfrm>
                <a:off x="2422257" y="2296526"/>
                <a:ext cx="2009856" cy="216962"/>
              </a:xfrm>
              <a:custGeom>
                <a:avLst/>
                <a:gdLst>
                  <a:gd name="connsiteX0" fmla="*/ 1051899 w 2009856"/>
                  <a:gd name="connsiteY0" fmla="*/ 0 h 216962"/>
                  <a:gd name="connsiteX1" fmla="*/ 1805460 w 2009856"/>
                  <a:gd name="connsiteY1" fmla="*/ 72661 h 216962"/>
                  <a:gd name="connsiteX2" fmla="*/ 1998713 w 2009856"/>
                  <a:gd name="connsiteY2" fmla="*/ 122994 h 216962"/>
                  <a:gd name="connsiteX3" fmla="*/ 2002877 w 2009856"/>
                  <a:gd name="connsiteY3" fmla="*/ 133331 h 216962"/>
                  <a:gd name="connsiteX4" fmla="*/ 2009856 w 2009856"/>
                  <a:gd name="connsiteY4" fmla="*/ 186672 h 216962"/>
                  <a:gd name="connsiteX5" fmla="*/ 1939933 w 2009856"/>
                  <a:gd name="connsiteY5" fmla="*/ 164126 h 216962"/>
                  <a:gd name="connsiteX6" fmla="*/ 1051899 w 2009856"/>
                  <a:gd name="connsiteY6" fmla="*/ 60330 h 216962"/>
                  <a:gd name="connsiteX7" fmla="*/ 163865 w 2009856"/>
                  <a:gd name="connsiteY7" fmla="*/ 164126 h 216962"/>
                  <a:gd name="connsiteX8" fmla="*/ 0 w 2009856"/>
                  <a:gd name="connsiteY8" fmla="*/ 216962 h 216962"/>
                  <a:gd name="connsiteX9" fmla="*/ 7509 w 2009856"/>
                  <a:gd name="connsiteY9" fmla="*/ 159568 h 216962"/>
                  <a:gd name="connsiteX10" fmla="*/ 98870 w 2009856"/>
                  <a:gd name="connsiteY10" fmla="*/ 124613 h 216962"/>
                  <a:gd name="connsiteX11" fmla="*/ 1051899 w 2009856"/>
                  <a:gd name="connsiteY11" fmla="*/ 0 h 216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09856" h="216962">
                    <a:moveTo>
                      <a:pt x="1051899" y="0"/>
                    </a:moveTo>
                    <a:cubicBezTo>
                      <a:pt x="1331035" y="0"/>
                      <a:pt x="1590351" y="26787"/>
                      <a:pt x="1805460" y="72661"/>
                    </a:cubicBezTo>
                    <a:lnTo>
                      <a:pt x="1998713" y="122994"/>
                    </a:lnTo>
                    <a:lnTo>
                      <a:pt x="2002877" y="133331"/>
                    </a:lnTo>
                    <a:lnTo>
                      <a:pt x="2009856" y="186672"/>
                    </a:lnTo>
                    <a:lnTo>
                      <a:pt x="1939933" y="164126"/>
                    </a:lnTo>
                    <a:cubicBezTo>
                      <a:pt x="1699903" y="99100"/>
                      <a:pt x="1388494" y="60330"/>
                      <a:pt x="1051899" y="60330"/>
                    </a:cubicBezTo>
                    <a:cubicBezTo>
                      <a:pt x="715305" y="60330"/>
                      <a:pt x="403895" y="99100"/>
                      <a:pt x="163865" y="164126"/>
                    </a:cubicBezTo>
                    <a:lnTo>
                      <a:pt x="0" y="216962"/>
                    </a:lnTo>
                    <a:lnTo>
                      <a:pt x="7509" y="159568"/>
                    </a:lnTo>
                    <a:lnTo>
                      <a:pt x="98870" y="124613"/>
                    </a:lnTo>
                    <a:cubicBezTo>
                      <a:pt x="342771" y="47621"/>
                      <a:pt x="679718" y="0"/>
                      <a:pt x="105189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正方形/長方形 864">
                <a:extLst>
                  <a:ext uri="{FF2B5EF4-FFF2-40B4-BE49-F238E27FC236}">
                    <a16:creationId xmlns:a16="http://schemas.microsoft.com/office/drawing/2014/main" id="{8477C29D-48CB-4963-870E-4E3C197DDD12}"/>
                  </a:ext>
                </a:extLst>
              </p:cNvPr>
              <p:cNvSpPr/>
              <p:nvPr/>
            </p:nvSpPr>
            <p:spPr>
              <a:xfrm>
                <a:off x="3397665" y="1823791"/>
                <a:ext cx="59040" cy="1543297"/>
              </a:xfrm>
              <a:prstGeom prst="rect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0B55F5E4-D7DB-403C-B0DF-8A93527A28D7}"/>
                </a:ext>
              </a:extLst>
            </p:cNvPr>
            <p:cNvGrpSpPr/>
            <p:nvPr/>
          </p:nvGrpSpPr>
          <p:grpSpPr>
            <a:xfrm>
              <a:off x="2035206" y="1963310"/>
              <a:ext cx="1858344" cy="950468"/>
              <a:chOff x="2396091" y="2604506"/>
              <a:chExt cx="1858344" cy="950468"/>
            </a:xfrm>
          </p:grpSpPr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9C944CFF-A237-49CD-B31F-5D0805879448}"/>
                  </a:ext>
                </a:extLst>
              </p:cNvPr>
              <p:cNvGrpSpPr/>
              <p:nvPr/>
            </p:nvGrpSpPr>
            <p:grpSpPr>
              <a:xfrm>
                <a:off x="2832933" y="27124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855" name="月 854">
                  <a:extLst>
                    <a:ext uri="{FF2B5EF4-FFF2-40B4-BE49-F238E27FC236}">
                      <a16:creationId xmlns:a16="http://schemas.microsoft.com/office/drawing/2014/main" id="{53D46904-F76E-4045-B025-4E2305ADCFF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789EC1AC-DA7A-4E25-93AC-C5C73D8B413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楕円 856">
                  <a:extLst>
                    <a:ext uri="{FF2B5EF4-FFF2-40B4-BE49-F238E27FC236}">
                      <a16:creationId xmlns:a16="http://schemas.microsoft.com/office/drawing/2014/main" id="{AD589D6F-8875-4273-97C1-54B90ADC202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9764DEDE-FE9A-4667-843D-0D228C8BD589}"/>
                  </a:ext>
                </a:extLst>
              </p:cNvPr>
              <p:cNvGrpSpPr/>
              <p:nvPr/>
            </p:nvGrpSpPr>
            <p:grpSpPr>
              <a:xfrm flipH="1">
                <a:off x="2867439" y="29281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852" name="月 851">
                  <a:extLst>
                    <a:ext uri="{FF2B5EF4-FFF2-40B4-BE49-F238E27FC236}">
                      <a16:creationId xmlns:a16="http://schemas.microsoft.com/office/drawing/2014/main" id="{CEFC4FD2-AFD5-4003-9AA1-8D4DEF39D26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6C659DC1-A0DA-4760-908F-7885E87298D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B538A886-FBE7-4072-8D97-447E0E11F76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677CB3F3-3BFA-4CBD-9A24-DD007F9BE48F}"/>
                  </a:ext>
                </a:extLst>
              </p:cNvPr>
              <p:cNvGrpSpPr/>
              <p:nvPr/>
            </p:nvGrpSpPr>
            <p:grpSpPr>
              <a:xfrm rot="8100000">
                <a:off x="2648768" y="28629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849" name="月 848">
                  <a:extLst>
                    <a:ext uri="{FF2B5EF4-FFF2-40B4-BE49-F238E27FC236}">
                      <a16:creationId xmlns:a16="http://schemas.microsoft.com/office/drawing/2014/main" id="{A6FF86FD-ADD6-4341-9AEA-99B68FC9DBF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AAE661F3-D5F9-457D-A164-05173BBC000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F93B5BD7-338C-4C23-B00D-05E5714AF0C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9E61C61D-BF12-40EA-8864-EFBBD3C32F1C}"/>
                  </a:ext>
                </a:extLst>
              </p:cNvPr>
              <p:cNvGrpSpPr/>
              <p:nvPr/>
            </p:nvGrpSpPr>
            <p:grpSpPr>
              <a:xfrm rot="8100000" flipH="1">
                <a:off x="3049678" y="29236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846" name="月 845">
                  <a:extLst>
                    <a:ext uri="{FF2B5EF4-FFF2-40B4-BE49-F238E27FC236}">
                      <a16:creationId xmlns:a16="http://schemas.microsoft.com/office/drawing/2014/main" id="{90C16CFF-5231-41C3-A598-E1B960F94B4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DA8CD506-D288-48F7-B623-93004DCACEF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0DEA7E5B-E0CE-4B74-9951-B63D34B248C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1EEC73BB-EBFA-45B7-B603-5E3EF7052679}"/>
                  </a:ext>
                </a:extLst>
              </p:cNvPr>
              <p:cNvGrpSpPr/>
              <p:nvPr/>
            </p:nvGrpSpPr>
            <p:grpSpPr>
              <a:xfrm rot="900000">
                <a:off x="3112268" y="28404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843" name="月 842">
                  <a:extLst>
                    <a:ext uri="{FF2B5EF4-FFF2-40B4-BE49-F238E27FC236}">
                      <a16:creationId xmlns:a16="http://schemas.microsoft.com/office/drawing/2014/main" id="{E9D24E7C-1597-43B0-95B0-76354470C30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B14A4180-80E9-471D-8753-4B0E5416155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F187AA6B-4DC2-4A8A-896C-4163119184D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CF878CB5-515F-4F95-B2FA-B06D67E4F8E4}"/>
                  </a:ext>
                </a:extLst>
              </p:cNvPr>
              <p:cNvGrpSpPr/>
              <p:nvPr/>
            </p:nvGrpSpPr>
            <p:grpSpPr>
              <a:xfrm rot="900000" flipH="1">
                <a:off x="3146774" y="3056088"/>
                <a:ext cx="926267" cy="130423"/>
                <a:chOff x="1832014" y="2310008"/>
                <a:chExt cx="1580318" cy="222516"/>
              </a:xfrm>
            </p:grpSpPr>
            <p:sp>
              <p:nvSpPr>
                <p:cNvPr id="840" name="月 839">
                  <a:extLst>
                    <a:ext uri="{FF2B5EF4-FFF2-40B4-BE49-F238E27FC236}">
                      <a16:creationId xmlns:a16="http://schemas.microsoft.com/office/drawing/2014/main" id="{C6E8A01E-C752-4032-A1A9-4FCD1612C83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91880ADE-54E6-4EFC-8F95-834D095E720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9C989A66-74A5-4812-8EC4-DC451B121D9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019D6A8E-3A34-4621-AE9D-041DA4A37910}"/>
                  </a:ext>
                </a:extLst>
              </p:cNvPr>
              <p:cNvGrpSpPr/>
              <p:nvPr/>
            </p:nvGrpSpPr>
            <p:grpSpPr>
              <a:xfrm rot="20700000">
                <a:off x="2916920" y="27930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F2626DA0-0E3A-4D3E-9234-9E59FB3DDD7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AC4EB43C-8FBD-43CC-8FA4-F3531BA7F8E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C6B9A360-9A1D-4567-9466-FC9AFDFB953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F5C89406-C531-4DC8-8458-E430CC11829A}"/>
                  </a:ext>
                </a:extLst>
              </p:cNvPr>
              <p:cNvGrpSpPr/>
              <p:nvPr/>
            </p:nvGrpSpPr>
            <p:grpSpPr>
              <a:xfrm rot="20700000" flipH="1">
                <a:off x="2951426" y="30087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A04DE55D-37BA-499F-8F4F-C9798D26BD4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6980387B-8B45-40BF-84F2-2D2D09F6B02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814484EB-7656-4DBB-A55A-E213B199639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9889DC05-1497-4B02-A53A-60576191F5DE}"/>
                  </a:ext>
                </a:extLst>
              </p:cNvPr>
              <p:cNvGrpSpPr/>
              <p:nvPr/>
            </p:nvGrpSpPr>
            <p:grpSpPr>
              <a:xfrm>
                <a:off x="3048833" y="28013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B9BE00C7-062D-4EEC-AD25-B644D94CD01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FA1EED91-3A77-4CB7-814D-9761DCEA7FC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1A8F5A5C-739B-4EB5-831A-F1F8CA62233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C2E5B832-BFAC-43CF-AA7E-738F133C2114}"/>
                  </a:ext>
                </a:extLst>
              </p:cNvPr>
              <p:cNvGrpSpPr/>
              <p:nvPr/>
            </p:nvGrpSpPr>
            <p:grpSpPr>
              <a:xfrm flipH="1">
                <a:off x="3083339" y="30170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828" name="月 827">
                  <a:extLst>
                    <a:ext uri="{FF2B5EF4-FFF2-40B4-BE49-F238E27FC236}">
                      <a16:creationId xmlns:a16="http://schemas.microsoft.com/office/drawing/2014/main" id="{1DA0D929-7E62-4810-B8E8-48E7FBA9784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E4DAF40A-F205-4137-8A7E-1C63BF1737F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C4B66AD3-C9EA-4BF6-81F0-E34F3913D6E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21690DAD-9695-4014-8755-05261EB44E17}"/>
                  </a:ext>
                </a:extLst>
              </p:cNvPr>
              <p:cNvGrpSpPr/>
              <p:nvPr/>
            </p:nvGrpSpPr>
            <p:grpSpPr>
              <a:xfrm rot="8100000">
                <a:off x="2864668" y="29518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48918DC9-A34F-4D40-A567-51A460A81F0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30C79C2C-9F92-4F89-BB24-13751399612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222CB727-06EE-4022-B42F-0A613431591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78806EA4-9771-4BF3-BBCE-E19DEB105D92}"/>
                  </a:ext>
                </a:extLst>
              </p:cNvPr>
              <p:cNvGrpSpPr/>
              <p:nvPr/>
            </p:nvGrpSpPr>
            <p:grpSpPr>
              <a:xfrm rot="8100000" flipH="1">
                <a:off x="3265578" y="30125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869CC66B-B0F9-48D0-B5F8-BF932C199B2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6B08B0AD-04D4-4B02-B838-97A4D4C299D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楕円 823">
                  <a:extLst>
                    <a:ext uri="{FF2B5EF4-FFF2-40B4-BE49-F238E27FC236}">
                      <a16:creationId xmlns:a16="http://schemas.microsoft.com/office/drawing/2014/main" id="{778D886E-D773-4372-A962-B5E200916D1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E8438794-4622-420B-A463-7746BE148B4C}"/>
                  </a:ext>
                </a:extLst>
              </p:cNvPr>
              <p:cNvGrpSpPr/>
              <p:nvPr/>
            </p:nvGrpSpPr>
            <p:grpSpPr>
              <a:xfrm rot="900000">
                <a:off x="3328168" y="29293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015A1F0D-01DB-4548-B4D4-915295B337C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4D226F4C-2F39-4CEB-9926-18EE92D4754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84771348-7AC5-4BD5-97EB-22A4D814C8F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E7D050BD-66E9-4527-800C-82F6D4357CC4}"/>
                  </a:ext>
                </a:extLst>
              </p:cNvPr>
              <p:cNvGrpSpPr/>
              <p:nvPr/>
            </p:nvGrpSpPr>
            <p:grpSpPr>
              <a:xfrm rot="900000" flipH="1">
                <a:off x="3272885" y="28257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B953C38A-E7B4-4696-80B2-005624CE8EF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DEA9D287-4131-49DB-8301-B77638E4163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6803D915-4A63-44FA-A634-B8C375CC6CB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B1B74D20-799C-4592-BA15-64AD50519F2A}"/>
                  </a:ext>
                </a:extLst>
              </p:cNvPr>
              <p:cNvGrpSpPr/>
              <p:nvPr/>
            </p:nvGrpSpPr>
            <p:grpSpPr>
              <a:xfrm rot="20700000">
                <a:off x="3132820" y="28819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6C7CFCC6-DFED-4235-97FF-0C148E88837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726450DD-E031-4334-826F-43D6C65EA3B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40B6F9E5-BB72-4CBF-912F-661A21E23CD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464CD289-9349-4A7B-A040-C1B97EC0D6F0}"/>
                  </a:ext>
                </a:extLst>
              </p:cNvPr>
              <p:cNvGrpSpPr/>
              <p:nvPr/>
            </p:nvGrpSpPr>
            <p:grpSpPr>
              <a:xfrm rot="20700000" flipH="1">
                <a:off x="3167326" y="30976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46FE1577-7647-4684-9EF3-197E157ABC3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C99C06FC-918C-4709-8F96-4E458FE6357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E75CCFD4-0F63-4D78-8D40-4AF95CA6CA4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17809845-DDB4-42AB-92CA-E78AFDB8CF97}"/>
                  </a:ext>
                </a:extLst>
              </p:cNvPr>
              <p:cNvGrpSpPr/>
              <p:nvPr/>
            </p:nvGrpSpPr>
            <p:grpSpPr>
              <a:xfrm rot="10800000">
                <a:off x="2648783" y="2604506"/>
                <a:ext cx="926267" cy="130423"/>
                <a:chOff x="1832014" y="2310008"/>
                <a:chExt cx="1580318" cy="222516"/>
              </a:xfrm>
            </p:grpSpPr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BEAD3800-B002-4579-A686-1FCD1AB504C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1F73D9DA-F2B1-48E2-8985-3F4E6791926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楕円 808">
                  <a:extLst>
                    <a:ext uri="{FF2B5EF4-FFF2-40B4-BE49-F238E27FC236}">
                      <a16:creationId xmlns:a16="http://schemas.microsoft.com/office/drawing/2014/main" id="{34CD6F47-F15A-457C-8EAA-7B53E76C1D4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18B99D7E-D80F-4098-B71A-FD746F9E04CE}"/>
                  </a:ext>
                </a:extLst>
              </p:cNvPr>
              <p:cNvGrpSpPr/>
              <p:nvPr/>
            </p:nvGrpSpPr>
            <p:grpSpPr>
              <a:xfrm rot="10800000" flipH="1">
                <a:off x="2683289" y="2820167"/>
                <a:ext cx="926267" cy="130423"/>
                <a:chOff x="1832014" y="2310008"/>
                <a:chExt cx="1580318" cy="222516"/>
              </a:xfrm>
            </p:grpSpPr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6331A55E-7907-4AE5-9365-58FC2D52AB5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8B10F344-3003-462D-BCB0-AD413F4E594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楕円 805">
                  <a:extLst>
                    <a:ext uri="{FF2B5EF4-FFF2-40B4-BE49-F238E27FC236}">
                      <a16:creationId xmlns:a16="http://schemas.microsoft.com/office/drawing/2014/main" id="{F1F3CC20-0A7B-4AB4-BC10-EE5860328A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C179FBE3-9EE7-4A2A-A18E-71BDE877B5B5}"/>
                  </a:ext>
                </a:extLst>
              </p:cNvPr>
              <p:cNvGrpSpPr/>
              <p:nvPr/>
            </p:nvGrpSpPr>
            <p:grpSpPr>
              <a:xfrm rot="18900000">
                <a:off x="2464618" y="2754955"/>
                <a:ext cx="926267" cy="130423"/>
                <a:chOff x="1832014" y="2310008"/>
                <a:chExt cx="1580318" cy="222516"/>
              </a:xfrm>
            </p:grpSpPr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62F831D3-958A-42F0-96E5-8A1617A0F46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7F99BE8E-2A50-4F94-B1A9-E7B041CA6EA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BE41D826-E3F5-41FB-BEF6-969FEE6EE5C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EC56BF4C-7E31-4AA2-ACF1-CD1D55D157D3}"/>
                  </a:ext>
                </a:extLst>
              </p:cNvPr>
              <p:cNvGrpSpPr/>
              <p:nvPr/>
            </p:nvGrpSpPr>
            <p:grpSpPr>
              <a:xfrm rot="18900000" flipH="1">
                <a:off x="2865528" y="2815726"/>
                <a:ext cx="926267" cy="130423"/>
                <a:chOff x="1832014" y="2310008"/>
                <a:chExt cx="1580318" cy="222516"/>
              </a:xfrm>
            </p:grpSpPr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BF4E3C7A-7BA0-4238-B044-ABD13B68E7B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46ED0899-F34F-473B-85FC-887335B34CF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0383A11B-1AEB-44BB-8B86-9FC5C25A6C4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1829BFA5-DFAB-439C-87F6-316B7D991570}"/>
                  </a:ext>
                </a:extLst>
              </p:cNvPr>
              <p:cNvGrpSpPr/>
              <p:nvPr/>
            </p:nvGrpSpPr>
            <p:grpSpPr>
              <a:xfrm rot="11700000">
                <a:off x="2928118" y="2732477"/>
                <a:ext cx="926267" cy="130423"/>
                <a:chOff x="1832014" y="2310008"/>
                <a:chExt cx="1580318" cy="222516"/>
              </a:xfrm>
            </p:grpSpPr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CFA79CE5-4EA5-4D8B-A472-11CD4A460E5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C4892833-2E99-4392-B1BE-BE9DFD836DA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0080E8E6-A683-4C73-ACB2-0408AC857F1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E52487F9-95FF-4AD9-A0CD-FC82B6A5DFC9}"/>
                  </a:ext>
                </a:extLst>
              </p:cNvPr>
              <p:cNvGrpSpPr/>
              <p:nvPr/>
            </p:nvGrpSpPr>
            <p:grpSpPr>
              <a:xfrm rot="11700000" flipH="1">
                <a:off x="2962624" y="2948138"/>
                <a:ext cx="926267" cy="130423"/>
                <a:chOff x="1832014" y="2310008"/>
                <a:chExt cx="1580318" cy="222516"/>
              </a:xfrm>
            </p:grpSpPr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A4EBC4F8-C2CF-4CA1-850B-BBB7001D330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B7EA13BA-FEB8-44D7-AFA8-5A2DFE932AA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6626D32B-2A28-450C-A776-B8B3D9F79FB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2C831DC1-529A-4F1E-AA6D-1F4796E83FD0}"/>
                  </a:ext>
                </a:extLst>
              </p:cNvPr>
              <p:cNvGrpSpPr/>
              <p:nvPr/>
            </p:nvGrpSpPr>
            <p:grpSpPr>
              <a:xfrm rot="9900000">
                <a:off x="2732770" y="26850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99968719-FAF0-4F60-9F3C-4A3AF8D9EC9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971B2B63-6756-4A5D-851F-6163298A98D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楕円 790">
                  <a:extLst>
                    <a:ext uri="{FF2B5EF4-FFF2-40B4-BE49-F238E27FC236}">
                      <a16:creationId xmlns:a16="http://schemas.microsoft.com/office/drawing/2014/main" id="{235B42BE-AA7F-47A0-9D4B-B778AACA272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EA7535D3-16BB-4D64-92B5-C0643A437932}"/>
                  </a:ext>
                </a:extLst>
              </p:cNvPr>
              <p:cNvGrpSpPr/>
              <p:nvPr/>
            </p:nvGrpSpPr>
            <p:grpSpPr>
              <a:xfrm rot="9900000" flipH="1">
                <a:off x="2767276" y="2900752"/>
                <a:ext cx="926267" cy="130423"/>
                <a:chOff x="1832014" y="2310008"/>
                <a:chExt cx="1580318" cy="222516"/>
              </a:xfrm>
            </p:grpSpPr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3742A4F9-3907-4905-9731-369AA012134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F2FC5D99-F6AD-46D8-8379-FD8F5044004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楕円 787">
                  <a:extLst>
                    <a:ext uri="{FF2B5EF4-FFF2-40B4-BE49-F238E27FC236}">
                      <a16:creationId xmlns:a16="http://schemas.microsoft.com/office/drawing/2014/main" id="{3BBD307F-9638-461E-B909-EFCD5DEE536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A919C3DB-7ADA-4F37-8EDB-30622703E572}"/>
                  </a:ext>
                </a:extLst>
              </p:cNvPr>
              <p:cNvGrpSpPr/>
              <p:nvPr/>
            </p:nvGrpSpPr>
            <p:grpSpPr>
              <a:xfrm>
                <a:off x="2864683" y="29029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6995D4DF-475E-4496-89B6-B6B64EA21CF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DC2DFAF8-03E9-4E6B-825C-DFA500226E3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A52EB48D-C241-460F-A911-D759930FFFE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05F195C7-2610-4B42-9947-776EDADEB66F}"/>
                  </a:ext>
                </a:extLst>
              </p:cNvPr>
              <p:cNvGrpSpPr/>
              <p:nvPr/>
            </p:nvGrpSpPr>
            <p:grpSpPr>
              <a:xfrm flipH="1">
                <a:off x="2899189" y="31186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8AAAE112-E437-4FFB-9D04-7C69C3693AB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6267EFEF-9BB5-4205-8EE8-0A370D9FF5B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9C00F1D2-9927-49C5-B35F-02C9E0E35F0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08EE9442-7ABA-4114-9855-8BB2BADFDC47}"/>
                  </a:ext>
                </a:extLst>
              </p:cNvPr>
              <p:cNvGrpSpPr/>
              <p:nvPr/>
            </p:nvGrpSpPr>
            <p:grpSpPr>
              <a:xfrm rot="10800000">
                <a:off x="2764406" y="30183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259A476A-9947-43ED-B222-90547780C6E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3EF137C1-4DD2-440F-A659-EE87AEDB060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D351FEAB-3B36-4A3B-91A6-91FD66ABEEA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24920DB6-5C6B-4067-A606-88E927C8155D}"/>
                  </a:ext>
                </a:extLst>
              </p:cNvPr>
              <p:cNvGrpSpPr/>
              <p:nvPr/>
            </p:nvGrpSpPr>
            <p:grpSpPr>
              <a:xfrm rot="10800000" flipH="1">
                <a:off x="2798912" y="32340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74" name="月 773">
                  <a:extLst>
                    <a:ext uri="{FF2B5EF4-FFF2-40B4-BE49-F238E27FC236}">
                      <a16:creationId xmlns:a16="http://schemas.microsoft.com/office/drawing/2014/main" id="{E13665B1-A143-4B89-AA89-44F694AAC5C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94ADB53A-74E1-4C98-A844-1370C622142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楕円 775">
                  <a:extLst>
                    <a:ext uri="{FF2B5EF4-FFF2-40B4-BE49-F238E27FC236}">
                      <a16:creationId xmlns:a16="http://schemas.microsoft.com/office/drawing/2014/main" id="{0E974659-51C3-4481-8A8D-8E8A4DEA305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E0E81AB8-28A6-4490-9CE6-8407C4686275}"/>
                  </a:ext>
                </a:extLst>
              </p:cNvPr>
              <p:cNvGrpSpPr/>
              <p:nvPr/>
            </p:nvGrpSpPr>
            <p:grpSpPr>
              <a:xfrm rot="18900000">
                <a:off x="2580241" y="31688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5659CF9B-5D70-488F-8A76-718F66D69DE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A145EDC7-C684-479F-B070-0B83BA22BB0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楕円 772">
                  <a:extLst>
                    <a:ext uri="{FF2B5EF4-FFF2-40B4-BE49-F238E27FC236}">
                      <a16:creationId xmlns:a16="http://schemas.microsoft.com/office/drawing/2014/main" id="{363651E1-8AC3-4F6D-B09C-E78D4276498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56ABE71A-F806-4B30-A5B0-85E1A4632016}"/>
                  </a:ext>
                </a:extLst>
              </p:cNvPr>
              <p:cNvGrpSpPr/>
              <p:nvPr/>
            </p:nvGrpSpPr>
            <p:grpSpPr>
              <a:xfrm rot="18900000" flipH="1">
                <a:off x="2981151" y="32296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68" name="月 767">
                  <a:extLst>
                    <a:ext uri="{FF2B5EF4-FFF2-40B4-BE49-F238E27FC236}">
                      <a16:creationId xmlns:a16="http://schemas.microsoft.com/office/drawing/2014/main" id="{507471B4-9985-4256-8875-DEFF872FC3A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EACA5D50-72D9-4F01-B779-1E912F4D661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769">
                  <a:extLst>
                    <a:ext uri="{FF2B5EF4-FFF2-40B4-BE49-F238E27FC236}">
                      <a16:creationId xmlns:a16="http://schemas.microsoft.com/office/drawing/2014/main" id="{613AFA11-1919-4EB3-BF1A-83E2CF536A0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E2CE40EF-7ACC-4031-A0CF-E4B62230961E}"/>
                  </a:ext>
                </a:extLst>
              </p:cNvPr>
              <p:cNvGrpSpPr/>
              <p:nvPr/>
            </p:nvGrpSpPr>
            <p:grpSpPr>
              <a:xfrm rot="11700000">
                <a:off x="3043741" y="31463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65" name="月 764">
                  <a:extLst>
                    <a:ext uri="{FF2B5EF4-FFF2-40B4-BE49-F238E27FC236}">
                      <a16:creationId xmlns:a16="http://schemas.microsoft.com/office/drawing/2014/main" id="{E7166A9D-00BE-48E1-B1E2-F8BF76C35EC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324B4DA0-938D-4886-A9DD-7ECC87130EF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63246AE0-EBB3-4C20-976F-7D82C028D78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11159B84-B2B2-4B56-BCAE-7AA5DF91351C}"/>
                  </a:ext>
                </a:extLst>
              </p:cNvPr>
              <p:cNvGrpSpPr/>
              <p:nvPr/>
            </p:nvGrpSpPr>
            <p:grpSpPr>
              <a:xfrm rot="11700000" flipH="1">
                <a:off x="3078247" y="3362022"/>
                <a:ext cx="926267" cy="130423"/>
                <a:chOff x="1832014" y="2310008"/>
                <a:chExt cx="1580318" cy="222516"/>
              </a:xfrm>
            </p:grpSpPr>
            <p:sp>
              <p:nvSpPr>
                <p:cNvPr id="762" name="月 761">
                  <a:extLst>
                    <a:ext uri="{FF2B5EF4-FFF2-40B4-BE49-F238E27FC236}">
                      <a16:creationId xmlns:a16="http://schemas.microsoft.com/office/drawing/2014/main" id="{AB2B13BC-9B40-44C1-B431-297C924B9EA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953477D4-9086-444A-BC19-8D1671729FF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07E6536D-A543-4970-BC6E-3E45A49A0C1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043152F4-7C10-4680-86CA-CAE7ECA0999B}"/>
                  </a:ext>
                </a:extLst>
              </p:cNvPr>
              <p:cNvGrpSpPr/>
              <p:nvPr/>
            </p:nvGrpSpPr>
            <p:grpSpPr>
              <a:xfrm rot="9900000">
                <a:off x="2848393" y="30989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759" name="月 758">
                  <a:extLst>
                    <a:ext uri="{FF2B5EF4-FFF2-40B4-BE49-F238E27FC236}">
                      <a16:creationId xmlns:a16="http://schemas.microsoft.com/office/drawing/2014/main" id="{CA8733C0-B84A-492F-AEC9-D68FBA6F7F5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9E896FE1-49A6-413F-BC01-F116C9F4171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0D72D8B6-3E52-4FD7-97EA-FC5BCC67013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67ED1D04-CE79-4887-A9C4-60157E4DDB4C}"/>
                  </a:ext>
                </a:extLst>
              </p:cNvPr>
              <p:cNvGrpSpPr/>
              <p:nvPr/>
            </p:nvGrpSpPr>
            <p:grpSpPr>
              <a:xfrm rot="9900000" flipH="1">
                <a:off x="2882899" y="33146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756" name="月 755">
                  <a:extLst>
                    <a:ext uri="{FF2B5EF4-FFF2-40B4-BE49-F238E27FC236}">
                      <a16:creationId xmlns:a16="http://schemas.microsoft.com/office/drawing/2014/main" id="{B5214D8F-2D17-4F44-8255-B79364BCBB3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C3DFF766-ACCC-42EA-8A34-16840362A2E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7B283D23-E575-408E-A220-595AA5DE0A6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B50E178-B69A-4708-B2D5-28C302F8D8E5}"/>
                  </a:ext>
                </a:extLst>
              </p:cNvPr>
              <p:cNvGrpSpPr/>
              <p:nvPr/>
            </p:nvGrpSpPr>
            <p:grpSpPr>
              <a:xfrm rot="10800000">
                <a:off x="2980306" y="31072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9FF6DF83-C68E-4C3C-A291-0DF9851D6B9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D161EFFC-2B75-4E32-9BEC-B5319CB5231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9B809CF4-A603-46D7-9F0E-C095F8E7971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360CF94C-8AEA-4E82-A144-B2F2879D33E0}"/>
                  </a:ext>
                </a:extLst>
              </p:cNvPr>
              <p:cNvGrpSpPr/>
              <p:nvPr/>
            </p:nvGrpSpPr>
            <p:grpSpPr>
              <a:xfrm rot="10800000" flipH="1">
                <a:off x="3014812" y="33229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50" name="月 749">
                  <a:extLst>
                    <a:ext uri="{FF2B5EF4-FFF2-40B4-BE49-F238E27FC236}">
                      <a16:creationId xmlns:a16="http://schemas.microsoft.com/office/drawing/2014/main" id="{7A6B0398-BF44-4823-BEC2-03133528798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FF028C73-6528-4C39-9B9F-AE5F1F2AE3B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959F7F15-B872-46C1-AFEE-633D93787F1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85627AAD-A9DF-4E38-90C2-2AF23ED4910A}"/>
                  </a:ext>
                </a:extLst>
              </p:cNvPr>
              <p:cNvGrpSpPr/>
              <p:nvPr/>
            </p:nvGrpSpPr>
            <p:grpSpPr>
              <a:xfrm rot="18900000">
                <a:off x="2796141" y="32577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C69A5CD1-6B97-41F3-B898-8AF69B57C43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3FF7ED7F-7377-4921-B187-433F9D1C978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84487759-81D8-4DFD-BE12-61981EF3D1A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C7458CB9-C76E-46B5-A0D1-11CA33243281}"/>
                  </a:ext>
                </a:extLst>
              </p:cNvPr>
              <p:cNvGrpSpPr/>
              <p:nvPr/>
            </p:nvGrpSpPr>
            <p:grpSpPr>
              <a:xfrm rot="18900000" flipH="1">
                <a:off x="3197051" y="33185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30E1FEE3-62B6-4793-9C31-29EFCD859A2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2B4E00EC-1627-46AF-A6F6-C43F13F696E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2791A262-5C8E-4545-99B9-516CEC5760C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FE210D23-836E-460F-8124-98FCA4BD346F}"/>
                  </a:ext>
                </a:extLst>
              </p:cNvPr>
              <p:cNvGrpSpPr/>
              <p:nvPr/>
            </p:nvGrpSpPr>
            <p:grpSpPr>
              <a:xfrm rot="11700000">
                <a:off x="3259641" y="32352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13A16D63-438F-4D20-918B-8F4435066AB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E5BA4880-54DB-44B7-BA7D-FCA3A3F6564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A9D681E6-5B82-4CF9-94A8-5BEC7EEFA41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1E9329C3-5878-4122-A3BB-E3E1F80F9D73}"/>
                  </a:ext>
                </a:extLst>
              </p:cNvPr>
              <p:cNvGrpSpPr/>
              <p:nvPr/>
            </p:nvGrpSpPr>
            <p:grpSpPr>
              <a:xfrm rot="11700000" flipH="1">
                <a:off x="3204358" y="31317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D34C7E6C-FC96-424B-9A0B-C411BC2AFAB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6CB93ABD-F466-45BD-AD79-942E9AA2498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1EEECEAB-74EA-4C9A-9805-2124976C6AD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D9D1E5F3-F29B-4591-B7FF-AEC5DBF52EF7}"/>
                  </a:ext>
                </a:extLst>
              </p:cNvPr>
              <p:cNvGrpSpPr/>
              <p:nvPr/>
            </p:nvGrpSpPr>
            <p:grpSpPr>
              <a:xfrm rot="9900000">
                <a:off x="3064293" y="31878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EC3E914D-26F9-4B46-AB29-C0D1EC46B7B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72EB4841-CE27-4C06-A5AB-D415065CB1B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AC5A88A5-7DD2-4B15-8986-60904F19F35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7009C6CB-F057-41C7-8E90-073F01D74243}"/>
                  </a:ext>
                </a:extLst>
              </p:cNvPr>
              <p:cNvGrpSpPr/>
              <p:nvPr/>
            </p:nvGrpSpPr>
            <p:grpSpPr>
              <a:xfrm rot="9900000" flipH="1">
                <a:off x="3098799" y="34035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81ED87EC-4908-4485-B568-2BD06162BD6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A40E68EE-582C-4D0B-8442-B5B0F3F15A2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CA297BBA-D14C-4615-B53E-83D8BA4A1F9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9778C1F9-CADE-4850-A5BB-638A6100965A}"/>
                  </a:ext>
                </a:extLst>
              </p:cNvPr>
              <p:cNvGrpSpPr/>
              <p:nvPr/>
            </p:nvGrpSpPr>
            <p:grpSpPr>
              <a:xfrm>
                <a:off x="2580256" y="291044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29" name="月 728">
                  <a:extLst>
                    <a:ext uri="{FF2B5EF4-FFF2-40B4-BE49-F238E27FC236}">
                      <a16:creationId xmlns:a16="http://schemas.microsoft.com/office/drawing/2014/main" id="{87E8C8B0-1A69-469B-8615-DF078E2234D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AE46015C-9F66-4054-9620-CFE3990B003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348F0ADB-C6A7-4725-A28B-C595A5AEF70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9042FE6C-705D-48D8-BE2F-B2BA90308C8A}"/>
                  </a:ext>
                </a:extLst>
              </p:cNvPr>
              <p:cNvGrpSpPr/>
              <p:nvPr/>
            </p:nvGrpSpPr>
            <p:grpSpPr>
              <a:xfrm flipH="1">
                <a:off x="2614762" y="312610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75D58ACB-4E2A-424C-A1C4-7315D48EE0D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45EA073A-0A33-49B1-9125-BA0758A719B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ECCF8BE3-B39B-45AD-B204-B1C37C31381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69DA36DA-EA1A-45E9-99B5-5827A6E9FB20}"/>
                  </a:ext>
                </a:extLst>
              </p:cNvPr>
              <p:cNvGrpSpPr/>
              <p:nvPr/>
            </p:nvGrpSpPr>
            <p:grpSpPr>
              <a:xfrm rot="8100000">
                <a:off x="2396091" y="3060889"/>
                <a:ext cx="926267" cy="130423"/>
                <a:chOff x="1832014" y="2310008"/>
                <a:chExt cx="1580318" cy="222516"/>
              </a:xfrm>
            </p:grpSpPr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74329084-B907-4A93-8DB2-F4FF7006081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30C6FC4B-6174-4777-909F-7AC3782F319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0A859086-E300-4F38-BE8D-30077BD8B0C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95332F84-39B5-49CD-AE80-E56718E225D2}"/>
                  </a:ext>
                </a:extLst>
              </p:cNvPr>
              <p:cNvGrpSpPr/>
              <p:nvPr/>
            </p:nvGrpSpPr>
            <p:grpSpPr>
              <a:xfrm rot="8100000" flipH="1">
                <a:off x="2797001" y="312166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20" name="月 719">
                  <a:extLst>
                    <a:ext uri="{FF2B5EF4-FFF2-40B4-BE49-F238E27FC236}">
                      <a16:creationId xmlns:a16="http://schemas.microsoft.com/office/drawing/2014/main" id="{24AA1D90-FCA2-4908-B570-513A2032220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92FE711E-24D7-47DE-8775-C3ADAFE5DCF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B3C9C16F-8AFE-44C3-A247-C1C21DD42DE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38113D72-817A-419A-B587-55A3641F7D4D}"/>
                  </a:ext>
                </a:extLst>
              </p:cNvPr>
              <p:cNvGrpSpPr/>
              <p:nvPr/>
            </p:nvGrpSpPr>
            <p:grpSpPr>
              <a:xfrm rot="900000">
                <a:off x="2859591" y="303841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17" name="月 716">
                  <a:extLst>
                    <a:ext uri="{FF2B5EF4-FFF2-40B4-BE49-F238E27FC236}">
                      <a16:creationId xmlns:a16="http://schemas.microsoft.com/office/drawing/2014/main" id="{C4F28BF5-300D-401F-9CC3-6FA0F46B4BB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DAA71428-3A6F-4DB6-BEDB-47A640104D0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1ACEAE11-03E3-4B3E-AC63-0F6B5556CDF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E3754142-76AE-4B41-87ED-0DEF2483AC26}"/>
                  </a:ext>
                </a:extLst>
              </p:cNvPr>
              <p:cNvGrpSpPr/>
              <p:nvPr/>
            </p:nvGrpSpPr>
            <p:grpSpPr>
              <a:xfrm rot="900000" flipH="1">
                <a:off x="2894097" y="3254072"/>
                <a:ext cx="926267" cy="130423"/>
                <a:chOff x="1832014" y="2310008"/>
                <a:chExt cx="1580318" cy="222516"/>
              </a:xfrm>
            </p:grpSpPr>
            <p:sp>
              <p:nvSpPr>
                <p:cNvPr id="714" name="月 713">
                  <a:extLst>
                    <a:ext uri="{FF2B5EF4-FFF2-40B4-BE49-F238E27FC236}">
                      <a16:creationId xmlns:a16="http://schemas.microsoft.com/office/drawing/2014/main" id="{AE096B9C-5FCE-4B63-AAD8-C05A1730211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FACF14DB-DBFB-422D-91DC-4711ACFCE16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DA3F5268-ABB1-4CBB-B38F-1041E8C7AA0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61882205-9925-4A99-BDB3-B8768825E631}"/>
                  </a:ext>
                </a:extLst>
              </p:cNvPr>
              <p:cNvGrpSpPr/>
              <p:nvPr/>
            </p:nvGrpSpPr>
            <p:grpSpPr>
              <a:xfrm rot="20700000">
                <a:off x="2664243" y="29910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D1018F4E-006F-4037-B6BE-BCA3FCE4ECD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DF97F91B-1C2F-47B8-BC66-D417D6CD818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653E2D37-2787-4CD6-84E8-3C4531E1DF1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40D1C1C7-2E49-425F-853D-69645C344CA8}"/>
                  </a:ext>
                </a:extLst>
              </p:cNvPr>
              <p:cNvGrpSpPr/>
              <p:nvPr/>
            </p:nvGrpSpPr>
            <p:grpSpPr>
              <a:xfrm rot="20700000" flipH="1">
                <a:off x="2698749" y="3206686"/>
                <a:ext cx="926267" cy="130423"/>
                <a:chOff x="1832014" y="2310008"/>
                <a:chExt cx="1580318" cy="222516"/>
              </a:xfrm>
            </p:grpSpPr>
            <p:sp>
              <p:nvSpPr>
                <p:cNvPr id="708" name="月 707">
                  <a:extLst>
                    <a:ext uri="{FF2B5EF4-FFF2-40B4-BE49-F238E27FC236}">
                      <a16:creationId xmlns:a16="http://schemas.microsoft.com/office/drawing/2014/main" id="{4C6CC923-1411-4CE6-A208-1F3F472565D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5617D7D0-0C87-4DFC-884E-8C1A8E6846D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33AB1C8E-4048-4695-8059-0DA090FD58F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59AED3B2-A334-4366-A84A-6131D049A30B}"/>
                  </a:ext>
                </a:extLst>
              </p:cNvPr>
              <p:cNvGrpSpPr/>
              <p:nvPr/>
            </p:nvGrpSpPr>
            <p:grpSpPr>
              <a:xfrm rot="10800000">
                <a:off x="2796156" y="32088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705" name="月 704">
                  <a:extLst>
                    <a:ext uri="{FF2B5EF4-FFF2-40B4-BE49-F238E27FC236}">
                      <a16:creationId xmlns:a16="http://schemas.microsoft.com/office/drawing/2014/main" id="{7F7A06C3-21BC-4623-8F7D-64055E3C618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42B9F89D-4410-4AA9-8B6D-EB90270A120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5CF75295-F9C8-43E1-8834-33CDC6065CA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596D3099-909A-4FBE-BAA2-2FA2402DBD29}"/>
                  </a:ext>
                </a:extLst>
              </p:cNvPr>
              <p:cNvGrpSpPr/>
              <p:nvPr/>
            </p:nvGrpSpPr>
            <p:grpSpPr>
              <a:xfrm rot="10800000" flipH="1">
                <a:off x="2830662" y="34245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61AA922E-807D-41C1-A984-E9402651966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BFFD9282-AFF4-4250-9A63-367B1E9BDB4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BC586539-FCBD-4101-B518-7AA38673D99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BD18B26E-70BC-450F-8F5E-27FA9BC19210}"/>
                </a:ext>
              </a:extLst>
            </p:cNvPr>
            <p:cNvGrpSpPr/>
            <p:nvPr/>
          </p:nvGrpSpPr>
          <p:grpSpPr>
            <a:xfrm>
              <a:off x="2937671" y="2204459"/>
              <a:ext cx="1858344" cy="950468"/>
              <a:chOff x="2396091" y="2604506"/>
              <a:chExt cx="1858344" cy="950468"/>
            </a:xfrm>
          </p:grpSpPr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B2E4C37F-5794-4417-8169-BC7B3E66AF06}"/>
                  </a:ext>
                </a:extLst>
              </p:cNvPr>
              <p:cNvGrpSpPr/>
              <p:nvPr/>
            </p:nvGrpSpPr>
            <p:grpSpPr>
              <a:xfrm>
                <a:off x="2832933" y="27124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257D9B01-749D-40AA-8D82-B378C2559ED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CD2439D-4C6F-4C52-A5C6-4488DC8F284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FBB8A13B-912E-4301-A490-D0A955C974C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8634F957-0309-4781-BB44-B6D363F071FC}"/>
                  </a:ext>
                </a:extLst>
              </p:cNvPr>
              <p:cNvGrpSpPr/>
              <p:nvPr/>
            </p:nvGrpSpPr>
            <p:grpSpPr>
              <a:xfrm flipH="1">
                <a:off x="2867439" y="29281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5E9749EC-FABC-4AE6-BBE1-4601AFEC990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7527C710-E546-4255-BF79-968BE0BC028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BC230D0F-2513-469B-A9CB-BD78C4955E7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68E54654-FE00-4E83-A34A-761FF1C150F2}"/>
                  </a:ext>
                </a:extLst>
              </p:cNvPr>
              <p:cNvGrpSpPr/>
              <p:nvPr/>
            </p:nvGrpSpPr>
            <p:grpSpPr>
              <a:xfrm rot="8100000">
                <a:off x="2648768" y="28629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43095B73-74D3-415F-8656-00E524FFA4F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AAF9E9F2-6589-43C7-A3AD-2CA0578881A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5F4906B0-E60E-49C3-91FE-4EBFEBCF171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11100048-970E-4CB3-95B9-722C745484EF}"/>
                  </a:ext>
                </a:extLst>
              </p:cNvPr>
              <p:cNvGrpSpPr/>
              <p:nvPr/>
            </p:nvGrpSpPr>
            <p:grpSpPr>
              <a:xfrm rot="8100000" flipH="1">
                <a:off x="3049678" y="29236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3BBC222E-D560-4FB3-B740-89CE4D8B98E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F6E8CB56-9834-4B86-8961-4253F7C7703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386AB389-8DB6-437C-8B33-CDECF8E2177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03A04F16-20ED-48DB-BD84-15ED681B9015}"/>
                  </a:ext>
                </a:extLst>
              </p:cNvPr>
              <p:cNvGrpSpPr/>
              <p:nvPr/>
            </p:nvGrpSpPr>
            <p:grpSpPr>
              <a:xfrm rot="900000">
                <a:off x="3112268" y="28404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2D0D7B36-C382-449C-A674-6D7343233F3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66003BB9-BD18-4090-821C-8F8A6FEB7D8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13EADF05-B3EE-44A7-AD50-B36981369A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F4414C8-63F9-4414-9C66-813671650FF4}"/>
                  </a:ext>
                </a:extLst>
              </p:cNvPr>
              <p:cNvGrpSpPr/>
              <p:nvPr/>
            </p:nvGrpSpPr>
            <p:grpSpPr>
              <a:xfrm rot="900000" flipH="1">
                <a:off x="3146774" y="3056088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3282E736-DA3B-4655-A0A9-749135F9298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960A99F6-E04C-4DCD-B527-A4AF3A30AA8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6CD66B31-75D4-410E-8DB9-67AB722A84D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4216013B-9532-4A52-8D82-DF08FDFA5FE1}"/>
                  </a:ext>
                </a:extLst>
              </p:cNvPr>
              <p:cNvGrpSpPr/>
              <p:nvPr/>
            </p:nvGrpSpPr>
            <p:grpSpPr>
              <a:xfrm rot="20700000">
                <a:off x="2916920" y="27930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63BF1C29-A8F1-4D27-84FF-5685C8026B0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987ED5D3-ACDE-4E72-8B3B-12E53C2A3BA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B9AD9A4C-CF9A-4329-91FF-63FCBC32FB0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DA89B1B7-2DE4-4B58-BA65-9540E9248C4D}"/>
                  </a:ext>
                </a:extLst>
              </p:cNvPr>
              <p:cNvGrpSpPr/>
              <p:nvPr/>
            </p:nvGrpSpPr>
            <p:grpSpPr>
              <a:xfrm rot="20700000" flipH="1">
                <a:off x="2951426" y="30087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BCEAD3F4-7766-4396-962C-1BB0271BE18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2558D9E6-844F-4A93-AB00-D309ECB632A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81838354-8DFF-4CC9-B35F-EE793C84B8F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67D30288-4B9B-4106-A8BC-BB48C24B5717}"/>
                  </a:ext>
                </a:extLst>
              </p:cNvPr>
              <p:cNvGrpSpPr/>
              <p:nvPr/>
            </p:nvGrpSpPr>
            <p:grpSpPr>
              <a:xfrm>
                <a:off x="3048833" y="28013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C32E30A0-D2A9-406E-9A95-5920EF69F19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6CCDBE66-5731-40E4-BB9F-6564A83C0C4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8A91EB00-F6B7-4258-B878-418314F6383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0AF3473A-BE5B-4ECA-B3BD-0EE149C78C87}"/>
                  </a:ext>
                </a:extLst>
              </p:cNvPr>
              <p:cNvGrpSpPr/>
              <p:nvPr/>
            </p:nvGrpSpPr>
            <p:grpSpPr>
              <a:xfrm flipH="1">
                <a:off x="3083339" y="30170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AF877227-F607-484D-B63E-EAB9540F6EE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DF3AF636-391C-4055-9587-2CDD8D73959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6D76B77C-098F-4B6C-82B7-33E320004C1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45B3499D-4C0D-415E-A3E8-6A4DFEC5229C}"/>
                  </a:ext>
                </a:extLst>
              </p:cNvPr>
              <p:cNvGrpSpPr/>
              <p:nvPr/>
            </p:nvGrpSpPr>
            <p:grpSpPr>
              <a:xfrm rot="8100000">
                <a:off x="2864668" y="29518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CAC96926-A93B-4635-9573-12A165B5D59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9E6B514A-0864-45F3-82CF-D824A3B3465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D6B0B45C-9AD0-4E02-A646-5FE10F2508F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CA072E6E-67B7-4321-B12B-22F0FA37AA14}"/>
                  </a:ext>
                </a:extLst>
              </p:cNvPr>
              <p:cNvGrpSpPr/>
              <p:nvPr/>
            </p:nvGrpSpPr>
            <p:grpSpPr>
              <a:xfrm rot="8100000" flipH="1">
                <a:off x="3265578" y="30125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4" name="月 613">
                  <a:extLst>
                    <a:ext uri="{FF2B5EF4-FFF2-40B4-BE49-F238E27FC236}">
                      <a16:creationId xmlns:a16="http://schemas.microsoft.com/office/drawing/2014/main" id="{EAFDE63E-53FA-4458-A390-12003A39A36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6256E940-D8F4-47CE-8A37-FBCCCA42C6B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559CF5F8-038C-485A-836A-672E64473D0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2F763C1F-CFC6-45F6-9468-BFFD5E8CB6BF}"/>
                  </a:ext>
                </a:extLst>
              </p:cNvPr>
              <p:cNvGrpSpPr/>
              <p:nvPr/>
            </p:nvGrpSpPr>
            <p:grpSpPr>
              <a:xfrm rot="900000">
                <a:off x="3328168" y="29293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7F24D881-4C9C-4789-AE49-36BA861A87F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DA7C3E5C-64DE-4D0C-AEA2-EA9880A7622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楕円 612">
                  <a:extLst>
                    <a:ext uri="{FF2B5EF4-FFF2-40B4-BE49-F238E27FC236}">
                      <a16:creationId xmlns:a16="http://schemas.microsoft.com/office/drawing/2014/main" id="{3D3AF256-03D3-4D4E-8D70-506514FB84B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D1C68D54-928A-4027-80ED-EF0E460D3803}"/>
                  </a:ext>
                </a:extLst>
              </p:cNvPr>
              <p:cNvGrpSpPr/>
              <p:nvPr/>
            </p:nvGrpSpPr>
            <p:grpSpPr>
              <a:xfrm rot="900000" flipH="1">
                <a:off x="3272885" y="28257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57B9B4D7-5877-44F3-AECD-DCD1C883C9C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86623B41-CF33-4C34-AACE-AF1B8D93A28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609">
                  <a:extLst>
                    <a:ext uri="{FF2B5EF4-FFF2-40B4-BE49-F238E27FC236}">
                      <a16:creationId xmlns:a16="http://schemas.microsoft.com/office/drawing/2014/main" id="{362836C8-D607-41A0-B440-7A1A01B0697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E11CEA59-9C41-4CC6-A575-EB3AFB86BBF5}"/>
                  </a:ext>
                </a:extLst>
              </p:cNvPr>
              <p:cNvGrpSpPr/>
              <p:nvPr/>
            </p:nvGrpSpPr>
            <p:grpSpPr>
              <a:xfrm rot="20700000">
                <a:off x="3132820" y="28819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83771D1B-5130-4973-93DF-C3A167323EF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2DFC15FA-68BE-4F5A-A9C5-E71CDA75340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208B98D7-DB8C-45BC-A8F6-8DFA5543C6D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8C57FB0D-A013-40EF-BE2D-8F27A765ECBC}"/>
                  </a:ext>
                </a:extLst>
              </p:cNvPr>
              <p:cNvGrpSpPr/>
              <p:nvPr/>
            </p:nvGrpSpPr>
            <p:grpSpPr>
              <a:xfrm rot="20700000" flipH="1">
                <a:off x="3167326" y="30976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8DF7F124-704B-41C6-9A80-1F9B2F2B62D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E8A22E3B-7A34-4302-98AE-8EDF0637710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F89CEAD9-8252-4243-A172-AEF195BE3C1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9105A284-1022-4CC7-A03E-01122BA4669D}"/>
                  </a:ext>
                </a:extLst>
              </p:cNvPr>
              <p:cNvGrpSpPr/>
              <p:nvPr/>
            </p:nvGrpSpPr>
            <p:grpSpPr>
              <a:xfrm rot="10800000">
                <a:off x="2648783" y="260450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72B5AA89-1033-4619-9131-AD39EA73269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0CC4C1AC-7745-4E51-AC37-C320A552F60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727B8B96-9340-41A1-9707-46D17DA8ABE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BC37973E-CE37-48D3-BC2B-87CE1C627123}"/>
                  </a:ext>
                </a:extLst>
              </p:cNvPr>
              <p:cNvGrpSpPr/>
              <p:nvPr/>
            </p:nvGrpSpPr>
            <p:grpSpPr>
              <a:xfrm rot="10800000" flipH="1">
                <a:off x="2683289" y="282016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843F35CD-4973-4489-A191-A7B66147BA5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886BA8A5-7545-470A-90A0-565DC059A0E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B0E21BA5-FFB2-4CDC-970B-276DB9C817C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BCB0F5B6-311F-48C2-97D0-1958114AD822}"/>
                  </a:ext>
                </a:extLst>
              </p:cNvPr>
              <p:cNvGrpSpPr/>
              <p:nvPr/>
            </p:nvGrpSpPr>
            <p:grpSpPr>
              <a:xfrm rot="18900000">
                <a:off x="2464618" y="275495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3D6C3567-7BD1-42F1-8FB0-063B62C6DC3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BC2CC862-9893-40E2-89A8-9A985774B97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B6F7755E-B39D-4395-959E-D843C9B3A7F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15E5E099-B908-429C-A3F9-7A4624855C66}"/>
                  </a:ext>
                </a:extLst>
              </p:cNvPr>
              <p:cNvGrpSpPr/>
              <p:nvPr/>
            </p:nvGrpSpPr>
            <p:grpSpPr>
              <a:xfrm rot="18900000" flipH="1">
                <a:off x="2865528" y="281572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01C88B16-5D3A-4C1E-BC20-CC865C49346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B662D797-00F6-43AF-83B4-5FE925926CC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2D22B51D-8091-46D9-A2E7-375D94F434B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5DBFDBC1-7CC5-4F95-BEED-1A70F4461752}"/>
                  </a:ext>
                </a:extLst>
              </p:cNvPr>
              <p:cNvGrpSpPr/>
              <p:nvPr/>
            </p:nvGrpSpPr>
            <p:grpSpPr>
              <a:xfrm rot="11700000">
                <a:off x="2928118" y="273247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5AF0AAD6-3845-450D-BD07-98E32F1D859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C65F7628-ACF6-4F56-B5E2-37FE3206BA3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162F7AAD-8F8A-47A0-8B42-EB5FEBBDF0B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487787A0-9D74-4D6D-850E-637E9C7533EB}"/>
                  </a:ext>
                </a:extLst>
              </p:cNvPr>
              <p:cNvGrpSpPr/>
              <p:nvPr/>
            </p:nvGrpSpPr>
            <p:grpSpPr>
              <a:xfrm rot="11700000" flipH="1">
                <a:off x="2962624" y="2948138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061225AA-FD1B-4BD4-A594-DDDD32E3D1F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134E4F11-8CB6-428C-AF69-68CF6683B47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05EE9F03-3DB3-41B4-82B9-9E67899A3A3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AAA2E188-E044-4EE6-8CC5-B3C74509EEA5}"/>
                  </a:ext>
                </a:extLst>
              </p:cNvPr>
              <p:cNvGrpSpPr/>
              <p:nvPr/>
            </p:nvGrpSpPr>
            <p:grpSpPr>
              <a:xfrm rot="9900000">
                <a:off x="2732770" y="26850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670F1A80-E099-474D-9E43-1D06B82EC80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900B4F73-7449-4DEF-BB0A-5C9BF25F056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C20DB9EA-C094-4A6C-8DC5-420DDA5BE03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D34ED2A9-714A-46D4-8666-857D95930AED}"/>
                  </a:ext>
                </a:extLst>
              </p:cNvPr>
              <p:cNvGrpSpPr/>
              <p:nvPr/>
            </p:nvGrpSpPr>
            <p:grpSpPr>
              <a:xfrm rot="9900000" flipH="1">
                <a:off x="2767276" y="290075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1A02EB41-678B-48ED-A8EA-07B94324C5E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A10125FB-D5FF-4105-B581-46DB020C100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4883CF9A-53D5-46E5-94BA-87CABE95006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34D75D1D-95E8-4454-AFEA-930784EA562E}"/>
                  </a:ext>
                </a:extLst>
              </p:cNvPr>
              <p:cNvGrpSpPr/>
              <p:nvPr/>
            </p:nvGrpSpPr>
            <p:grpSpPr>
              <a:xfrm>
                <a:off x="2864683" y="29029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5C70B69D-CBC5-4E8E-98C5-3F7979C3594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CE36D13D-84E5-4967-BEFA-D49A0AF13FD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397CD21F-4558-4845-A3B9-4554FADF614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9811713E-96A8-41C7-A806-A46E42BD6E63}"/>
                  </a:ext>
                </a:extLst>
              </p:cNvPr>
              <p:cNvGrpSpPr/>
              <p:nvPr/>
            </p:nvGrpSpPr>
            <p:grpSpPr>
              <a:xfrm flipH="1">
                <a:off x="2899189" y="31186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92BE7134-577B-4B62-BE38-AEC4AFDC380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793FA37C-62EE-45E2-ACED-C9955CE8A78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B9FF011D-AB00-4DCF-8A10-332DA2200A3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D4F0669A-5B3A-441A-8DEB-869C695D6231}"/>
                  </a:ext>
                </a:extLst>
              </p:cNvPr>
              <p:cNvGrpSpPr/>
              <p:nvPr/>
            </p:nvGrpSpPr>
            <p:grpSpPr>
              <a:xfrm rot="10800000">
                <a:off x="2764406" y="30183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F697E766-0A72-4948-8498-130C40578F0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F189F15A-77D3-42C3-A933-B0FC40650E9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906DBB19-25BC-4F10-8AF2-0C748F37D4C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2F744984-D5DB-4801-8E28-A7C4C7C05F49}"/>
                  </a:ext>
                </a:extLst>
              </p:cNvPr>
              <p:cNvGrpSpPr/>
              <p:nvPr/>
            </p:nvGrpSpPr>
            <p:grpSpPr>
              <a:xfrm rot="10800000" flipH="1">
                <a:off x="2798912" y="32340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6" name="月 565">
                  <a:extLst>
                    <a:ext uri="{FF2B5EF4-FFF2-40B4-BE49-F238E27FC236}">
                      <a16:creationId xmlns:a16="http://schemas.microsoft.com/office/drawing/2014/main" id="{584E2D91-DA2C-49EF-BFC4-FA774D9D7E6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3354465-85F7-4797-982A-B7EEE1CB00D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4DD8AE1E-A454-4CA3-95B2-C6E4DFD3020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178A9E93-830B-43B7-BCD1-E9C07CB5FBBF}"/>
                  </a:ext>
                </a:extLst>
              </p:cNvPr>
              <p:cNvGrpSpPr/>
              <p:nvPr/>
            </p:nvGrpSpPr>
            <p:grpSpPr>
              <a:xfrm rot="18900000">
                <a:off x="2580241" y="31688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3" name="月 562">
                  <a:extLst>
                    <a:ext uri="{FF2B5EF4-FFF2-40B4-BE49-F238E27FC236}">
                      <a16:creationId xmlns:a16="http://schemas.microsoft.com/office/drawing/2014/main" id="{226FF4DE-0787-4564-88CA-CD579167A64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AF456C16-97D0-4DFE-B272-8E552DA3824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93A18CA5-34DB-4B2F-A99F-43EAD60E4CC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0CD667A0-3174-4E7D-8528-F9858B9E1216}"/>
                  </a:ext>
                </a:extLst>
              </p:cNvPr>
              <p:cNvGrpSpPr/>
              <p:nvPr/>
            </p:nvGrpSpPr>
            <p:grpSpPr>
              <a:xfrm rot="18900000" flipH="1">
                <a:off x="2981151" y="32296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576EA5B3-61A5-409F-82F6-7177F73E0B5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B2BAB90E-5B95-4A73-B723-AC16AE47C37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E22A1CA5-959E-4D1A-B399-E9F85EC6E58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F1E692D8-5A82-4084-A514-486DCA20E6E3}"/>
                  </a:ext>
                </a:extLst>
              </p:cNvPr>
              <p:cNvGrpSpPr/>
              <p:nvPr/>
            </p:nvGrpSpPr>
            <p:grpSpPr>
              <a:xfrm rot="11700000">
                <a:off x="3043741" y="31463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E4EB1DF5-CBF2-4C21-BDF9-0104A3FB46C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07F10E25-297B-4D16-84A9-E1BEDB049D1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8E93FE08-12A3-4ECB-8686-9D86E6D6364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52E0633E-6BDB-4444-BE22-17ABC4C5FA9C}"/>
                  </a:ext>
                </a:extLst>
              </p:cNvPr>
              <p:cNvGrpSpPr/>
              <p:nvPr/>
            </p:nvGrpSpPr>
            <p:grpSpPr>
              <a:xfrm rot="11700000" flipH="1">
                <a:off x="3078247" y="336202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0DE7F693-169D-41B4-86A7-C91946743B5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FEC9E1F7-52B5-4EFD-81CD-72CA46B88B5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87648ED-A33C-4032-84EC-EBAB1981902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91F143C6-265F-4613-B387-C38A0A60847A}"/>
                  </a:ext>
                </a:extLst>
              </p:cNvPr>
              <p:cNvGrpSpPr/>
              <p:nvPr/>
            </p:nvGrpSpPr>
            <p:grpSpPr>
              <a:xfrm rot="9900000">
                <a:off x="2848393" y="30989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E295C6B0-BAAF-45B5-BAFE-C63249806FF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97D73337-E676-4FB3-BAA9-945940FC9C3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FB2F442E-C138-40CE-BD3E-9FB9877497F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DB5FFFE6-3C9C-4887-8505-E4A18DD8DD13}"/>
                  </a:ext>
                </a:extLst>
              </p:cNvPr>
              <p:cNvGrpSpPr/>
              <p:nvPr/>
            </p:nvGrpSpPr>
            <p:grpSpPr>
              <a:xfrm rot="9900000" flipH="1">
                <a:off x="2882899" y="33146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73141CF1-7BE8-4CE0-8082-EA65A8B9DA1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F07E1F82-A117-4645-9744-5210C3AEA2D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C2AA7027-17CB-42FA-84AB-7F574DFAA38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8D3F8774-256C-4C7D-9CBC-B5CCF283072A}"/>
                  </a:ext>
                </a:extLst>
              </p:cNvPr>
              <p:cNvGrpSpPr/>
              <p:nvPr/>
            </p:nvGrpSpPr>
            <p:grpSpPr>
              <a:xfrm rot="10800000">
                <a:off x="2980306" y="31072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5" name="月 544">
                  <a:extLst>
                    <a:ext uri="{FF2B5EF4-FFF2-40B4-BE49-F238E27FC236}">
                      <a16:creationId xmlns:a16="http://schemas.microsoft.com/office/drawing/2014/main" id="{158BB25D-BA98-433B-891C-F7599CD672E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E5D90FD4-0721-441A-90F2-9B15D6845C1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B2568F7A-CAB8-424E-A1BA-4A68C65D964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55FCD86F-F50A-4D07-9B2D-17AB52AC536C}"/>
                  </a:ext>
                </a:extLst>
              </p:cNvPr>
              <p:cNvGrpSpPr/>
              <p:nvPr/>
            </p:nvGrpSpPr>
            <p:grpSpPr>
              <a:xfrm rot="10800000" flipH="1">
                <a:off x="3014812" y="33229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2" name="月 541">
                  <a:extLst>
                    <a:ext uri="{FF2B5EF4-FFF2-40B4-BE49-F238E27FC236}">
                      <a16:creationId xmlns:a16="http://schemas.microsoft.com/office/drawing/2014/main" id="{922AA94B-03D3-499E-9378-1ACC558D9DF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D45B1FE4-DEA0-4166-8113-71C11A8C18C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87C9D141-9F29-4F3B-A13B-BDF57D29EC3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ECDB9B3C-A9C9-4112-B6CC-40B85883898F}"/>
                  </a:ext>
                </a:extLst>
              </p:cNvPr>
              <p:cNvGrpSpPr/>
              <p:nvPr/>
            </p:nvGrpSpPr>
            <p:grpSpPr>
              <a:xfrm rot="18900000">
                <a:off x="2796141" y="32577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054F1AF9-4E51-4AE8-A817-7D9E3E2C53C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CFA77F97-ADD2-4BBB-9CA6-3B02D644F4E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1CE6BDB9-C029-46D1-B297-29C261A109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3E3EAD54-2CA9-446C-8929-54D3E16894C6}"/>
                  </a:ext>
                </a:extLst>
              </p:cNvPr>
              <p:cNvGrpSpPr/>
              <p:nvPr/>
            </p:nvGrpSpPr>
            <p:grpSpPr>
              <a:xfrm rot="18900000" flipH="1">
                <a:off x="3197051" y="33185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CD5438E5-CD63-4A26-9840-AAD9AC702BE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39B0E432-9068-4871-9D72-B867D645F22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1A97B446-8036-4393-9EC2-CD255C1516E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73921408-6C53-4FB6-83EA-1BEE02C230DF}"/>
                  </a:ext>
                </a:extLst>
              </p:cNvPr>
              <p:cNvGrpSpPr/>
              <p:nvPr/>
            </p:nvGrpSpPr>
            <p:grpSpPr>
              <a:xfrm rot="11700000">
                <a:off x="3259641" y="32352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C0E90DEC-38C9-49C2-83A1-1AA3F2E2601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150FAE52-98C1-464A-8856-2D170D72E30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5427839B-AF89-4E34-B877-12CE19FF3A4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DB919776-8F61-42E8-ADE5-60C4B8CFB135}"/>
                  </a:ext>
                </a:extLst>
              </p:cNvPr>
              <p:cNvGrpSpPr/>
              <p:nvPr/>
            </p:nvGrpSpPr>
            <p:grpSpPr>
              <a:xfrm rot="11700000" flipH="1">
                <a:off x="3204358" y="31317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C4BB0106-8116-4644-9B51-0F845442222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528D4472-813E-4906-8E11-F78F718F618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23D8B2D9-AF51-4317-8C45-2A5D48EF138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53B42F3E-ED3B-41AC-8E8B-E7C7D8485618}"/>
                  </a:ext>
                </a:extLst>
              </p:cNvPr>
              <p:cNvGrpSpPr/>
              <p:nvPr/>
            </p:nvGrpSpPr>
            <p:grpSpPr>
              <a:xfrm rot="9900000">
                <a:off x="3064293" y="31878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DF19FB39-996B-46E0-92DC-5CF02669B9F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E974B5C-90AE-413C-9D08-42579B9F62C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0C2697C3-6672-482C-85D8-900B71DA39B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BFF5F10A-F67D-4EBA-AF7A-7F8D19C82437}"/>
                  </a:ext>
                </a:extLst>
              </p:cNvPr>
              <p:cNvGrpSpPr/>
              <p:nvPr/>
            </p:nvGrpSpPr>
            <p:grpSpPr>
              <a:xfrm rot="9900000" flipH="1">
                <a:off x="3098799" y="34035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2A771FEC-1DA2-4CD6-88A2-F641305CBBF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05FC800B-A8AD-441E-9582-F18CD8D8D25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8C662B2A-5754-4F2E-B19D-5253CAD2568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3B489BFA-9B35-4206-85B6-84CA61AF4119}"/>
                  </a:ext>
                </a:extLst>
              </p:cNvPr>
              <p:cNvGrpSpPr/>
              <p:nvPr/>
            </p:nvGrpSpPr>
            <p:grpSpPr>
              <a:xfrm>
                <a:off x="2580256" y="291044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1" name="月 520">
                  <a:extLst>
                    <a:ext uri="{FF2B5EF4-FFF2-40B4-BE49-F238E27FC236}">
                      <a16:creationId xmlns:a16="http://schemas.microsoft.com/office/drawing/2014/main" id="{4B05E517-9844-4D94-A93D-0E51BFCF9C4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C3016752-0A9F-4321-8133-6328AC2EBC0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39C1A5FA-890A-42DE-AE5F-7E4637CC2E4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96D65AE6-5000-41BD-93A2-BAEF76706B21}"/>
                  </a:ext>
                </a:extLst>
              </p:cNvPr>
              <p:cNvGrpSpPr/>
              <p:nvPr/>
            </p:nvGrpSpPr>
            <p:grpSpPr>
              <a:xfrm flipH="1">
                <a:off x="2614762" y="312610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82F14B3C-94DE-4BB9-822B-D700A753E03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41AAF111-44C4-48D6-8DD5-E4FE69DF050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5CAEABE4-019E-4331-B3B9-7064838AA7A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1C1C355D-FFBE-4078-912C-BEA1A3EE2C77}"/>
                  </a:ext>
                </a:extLst>
              </p:cNvPr>
              <p:cNvGrpSpPr/>
              <p:nvPr/>
            </p:nvGrpSpPr>
            <p:grpSpPr>
              <a:xfrm rot="8100000">
                <a:off x="2396091" y="306088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A0ACCAF9-C109-498C-9799-DDFB4147D03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31C1B37F-E413-4319-BB35-BAE0DBF6A9F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665B8E27-D851-4394-8877-70D4FE4CA3F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9076CF00-5548-4331-8196-126F1A16676A}"/>
                  </a:ext>
                </a:extLst>
              </p:cNvPr>
              <p:cNvGrpSpPr/>
              <p:nvPr/>
            </p:nvGrpSpPr>
            <p:grpSpPr>
              <a:xfrm rot="8100000" flipH="1">
                <a:off x="2797001" y="312166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BD3F1D2C-76BA-493A-9E3F-D42D9935058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27CE666F-70BC-4D8C-9C32-3B33BCC1355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7BE9B07-59F3-4E45-BFFE-EA69AB8A73A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311D5277-CE4F-473F-AB89-12250B6DBE89}"/>
                  </a:ext>
                </a:extLst>
              </p:cNvPr>
              <p:cNvGrpSpPr/>
              <p:nvPr/>
            </p:nvGrpSpPr>
            <p:grpSpPr>
              <a:xfrm rot="900000">
                <a:off x="2859591" y="303841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B7744CFD-9182-43F8-B058-51E7D5ED818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F6C76CAE-748F-4A50-81C2-6BFB75DC29E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5BBE7B6E-67EB-459F-AD9B-D4AE681A2F6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C9855B7B-EF9E-4D04-8D09-47C25CBAB039}"/>
                  </a:ext>
                </a:extLst>
              </p:cNvPr>
              <p:cNvGrpSpPr/>
              <p:nvPr/>
            </p:nvGrpSpPr>
            <p:grpSpPr>
              <a:xfrm rot="900000" flipH="1">
                <a:off x="2894097" y="325407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97DB3597-56FE-47D3-8BF9-DCD854540C5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FC9E6A77-A926-4793-AF58-C81F5EDA1FD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A4E49642-4F3A-4715-B4A3-1303B30D7CC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FC150EFC-23C2-41DB-9F38-BB8041D8E25D}"/>
                  </a:ext>
                </a:extLst>
              </p:cNvPr>
              <p:cNvGrpSpPr/>
              <p:nvPr/>
            </p:nvGrpSpPr>
            <p:grpSpPr>
              <a:xfrm rot="20700000">
                <a:off x="2664243" y="29910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E4D5075D-19E6-4693-A101-2873F432717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7E3DF48-74DB-4A85-AC06-5935DD0540B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38AF6253-2EE2-439B-9721-2B59F6A5BF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E8AF7CE3-DB8F-474E-B550-DBCE45FA5D01}"/>
                  </a:ext>
                </a:extLst>
              </p:cNvPr>
              <p:cNvGrpSpPr/>
              <p:nvPr/>
            </p:nvGrpSpPr>
            <p:grpSpPr>
              <a:xfrm rot="20700000" flipH="1">
                <a:off x="2698749" y="320668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0F4B28F0-2148-4F8A-99A2-121E9F65898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6BFE2BA3-0751-4D1B-94C7-742E276A321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ADDD2AC1-B882-4135-B481-303A04251EE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13D6DB86-333F-477A-89D8-A628A5F18F8B}"/>
                  </a:ext>
                </a:extLst>
              </p:cNvPr>
              <p:cNvGrpSpPr/>
              <p:nvPr/>
            </p:nvGrpSpPr>
            <p:grpSpPr>
              <a:xfrm rot="10800000">
                <a:off x="2796156" y="32088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0C03444F-A2B0-4977-9493-C9B7D5A698E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C346712E-2D76-4864-98E1-6B00CD0BEA6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363289A9-4538-4FC9-BB2C-9B4E28E9EAF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78D6959D-C7DC-4D89-8AC3-4A8674464971}"/>
                  </a:ext>
                </a:extLst>
              </p:cNvPr>
              <p:cNvGrpSpPr/>
              <p:nvPr/>
            </p:nvGrpSpPr>
            <p:grpSpPr>
              <a:xfrm rot="10800000" flipH="1">
                <a:off x="2830662" y="34245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189842C9-10C4-4277-BBC3-7048C3E842C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2509B3A4-3FEF-4D4A-ABFB-11EE6BAF98B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EF416329-912C-47ED-9698-60C81E3FA3D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B6B17E8D-B087-4183-9933-4BE3BAEF2D11}"/>
                </a:ext>
              </a:extLst>
            </p:cNvPr>
            <p:cNvGrpSpPr/>
            <p:nvPr/>
          </p:nvGrpSpPr>
          <p:grpSpPr>
            <a:xfrm>
              <a:off x="2357212" y="2619921"/>
              <a:ext cx="747442" cy="205544"/>
              <a:chOff x="4313676" y="5898297"/>
              <a:chExt cx="1054737" cy="290049"/>
            </a:xfrm>
          </p:grpSpPr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B5F2E9CC-E514-47F6-B4A7-74CD645F90B2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05B12E54-4516-4C04-A611-0ABAF3858799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13532076-C2DF-4FF4-913C-C93D0CB2F40F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7F9E4941-0951-47EE-BF22-431E40CBDEE2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7BE14712-3D89-4933-983D-3814D1AC046C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B29DBFA-C2FB-42D3-835F-211BEDA88E6D}"/>
                </a:ext>
              </a:extLst>
            </p:cNvPr>
            <p:cNvGrpSpPr/>
            <p:nvPr/>
          </p:nvGrpSpPr>
          <p:grpSpPr>
            <a:xfrm>
              <a:off x="2256706" y="2790721"/>
              <a:ext cx="747442" cy="205544"/>
              <a:chOff x="4313676" y="5898297"/>
              <a:chExt cx="1054737" cy="290049"/>
            </a:xfrm>
          </p:grpSpPr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C4F39FD8-3109-461E-8661-9A2D42776B3B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E7CBBBD0-100F-4692-9ABC-8FBF8A2318CC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BE670578-D439-49A7-A328-F24F9B26FBD7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43F91FDC-28B2-4961-9173-D1EACBB4D371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1F8331C8-F6C1-4344-9ECA-3494A20DF87A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BD1FF60-89ED-46E6-97A2-77DCB704F969}"/>
                </a:ext>
              </a:extLst>
            </p:cNvPr>
            <p:cNvGrpSpPr/>
            <p:nvPr/>
          </p:nvGrpSpPr>
          <p:grpSpPr>
            <a:xfrm rot="20946444">
              <a:off x="2386758" y="3082615"/>
              <a:ext cx="747442" cy="205544"/>
              <a:chOff x="4313676" y="5898297"/>
              <a:chExt cx="1054737" cy="290049"/>
            </a:xfrm>
          </p:grpSpPr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4208259F-3A0A-4B56-8117-6EEA0B42812E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B83CBFAB-D75A-456B-8280-140F61E5D9B9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2802FC4B-2CFB-4EBB-9BB2-06A291D073AF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31990286-F5C2-4424-A653-08E3805ED740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B9EE8B33-0AB0-446C-921C-2B9DE23E3EBD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D9EDA80E-F28E-4E15-8F9C-E8948C8995BC}"/>
                </a:ext>
              </a:extLst>
            </p:cNvPr>
            <p:cNvGrpSpPr/>
            <p:nvPr/>
          </p:nvGrpSpPr>
          <p:grpSpPr>
            <a:xfrm>
              <a:off x="3551012" y="2950121"/>
              <a:ext cx="747442" cy="205544"/>
              <a:chOff x="4313676" y="5898297"/>
              <a:chExt cx="1054737" cy="290049"/>
            </a:xfrm>
          </p:grpSpPr>
          <p:sp>
            <p:nvSpPr>
              <p:cNvPr id="422" name="四角形: 角を丸くする 421">
                <a:extLst>
                  <a:ext uri="{FF2B5EF4-FFF2-40B4-BE49-F238E27FC236}">
                    <a16:creationId xmlns:a16="http://schemas.microsoft.com/office/drawing/2014/main" id="{F4BD5853-E092-4EAF-B71B-22875AC0FD41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214A2746-54FA-4F41-B091-D74EF5E89294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60DC3686-2DEA-4E85-86C2-3F8786153123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5C20D2CC-4D12-4E11-BEC4-FD11A197455D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5844BC05-F58E-4B93-8161-1C6F397A73D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088D1742-6D69-4F92-9921-8418CF8E02DC}"/>
                </a:ext>
              </a:extLst>
            </p:cNvPr>
            <p:cNvGrpSpPr/>
            <p:nvPr/>
          </p:nvGrpSpPr>
          <p:grpSpPr>
            <a:xfrm>
              <a:off x="3450506" y="3120921"/>
              <a:ext cx="747442" cy="205544"/>
              <a:chOff x="4313676" y="5898297"/>
              <a:chExt cx="1054737" cy="290049"/>
            </a:xfrm>
          </p:grpSpPr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31C14375-B3E4-4174-8CF8-57EBC174D188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CBDFC500-926D-4B01-BBA7-CAAA520615E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6D84A929-3E0D-48ED-8D29-80E096725A62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2B4C9659-7627-4C02-B23F-5B90D37D5D24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3769F4AC-6CDF-4BDD-8068-E086C864A78A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5DF54DBB-197D-4A1D-AD0A-E4F24C9C9F77}"/>
                </a:ext>
              </a:extLst>
            </p:cNvPr>
            <p:cNvGrpSpPr/>
            <p:nvPr/>
          </p:nvGrpSpPr>
          <p:grpSpPr>
            <a:xfrm>
              <a:off x="3579902" y="3284823"/>
              <a:ext cx="747442" cy="205544"/>
              <a:chOff x="4313676" y="5898297"/>
              <a:chExt cx="1054737" cy="290049"/>
            </a:xfrm>
          </p:grpSpPr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8C36066A-72C4-4654-859C-A11599FD18EA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FD1E1A7A-89E2-4F6C-B8B1-A2C3553C6B2F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C2F2D56F-64E4-4855-A56D-3E4E71D2669F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C5703ABA-E61F-46EB-A792-AE261677643E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6113925E-F69D-45D2-A588-C60BE92BFB1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6E04B084-66FE-4C3F-8CB8-3771D4DC572D}"/>
                </a:ext>
              </a:extLst>
            </p:cNvPr>
            <p:cNvGrpSpPr/>
            <p:nvPr/>
          </p:nvGrpSpPr>
          <p:grpSpPr>
            <a:xfrm>
              <a:off x="2701206" y="3298721"/>
              <a:ext cx="747442" cy="205544"/>
              <a:chOff x="4313676" y="5898297"/>
              <a:chExt cx="1054737" cy="290049"/>
            </a:xfrm>
          </p:grpSpPr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69BFF7EC-CF5F-4526-AF7C-314AE448B682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61A83693-5976-43F5-9DBF-05AA91387ABD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74084A60-177E-48F9-8A0E-17B44660D7A2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0599F255-4892-4559-9DCE-DB6EBFCEBCC6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A2A8FBF7-49C5-457F-943F-F0CBE7D2D7EC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1325EDA9-1475-4B98-A607-0C13EF80A110}"/>
                </a:ext>
              </a:extLst>
            </p:cNvPr>
            <p:cNvGrpSpPr/>
            <p:nvPr/>
          </p:nvGrpSpPr>
          <p:grpSpPr>
            <a:xfrm>
              <a:off x="2503414" y="1826137"/>
              <a:ext cx="1982322" cy="1811262"/>
              <a:chOff x="5990910" y="2076794"/>
              <a:chExt cx="1769502" cy="1616806"/>
            </a:xfrm>
          </p:grpSpPr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359F8863-8FC8-4DC3-BBF5-23BB4074F1C3}"/>
                  </a:ext>
                </a:extLst>
              </p:cNvPr>
              <p:cNvGrpSpPr/>
              <p:nvPr/>
            </p:nvGrpSpPr>
            <p:grpSpPr>
              <a:xfrm>
                <a:off x="6579454" y="2863578"/>
                <a:ext cx="487769" cy="830022"/>
                <a:chOff x="6579454" y="2863578"/>
                <a:chExt cx="487769" cy="830022"/>
              </a:xfrm>
            </p:grpSpPr>
            <p:sp>
              <p:nvSpPr>
                <p:cNvPr id="402" name="楕円 304">
                  <a:extLst>
                    <a:ext uri="{FF2B5EF4-FFF2-40B4-BE49-F238E27FC236}">
                      <a16:creationId xmlns:a16="http://schemas.microsoft.com/office/drawing/2014/main" id="{F8BCD6C6-F77A-4BC9-A7EA-202FF9365862}"/>
                    </a:ext>
                  </a:extLst>
                </p:cNvPr>
                <p:cNvSpPr/>
                <p:nvPr/>
              </p:nvSpPr>
              <p:spPr>
                <a:xfrm>
                  <a:off x="6579454" y="2870822"/>
                  <a:ext cx="487769" cy="822778"/>
                </a:xfrm>
                <a:custGeom>
                  <a:avLst/>
                  <a:gdLst>
                    <a:gd name="connsiteX0" fmla="*/ 0 w 427128"/>
                    <a:gd name="connsiteY0" fmla="*/ 404870 h 809739"/>
                    <a:gd name="connsiteX1" fmla="*/ 213564 w 427128"/>
                    <a:gd name="connsiteY1" fmla="*/ 0 h 809739"/>
                    <a:gd name="connsiteX2" fmla="*/ 427128 w 427128"/>
                    <a:gd name="connsiteY2" fmla="*/ 404870 h 809739"/>
                    <a:gd name="connsiteX3" fmla="*/ 213564 w 427128"/>
                    <a:gd name="connsiteY3" fmla="*/ 809740 h 809739"/>
                    <a:gd name="connsiteX4" fmla="*/ 0 w 427128"/>
                    <a:gd name="connsiteY4" fmla="*/ 404870 h 809739"/>
                    <a:gd name="connsiteX0" fmla="*/ 0 w 427128"/>
                    <a:gd name="connsiteY0" fmla="*/ 404870 h 809740"/>
                    <a:gd name="connsiteX1" fmla="*/ 213564 w 427128"/>
                    <a:gd name="connsiteY1" fmla="*/ 0 h 809740"/>
                    <a:gd name="connsiteX2" fmla="*/ 427128 w 427128"/>
                    <a:gd name="connsiteY2" fmla="*/ 404870 h 809740"/>
                    <a:gd name="connsiteX3" fmla="*/ 213564 w 427128"/>
                    <a:gd name="connsiteY3" fmla="*/ 809740 h 809740"/>
                    <a:gd name="connsiteX4" fmla="*/ 0 w 427128"/>
                    <a:gd name="connsiteY4" fmla="*/ 404870 h 809740"/>
                    <a:gd name="connsiteX0" fmla="*/ 0 w 454682"/>
                    <a:gd name="connsiteY0" fmla="*/ 404870 h 809740"/>
                    <a:gd name="connsiteX1" fmla="*/ 213564 w 454682"/>
                    <a:gd name="connsiteY1" fmla="*/ 0 h 809740"/>
                    <a:gd name="connsiteX2" fmla="*/ 427128 w 454682"/>
                    <a:gd name="connsiteY2" fmla="*/ 404870 h 809740"/>
                    <a:gd name="connsiteX3" fmla="*/ 213564 w 454682"/>
                    <a:gd name="connsiteY3" fmla="*/ 809740 h 809740"/>
                    <a:gd name="connsiteX4" fmla="*/ 0 w 454682"/>
                    <a:gd name="connsiteY4" fmla="*/ 404870 h 809740"/>
                    <a:gd name="connsiteX0" fmla="*/ 14733 w 469415"/>
                    <a:gd name="connsiteY0" fmla="*/ 404870 h 809740"/>
                    <a:gd name="connsiteX1" fmla="*/ 228297 w 469415"/>
                    <a:gd name="connsiteY1" fmla="*/ 0 h 809740"/>
                    <a:gd name="connsiteX2" fmla="*/ 441861 w 469415"/>
                    <a:gd name="connsiteY2" fmla="*/ 404870 h 809740"/>
                    <a:gd name="connsiteX3" fmla="*/ 228297 w 469415"/>
                    <a:gd name="connsiteY3" fmla="*/ 809740 h 809740"/>
                    <a:gd name="connsiteX4" fmla="*/ 14733 w 469415"/>
                    <a:gd name="connsiteY4" fmla="*/ 404870 h 809740"/>
                    <a:gd name="connsiteX0" fmla="*/ 14733 w 469415"/>
                    <a:gd name="connsiteY0" fmla="*/ 413660 h 818530"/>
                    <a:gd name="connsiteX1" fmla="*/ 228297 w 469415"/>
                    <a:gd name="connsiteY1" fmla="*/ 8790 h 818530"/>
                    <a:gd name="connsiteX2" fmla="*/ 441861 w 469415"/>
                    <a:gd name="connsiteY2" fmla="*/ 413660 h 818530"/>
                    <a:gd name="connsiteX3" fmla="*/ 228297 w 469415"/>
                    <a:gd name="connsiteY3" fmla="*/ 818530 h 818530"/>
                    <a:gd name="connsiteX4" fmla="*/ 14733 w 469415"/>
                    <a:gd name="connsiteY4" fmla="*/ 413660 h 818530"/>
                    <a:gd name="connsiteX0" fmla="*/ 22803 w 487769"/>
                    <a:gd name="connsiteY0" fmla="*/ 413660 h 822778"/>
                    <a:gd name="connsiteX1" fmla="*/ 236367 w 487769"/>
                    <a:gd name="connsiteY1" fmla="*/ 8790 h 822778"/>
                    <a:gd name="connsiteX2" fmla="*/ 449931 w 487769"/>
                    <a:gd name="connsiteY2" fmla="*/ 413660 h 822778"/>
                    <a:gd name="connsiteX3" fmla="*/ 236367 w 487769"/>
                    <a:gd name="connsiteY3" fmla="*/ 818530 h 822778"/>
                    <a:gd name="connsiteX4" fmla="*/ 22803 w 487769"/>
                    <a:gd name="connsiteY4" fmla="*/ 413660 h 822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7769" h="822778">
                      <a:moveTo>
                        <a:pt x="22803" y="413660"/>
                      </a:moveTo>
                      <a:cubicBezTo>
                        <a:pt x="87096" y="225775"/>
                        <a:pt x="44600" y="-53123"/>
                        <a:pt x="236367" y="8790"/>
                      </a:cubicBezTo>
                      <a:cubicBezTo>
                        <a:pt x="428134" y="70703"/>
                        <a:pt x="349919" y="225774"/>
                        <a:pt x="449931" y="413660"/>
                      </a:cubicBezTo>
                      <a:cubicBezTo>
                        <a:pt x="549943" y="601546"/>
                        <a:pt x="442421" y="778049"/>
                        <a:pt x="236367" y="818530"/>
                      </a:cubicBezTo>
                      <a:cubicBezTo>
                        <a:pt x="30313" y="859011"/>
                        <a:pt x="-41490" y="601545"/>
                        <a:pt x="22803" y="41366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楕円 305">
                  <a:extLst>
                    <a:ext uri="{FF2B5EF4-FFF2-40B4-BE49-F238E27FC236}">
                      <a16:creationId xmlns:a16="http://schemas.microsoft.com/office/drawing/2014/main" id="{7E3229ED-497B-4E56-B9FE-51F4F524CB05}"/>
                    </a:ext>
                  </a:extLst>
                </p:cNvPr>
                <p:cNvSpPr/>
                <p:nvPr/>
              </p:nvSpPr>
              <p:spPr>
                <a:xfrm rot="11949563">
                  <a:off x="6851689" y="3286720"/>
                  <a:ext cx="159672" cy="380809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楕円 305">
                  <a:extLst>
                    <a:ext uri="{FF2B5EF4-FFF2-40B4-BE49-F238E27FC236}">
                      <a16:creationId xmlns:a16="http://schemas.microsoft.com/office/drawing/2014/main" id="{8D0BF733-D779-4C21-9B62-C2ECC0B188F6}"/>
                    </a:ext>
                  </a:extLst>
                </p:cNvPr>
                <p:cNvSpPr/>
                <p:nvPr/>
              </p:nvSpPr>
              <p:spPr>
                <a:xfrm rot="331783">
                  <a:off x="6610628" y="3175033"/>
                  <a:ext cx="68340" cy="391878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5" name="楕円 305">
                  <a:extLst>
                    <a:ext uri="{FF2B5EF4-FFF2-40B4-BE49-F238E27FC236}">
                      <a16:creationId xmlns:a16="http://schemas.microsoft.com/office/drawing/2014/main" id="{FF068055-E16A-4765-97B8-F88A5110BBE3}"/>
                    </a:ext>
                  </a:extLst>
                </p:cNvPr>
                <p:cNvSpPr/>
                <p:nvPr/>
              </p:nvSpPr>
              <p:spPr>
                <a:xfrm rot="8510690">
                  <a:off x="6840500" y="2863578"/>
                  <a:ext cx="68340" cy="234510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0F59CAF0-48F3-4A85-9165-1051B075D5EB}"/>
                    </a:ext>
                  </a:extLst>
                </p:cNvPr>
                <p:cNvSpPr/>
                <p:nvPr/>
              </p:nvSpPr>
              <p:spPr>
                <a:xfrm rot="12169059" flipV="1">
                  <a:off x="6704291" y="2905446"/>
                  <a:ext cx="57571" cy="119216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F2E6BF20-754E-49B9-9660-B0BC38B1B5EB}"/>
                  </a:ext>
                </a:extLst>
              </p:cNvPr>
              <p:cNvGrpSpPr/>
              <p:nvPr/>
            </p:nvGrpSpPr>
            <p:grpSpPr>
              <a:xfrm>
                <a:off x="6011802" y="2116931"/>
                <a:ext cx="443672" cy="661339"/>
                <a:chOff x="5933245" y="2039207"/>
                <a:chExt cx="443672" cy="739063"/>
              </a:xfrm>
            </p:grpSpPr>
            <p:sp>
              <p:nvSpPr>
                <p:cNvPr id="397" name="楕円 307">
                  <a:extLst>
                    <a:ext uri="{FF2B5EF4-FFF2-40B4-BE49-F238E27FC236}">
                      <a16:creationId xmlns:a16="http://schemas.microsoft.com/office/drawing/2014/main" id="{C9C2E583-12A7-4D9A-AC4D-B171215D2FFC}"/>
                    </a:ext>
                  </a:extLst>
                </p:cNvPr>
                <p:cNvSpPr/>
                <p:nvPr/>
              </p:nvSpPr>
              <p:spPr>
                <a:xfrm rot="8100000">
                  <a:off x="5955884" y="2039207"/>
                  <a:ext cx="417957" cy="739063"/>
                </a:xfrm>
                <a:custGeom>
                  <a:avLst/>
                  <a:gdLst>
                    <a:gd name="connsiteX0" fmla="*/ 0 w 398321"/>
                    <a:gd name="connsiteY0" fmla="*/ 357966 h 715932"/>
                    <a:gd name="connsiteX1" fmla="*/ 199161 w 398321"/>
                    <a:gd name="connsiteY1" fmla="*/ 0 h 715932"/>
                    <a:gd name="connsiteX2" fmla="*/ 398322 w 398321"/>
                    <a:gd name="connsiteY2" fmla="*/ 357966 h 715932"/>
                    <a:gd name="connsiteX3" fmla="*/ 199161 w 398321"/>
                    <a:gd name="connsiteY3" fmla="*/ 715932 h 715932"/>
                    <a:gd name="connsiteX4" fmla="*/ 0 w 398321"/>
                    <a:gd name="connsiteY4" fmla="*/ 357966 h 715932"/>
                    <a:gd name="connsiteX0" fmla="*/ 215 w 398537"/>
                    <a:gd name="connsiteY0" fmla="*/ 357966 h 734453"/>
                    <a:gd name="connsiteX1" fmla="*/ 199376 w 398537"/>
                    <a:gd name="connsiteY1" fmla="*/ 0 h 734453"/>
                    <a:gd name="connsiteX2" fmla="*/ 398537 w 398537"/>
                    <a:gd name="connsiteY2" fmla="*/ 357966 h 734453"/>
                    <a:gd name="connsiteX3" fmla="*/ 231368 w 398537"/>
                    <a:gd name="connsiteY3" fmla="*/ 734453 h 734453"/>
                    <a:gd name="connsiteX4" fmla="*/ 215 w 398537"/>
                    <a:gd name="connsiteY4" fmla="*/ 357966 h 734453"/>
                    <a:gd name="connsiteX0" fmla="*/ 215 w 416585"/>
                    <a:gd name="connsiteY0" fmla="*/ 357966 h 734453"/>
                    <a:gd name="connsiteX1" fmla="*/ 199376 w 416585"/>
                    <a:gd name="connsiteY1" fmla="*/ 0 h 734453"/>
                    <a:gd name="connsiteX2" fmla="*/ 398537 w 416585"/>
                    <a:gd name="connsiteY2" fmla="*/ 357966 h 734453"/>
                    <a:gd name="connsiteX3" fmla="*/ 231368 w 416585"/>
                    <a:gd name="connsiteY3" fmla="*/ 734453 h 734453"/>
                    <a:gd name="connsiteX4" fmla="*/ 215 w 416585"/>
                    <a:gd name="connsiteY4" fmla="*/ 357966 h 734453"/>
                    <a:gd name="connsiteX0" fmla="*/ 258 w 417957"/>
                    <a:gd name="connsiteY0" fmla="*/ 362576 h 739063"/>
                    <a:gd name="connsiteX1" fmla="*/ 199419 w 417957"/>
                    <a:gd name="connsiteY1" fmla="*/ 4610 h 739063"/>
                    <a:gd name="connsiteX2" fmla="*/ 398580 w 417957"/>
                    <a:gd name="connsiteY2" fmla="*/ 362576 h 739063"/>
                    <a:gd name="connsiteX3" fmla="*/ 231411 w 417957"/>
                    <a:gd name="connsiteY3" fmla="*/ 739063 h 739063"/>
                    <a:gd name="connsiteX4" fmla="*/ 258 w 417957"/>
                    <a:gd name="connsiteY4" fmla="*/ 362576 h 73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7957" h="739063">
                      <a:moveTo>
                        <a:pt x="258" y="362576"/>
                      </a:moveTo>
                      <a:cubicBezTo>
                        <a:pt x="-5074" y="240167"/>
                        <a:pt x="72588" y="-39169"/>
                        <a:pt x="199419" y="4610"/>
                      </a:cubicBezTo>
                      <a:cubicBezTo>
                        <a:pt x="326250" y="48389"/>
                        <a:pt x="470984" y="281060"/>
                        <a:pt x="398580" y="362576"/>
                      </a:cubicBezTo>
                      <a:cubicBezTo>
                        <a:pt x="326176" y="444092"/>
                        <a:pt x="341405" y="739063"/>
                        <a:pt x="231411" y="739063"/>
                      </a:cubicBezTo>
                      <a:cubicBezTo>
                        <a:pt x="121417" y="739063"/>
                        <a:pt x="5590" y="484985"/>
                        <a:pt x="258" y="362576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05">
                  <a:extLst>
                    <a:ext uri="{FF2B5EF4-FFF2-40B4-BE49-F238E27FC236}">
                      <a16:creationId xmlns:a16="http://schemas.microsoft.com/office/drawing/2014/main" id="{E8C1D7C6-CC2D-4F33-A894-BF38BA3F30A1}"/>
                    </a:ext>
                  </a:extLst>
                </p:cNvPr>
                <p:cNvSpPr/>
                <p:nvPr/>
              </p:nvSpPr>
              <p:spPr>
                <a:xfrm rot="8584710">
                  <a:off x="6269420" y="2192460"/>
                  <a:ext cx="107497" cy="423701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05">
                  <a:extLst>
                    <a:ext uri="{FF2B5EF4-FFF2-40B4-BE49-F238E27FC236}">
                      <a16:creationId xmlns:a16="http://schemas.microsoft.com/office/drawing/2014/main" id="{25215799-D15A-4E98-AF7C-69C34F3E81FE}"/>
                    </a:ext>
                  </a:extLst>
                </p:cNvPr>
                <p:cNvSpPr/>
                <p:nvPr/>
              </p:nvSpPr>
              <p:spPr>
                <a:xfrm rot="18987814">
                  <a:off x="6082930" y="2443758"/>
                  <a:ext cx="62480" cy="236517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0" name="楕円 305">
                  <a:extLst>
                    <a:ext uri="{FF2B5EF4-FFF2-40B4-BE49-F238E27FC236}">
                      <a16:creationId xmlns:a16="http://schemas.microsoft.com/office/drawing/2014/main" id="{41107DBE-3CC5-4FEF-85B4-4BCA9AB44B3F}"/>
                    </a:ext>
                  </a:extLst>
                </p:cNvPr>
                <p:cNvSpPr/>
                <p:nvPr/>
              </p:nvSpPr>
              <p:spPr>
                <a:xfrm rot="6334982">
                  <a:off x="6016018" y="2094411"/>
                  <a:ext cx="55598" cy="177342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9BA1B91B-ED56-4502-8B02-0CF8ED207D19}"/>
                    </a:ext>
                  </a:extLst>
                </p:cNvPr>
                <p:cNvSpPr/>
                <p:nvPr/>
              </p:nvSpPr>
              <p:spPr>
                <a:xfrm rot="8890153" flipV="1">
                  <a:off x="5933245" y="2217765"/>
                  <a:ext cx="57571" cy="119216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B0308AD-27E6-4E6A-A954-EF49584B1A88}"/>
                  </a:ext>
                </a:extLst>
              </p:cNvPr>
              <p:cNvGrpSpPr/>
              <p:nvPr/>
            </p:nvGrpSpPr>
            <p:grpSpPr>
              <a:xfrm>
                <a:off x="6600023" y="2076794"/>
                <a:ext cx="441125" cy="634655"/>
                <a:chOff x="6600023" y="2002206"/>
                <a:chExt cx="441125" cy="709243"/>
              </a:xfrm>
            </p:grpSpPr>
            <p:sp>
              <p:nvSpPr>
                <p:cNvPr id="392" name="楕円 305">
                  <a:extLst>
                    <a:ext uri="{FF2B5EF4-FFF2-40B4-BE49-F238E27FC236}">
                      <a16:creationId xmlns:a16="http://schemas.microsoft.com/office/drawing/2014/main" id="{E24A5615-2DDC-4384-A820-B8FA91B654E4}"/>
                    </a:ext>
                  </a:extLst>
                </p:cNvPr>
                <p:cNvSpPr/>
                <p:nvPr/>
              </p:nvSpPr>
              <p:spPr>
                <a:xfrm>
                  <a:off x="6600023" y="2002206"/>
                  <a:ext cx="441125" cy="709243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125" h="709243">
                      <a:moveTo>
                        <a:pt x="2234" y="354630"/>
                      </a:moveTo>
                      <a:cubicBezTo>
                        <a:pt x="14537" y="236426"/>
                        <a:pt x="135949" y="-2364"/>
                        <a:pt x="289616" y="17"/>
                      </a:cubicBezTo>
                      <a:cubicBezTo>
                        <a:pt x="407564" y="17"/>
                        <a:pt x="322206" y="184976"/>
                        <a:pt x="429362" y="354630"/>
                      </a:cubicBezTo>
                      <a:cubicBezTo>
                        <a:pt x="469843" y="540952"/>
                        <a:pt x="407565" y="709243"/>
                        <a:pt x="215798" y="709243"/>
                      </a:cubicBezTo>
                      <a:cubicBezTo>
                        <a:pt x="24031" y="709243"/>
                        <a:pt x="-10069" y="472834"/>
                        <a:pt x="2234" y="35463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05">
                  <a:extLst>
                    <a:ext uri="{FF2B5EF4-FFF2-40B4-BE49-F238E27FC236}">
                      <a16:creationId xmlns:a16="http://schemas.microsoft.com/office/drawing/2014/main" id="{DE589464-9CCF-4695-AB37-DC2A8FA5229C}"/>
                    </a:ext>
                  </a:extLst>
                </p:cNvPr>
                <p:cNvSpPr/>
                <p:nvPr/>
              </p:nvSpPr>
              <p:spPr>
                <a:xfrm>
                  <a:off x="6654455" y="2108739"/>
                  <a:ext cx="182933" cy="523079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楕円 305">
                  <a:extLst>
                    <a:ext uri="{FF2B5EF4-FFF2-40B4-BE49-F238E27FC236}">
                      <a16:creationId xmlns:a16="http://schemas.microsoft.com/office/drawing/2014/main" id="{619065DF-2916-4207-AB7D-B815EB8653E1}"/>
                    </a:ext>
                  </a:extLst>
                </p:cNvPr>
                <p:cNvSpPr/>
                <p:nvPr/>
              </p:nvSpPr>
              <p:spPr>
                <a:xfrm rot="11509340">
                  <a:off x="6928935" y="2388400"/>
                  <a:ext cx="68340" cy="278860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2D887364-370E-41F3-820F-4A18BA51C40F}"/>
                    </a:ext>
                  </a:extLst>
                </p:cNvPr>
                <p:cNvSpPr/>
                <p:nvPr/>
              </p:nvSpPr>
              <p:spPr>
                <a:xfrm rot="4264778" flipV="1">
                  <a:off x="6828550" y="2002762"/>
                  <a:ext cx="57571" cy="119216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05">
                  <a:extLst>
                    <a:ext uri="{FF2B5EF4-FFF2-40B4-BE49-F238E27FC236}">
                      <a16:creationId xmlns:a16="http://schemas.microsoft.com/office/drawing/2014/main" id="{F459558A-F5A6-4114-8858-2A668EAB3244}"/>
                    </a:ext>
                  </a:extLst>
                </p:cNvPr>
                <p:cNvSpPr/>
                <p:nvPr/>
              </p:nvSpPr>
              <p:spPr>
                <a:xfrm rot="21055423">
                  <a:off x="6905381" y="2103243"/>
                  <a:ext cx="45719" cy="239934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C9DCC4F-F998-4B17-9672-62674CFD4AED}"/>
                  </a:ext>
                </a:extLst>
              </p:cNvPr>
              <p:cNvGrpSpPr/>
              <p:nvPr/>
            </p:nvGrpSpPr>
            <p:grpSpPr>
              <a:xfrm>
                <a:off x="5990910" y="2731788"/>
                <a:ext cx="512356" cy="830478"/>
                <a:chOff x="5990910" y="2731788"/>
                <a:chExt cx="512356" cy="830478"/>
              </a:xfrm>
            </p:grpSpPr>
            <p:sp>
              <p:nvSpPr>
                <p:cNvPr id="386" name="楕円 306">
                  <a:extLst>
                    <a:ext uri="{FF2B5EF4-FFF2-40B4-BE49-F238E27FC236}">
                      <a16:creationId xmlns:a16="http://schemas.microsoft.com/office/drawing/2014/main" id="{698A2911-8C7F-4A00-B1EA-23F23D99238A}"/>
                    </a:ext>
                  </a:extLst>
                </p:cNvPr>
                <p:cNvSpPr/>
                <p:nvPr/>
              </p:nvSpPr>
              <p:spPr>
                <a:xfrm rot="1800000">
                  <a:off x="6018553" y="2731788"/>
                  <a:ext cx="484713" cy="830478"/>
                </a:xfrm>
                <a:custGeom>
                  <a:avLst/>
                  <a:gdLst>
                    <a:gd name="connsiteX0" fmla="*/ 0 w 427128"/>
                    <a:gd name="connsiteY0" fmla="*/ 404870 h 809739"/>
                    <a:gd name="connsiteX1" fmla="*/ 213564 w 427128"/>
                    <a:gd name="connsiteY1" fmla="*/ 0 h 809739"/>
                    <a:gd name="connsiteX2" fmla="*/ 427128 w 427128"/>
                    <a:gd name="connsiteY2" fmla="*/ 404870 h 809739"/>
                    <a:gd name="connsiteX3" fmla="*/ 213564 w 427128"/>
                    <a:gd name="connsiteY3" fmla="*/ 809740 h 809739"/>
                    <a:gd name="connsiteX4" fmla="*/ 0 w 427128"/>
                    <a:gd name="connsiteY4" fmla="*/ 404870 h 809739"/>
                    <a:gd name="connsiteX0" fmla="*/ 27601 w 454729"/>
                    <a:gd name="connsiteY0" fmla="*/ 404870 h 809740"/>
                    <a:gd name="connsiteX1" fmla="*/ 241165 w 454729"/>
                    <a:gd name="connsiteY1" fmla="*/ 0 h 809740"/>
                    <a:gd name="connsiteX2" fmla="*/ 454729 w 454729"/>
                    <a:gd name="connsiteY2" fmla="*/ 404870 h 809740"/>
                    <a:gd name="connsiteX3" fmla="*/ 241165 w 454729"/>
                    <a:gd name="connsiteY3" fmla="*/ 809740 h 809740"/>
                    <a:gd name="connsiteX4" fmla="*/ 27601 w 454729"/>
                    <a:gd name="connsiteY4" fmla="*/ 404870 h 809740"/>
                    <a:gd name="connsiteX0" fmla="*/ 29773 w 456901"/>
                    <a:gd name="connsiteY0" fmla="*/ 404870 h 823233"/>
                    <a:gd name="connsiteX1" fmla="*/ 243337 w 456901"/>
                    <a:gd name="connsiteY1" fmla="*/ 0 h 823233"/>
                    <a:gd name="connsiteX2" fmla="*/ 456901 w 456901"/>
                    <a:gd name="connsiteY2" fmla="*/ 404870 h 823233"/>
                    <a:gd name="connsiteX3" fmla="*/ 243337 w 456901"/>
                    <a:gd name="connsiteY3" fmla="*/ 809740 h 823233"/>
                    <a:gd name="connsiteX4" fmla="*/ 29773 w 456901"/>
                    <a:gd name="connsiteY4" fmla="*/ 404870 h 823233"/>
                    <a:gd name="connsiteX0" fmla="*/ 29773 w 484713"/>
                    <a:gd name="connsiteY0" fmla="*/ 404870 h 823233"/>
                    <a:gd name="connsiteX1" fmla="*/ 243337 w 484713"/>
                    <a:gd name="connsiteY1" fmla="*/ 0 h 823233"/>
                    <a:gd name="connsiteX2" fmla="*/ 456901 w 484713"/>
                    <a:gd name="connsiteY2" fmla="*/ 404870 h 823233"/>
                    <a:gd name="connsiteX3" fmla="*/ 243337 w 484713"/>
                    <a:gd name="connsiteY3" fmla="*/ 809740 h 823233"/>
                    <a:gd name="connsiteX4" fmla="*/ 29773 w 484713"/>
                    <a:gd name="connsiteY4" fmla="*/ 404870 h 823233"/>
                    <a:gd name="connsiteX0" fmla="*/ 29773 w 484713"/>
                    <a:gd name="connsiteY0" fmla="*/ 408777 h 827140"/>
                    <a:gd name="connsiteX1" fmla="*/ 243337 w 484713"/>
                    <a:gd name="connsiteY1" fmla="*/ 3907 h 827140"/>
                    <a:gd name="connsiteX2" fmla="*/ 456901 w 484713"/>
                    <a:gd name="connsiteY2" fmla="*/ 408777 h 827140"/>
                    <a:gd name="connsiteX3" fmla="*/ 243337 w 484713"/>
                    <a:gd name="connsiteY3" fmla="*/ 813647 h 827140"/>
                    <a:gd name="connsiteX4" fmla="*/ 29773 w 484713"/>
                    <a:gd name="connsiteY4" fmla="*/ 408777 h 827140"/>
                    <a:gd name="connsiteX0" fmla="*/ 29773 w 484713"/>
                    <a:gd name="connsiteY0" fmla="*/ 412115 h 830478"/>
                    <a:gd name="connsiteX1" fmla="*/ 243337 w 484713"/>
                    <a:gd name="connsiteY1" fmla="*/ 7245 h 830478"/>
                    <a:gd name="connsiteX2" fmla="*/ 456901 w 484713"/>
                    <a:gd name="connsiteY2" fmla="*/ 412115 h 830478"/>
                    <a:gd name="connsiteX3" fmla="*/ 243337 w 484713"/>
                    <a:gd name="connsiteY3" fmla="*/ 816985 h 830478"/>
                    <a:gd name="connsiteX4" fmla="*/ 29773 w 484713"/>
                    <a:gd name="connsiteY4" fmla="*/ 412115 h 830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713" h="830478">
                      <a:moveTo>
                        <a:pt x="29773" y="412115"/>
                      </a:moveTo>
                      <a:cubicBezTo>
                        <a:pt x="129910" y="257180"/>
                        <a:pt x="95818" y="65562"/>
                        <a:pt x="243337" y="7245"/>
                      </a:cubicBezTo>
                      <a:cubicBezTo>
                        <a:pt x="390856" y="-51072"/>
                        <a:pt x="361805" y="257162"/>
                        <a:pt x="456901" y="412115"/>
                      </a:cubicBezTo>
                      <a:cubicBezTo>
                        <a:pt x="551997" y="567068"/>
                        <a:pt x="383946" y="732411"/>
                        <a:pt x="243337" y="816985"/>
                      </a:cubicBezTo>
                      <a:cubicBezTo>
                        <a:pt x="102728" y="901559"/>
                        <a:pt x="-70364" y="567050"/>
                        <a:pt x="29773" y="41211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楕円 305">
                  <a:extLst>
                    <a:ext uri="{FF2B5EF4-FFF2-40B4-BE49-F238E27FC236}">
                      <a16:creationId xmlns:a16="http://schemas.microsoft.com/office/drawing/2014/main" id="{CC01E7A1-86A3-4DC4-A6B7-CFA431053459}"/>
                    </a:ext>
                  </a:extLst>
                </p:cNvPr>
                <p:cNvSpPr/>
                <p:nvPr/>
              </p:nvSpPr>
              <p:spPr>
                <a:xfrm rot="11949563">
                  <a:off x="6379907" y="2863869"/>
                  <a:ext cx="54362" cy="473462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05">
                  <a:extLst>
                    <a:ext uri="{FF2B5EF4-FFF2-40B4-BE49-F238E27FC236}">
                      <a16:creationId xmlns:a16="http://schemas.microsoft.com/office/drawing/2014/main" id="{95C1EF88-8B09-4283-A870-E597F1F06177}"/>
                    </a:ext>
                  </a:extLst>
                </p:cNvPr>
                <p:cNvSpPr/>
                <p:nvPr/>
              </p:nvSpPr>
              <p:spPr>
                <a:xfrm rot="705710">
                  <a:off x="5990910" y="3036217"/>
                  <a:ext cx="106698" cy="413386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9" name="楕円 305">
                  <a:extLst>
                    <a:ext uri="{FF2B5EF4-FFF2-40B4-BE49-F238E27FC236}">
                      <a16:creationId xmlns:a16="http://schemas.microsoft.com/office/drawing/2014/main" id="{ADE0E716-082D-4177-8BD0-DD93FE0B8C08}"/>
                    </a:ext>
                  </a:extLst>
                </p:cNvPr>
                <p:cNvSpPr/>
                <p:nvPr/>
              </p:nvSpPr>
              <p:spPr>
                <a:xfrm rot="801393">
                  <a:off x="6080874" y="3063345"/>
                  <a:ext cx="55131" cy="323455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F0180718-67C5-437F-BB4B-905270357D01}"/>
                    </a:ext>
                  </a:extLst>
                </p:cNvPr>
                <p:cNvSpPr/>
                <p:nvPr/>
              </p:nvSpPr>
              <p:spPr>
                <a:xfrm rot="2590716" flipV="1">
                  <a:off x="6312468" y="2808318"/>
                  <a:ext cx="57571" cy="181151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4F94F33D-6CF1-42B4-9509-B6BE2C1633C4}"/>
                    </a:ext>
                  </a:extLst>
                </p:cNvPr>
                <p:cNvSpPr/>
                <p:nvPr/>
              </p:nvSpPr>
              <p:spPr>
                <a:xfrm rot="2015222" flipV="1">
                  <a:off x="6357837" y="3260906"/>
                  <a:ext cx="52450" cy="10506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9A0874A5-1B5C-4A69-A905-B1880EDF24A6}"/>
                  </a:ext>
                </a:extLst>
              </p:cNvPr>
              <p:cNvGrpSpPr/>
              <p:nvPr/>
            </p:nvGrpSpPr>
            <p:grpSpPr>
              <a:xfrm flipV="1">
                <a:off x="7136717" y="2116930"/>
                <a:ext cx="443672" cy="661339"/>
                <a:chOff x="5933245" y="2039207"/>
                <a:chExt cx="443672" cy="739063"/>
              </a:xfrm>
            </p:grpSpPr>
            <p:sp>
              <p:nvSpPr>
                <p:cNvPr id="381" name="楕円 307">
                  <a:extLst>
                    <a:ext uri="{FF2B5EF4-FFF2-40B4-BE49-F238E27FC236}">
                      <a16:creationId xmlns:a16="http://schemas.microsoft.com/office/drawing/2014/main" id="{E4F339B6-047F-42C8-9369-71C78E53FBCF}"/>
                    </a:ext>
                  </a:extLst>
                </p:cNvPr>
                <p:cNvSpPr/>
                <p:nvPr/>
              </p:nvSpPr>
              <p:spPr>
                <a:xfrm rot="8100000">
                  <a:off x="5955884" y="2039207"/>
                  <a:ext cx="417957" cy="739063"/>
                </a:xfrm>
                <a:custGeom>
                  <a:avLst/>
                  <a:gdLst>
                    <a:gd name="connsiteX0" fmla="*/ 0 w 398321"/>
                    <a:gd name="connsiteY0" fmla="*/ 357966 h 715932"/>
                    <a:gd name="connsiteX1" fmla="*/ 199161 w 398321"/>
                    <a:gd name="connsiteY1" fmla="*/ 0 h 715932"/>
                    <a:gd name="connsiteX2" fmla="*/ 398322 w 398321"/>
                    <a:gd name="connsiteY2" fmla="*/ 357966 h 715932"/>
                    <a:gd name="connsiteX3" fmla="*/ 199161 w 398321"/>
                    <a:gd name="connsiteY3" fmla="*/ 715932 h 715932"/>
                    <a:gd name="connsiteX4" fmla="*/ 0 w 398321"/>
                    <a:gd name="connsiteY4" fmla="*/ 357966 h 715932"/>
                    <a:gd name="connsiteX0" fmla="*/ 215 w 398537"/>
                    <a:gd name="connsiteY0" fmla="*/ 357966 h 734453"/>
                    <a:gd name="connsiteX1" fmla="*/ 199376 w 398537"/>
                    <a:gd name="connsiteY1" fmla="*/ 0 h 734453"/>
                    <a:gd name="connsiteX2" fmla="*/ 398537 w 398537"/>
                    <a:gd name="connsiteY2" fmla="*/ 357966 h 734453"/>
                    <a:gd name="connsiteX3" fmla="*/ 231368 w 398537"/>
                    <a:gd name="connsiteY3" fmla="*/ 734453 h 734453"/>
                    <a:gd name="connsiteX4" fmla="*/ 215 w 398537"/>
                    <a:gd name="connsiteY4" fmla="*/ 357966 h 734453"/>
                    <a:gd name="connsiteX0" fmla="*/ 215 w 416585"/>
                    <a:gd name="connsiteY0" fmla="*/ 357966 h 734453"/>
                    <a:gd name="connsiteX1" fmla="*/ 199376 w 416585"/>
                    <a:gd name="connsiteY1" fmla="*/ 0 h 734453"/>
                    <a:gd name="connsiteX2" fmla="*/ 398537 w 416585"/>
                    <a:gd name="connsiteY2" fmla="*/ 357966 h 734453"/>
                    <a:gd name="connsiteX3" fmla="*/ 231368 w 416585"/>
                    <a:gd name="connsiteY3" fmla="*/ 734453 h 734453"/>
                    <a:gd name="connsiteX4" fmla="*/ 215 w 416585"/>
                    <a:gd name="connsiteY4" fmla="*/ 357966 h 734453"/>
                    <a:gd name="connsiteX0" fmla="*/ 258 w 417957"/>
                    <a:gd name="connsiteY0" fmla="*/ 362576 h 739063"/>
                    <a:gd name="connsiteX1" fmla="*/ 199419 w 417957"/>
                    <a:gd name="connsiteY1" fmla="*/ 4610 h 739063"/>
                    <a:gd name="connsiteX2" fmla="*/ 398580 w 417957"/>
                    <a:gd name="connsiteY2" fmla="*/ 362576 h 739063"/>
                    <a:gd name="connsiteX3" fmla="*/ 231411 w 417957"/>
                    <a:gd name="connsiteY3" fmla="*/ 739063 h 739063"/>
                    <a:gd name="connsiteX4" fmla="*/ 258 w 417957"/>
                    <a:gd name="connsiteY4" fmla="*/ 362576 h 73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7957" h="739063">
                      <a:moveTo>
                        <a:pt x="258" y="362576"/>
                      </a:moveTo>
                      <a:cubicBezTo>
                        <a:pt x="-5074" y="240167"/>
                        <a:pt x="72588" y="-39169"/>
                        <a:pt x="199419" y="4610"/>
                      </a:cubicBezTo>
                      <a:cubicBezTo>
                        <a:pt x="326250" y="48389"/>
                        <a:pt x="470984" y="281060"/>
                        <a:pt x="398580" y="362576"/>
                      </a:cubicBezTo>
                      <a:cubicBezTo>
                        <a:pt x="326176" y="444092"/>
                        <a:pt x="341405" y="739063"/>
                        <a:pt x="231411" y="739063"/>
                      </a:cubicBezTo>
                      <a:cubicBezTo>
                        <a:pt x="121417" y="739063"/>
                        <a:pt x="5590" y="484985"/>
                        <a:pt x="258" y="362576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2" name="楕円 305">
                  <a:extLst>
                    <a:ext uri="{FF2B5EF4-FFF2-40B4-BE49-F238E27FC236}">
                      <a16:creationId xmlns:a16="http://schemas.microsoft.com/office/drawing/2014/main" id="{2DB28624-037F-4FC7-A00B-4D88F7C0A494}"/>
                    </a:ext>
                  </a:extLst>
                </p:cNvPr>
                <p:cNvSpPr/>
                <p:nvPr/>
              </p:nvSpPr>
              <p:spPr>
                <a:xfrm rot="8584710">
                  <a:off x="6269420" y="2192460"/>
                  <a:ext cx="107497" cy="423701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05">
                  <a:extLst>
                    <a:ext uri="{FF2B5EF4-FFF2-40B4-BE49-F238E27FC236}">
                      <a16:creationId xmlns:a16="http://schemas.microsoft.com/office/drawing/2014/main" id="{763EBC81-AA0D-4557-89B0-6636D63EE2B5}"/>
                    </a:ext>
                  </a:extLst>
                </p:cNvPr>
                <p:cNvSpPr/>
                <p:nvPr/>
              </p:nvSpPr>
              <p:spPr>
                <a:xfrm rot="18987814">
                  <a:off x="6082930" y="2443758"/>
                  <a:ext cx="62480" cy="236517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4" name="楕円 305">
                  <a:extLst>
                    <a:ext uri="{FF2B5EF4-FFF2-40B4-BE49-F238E27FC236}">
                      <a16:creationId xmlns:a16="http://schemas.microsoft.com/office/drawing/2014/main" id="{2C0D16EA-A792-4939-AA0C-2C01B03274FF}"/>
                    </a:ext>
                  </a:extLst>
                </p:cNvPr>
                <p:cNvSpPr/>
                <p:nvPr/>
              </p:nvSpPr>
              <p:spPr>
                <a:xfrm rot="6334982">
                  <a:off x="6000976" y="2105707"/>
                  <a:ext cx="55598" cy="177342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55D2AD65-9982-442D-85BC-1911A76C6330}"/>
                    </a:ext>
                  </a:extLst>
                </p:cNvPr>
                <p:cNvSpPr/>
                <p:nvPr/>
              </p:nvSpPr>
              <p:spPr>
                <a:xfrm rot="8890153" flipV="1">
                  <a:off x="5933245" y="2217765"/>
                  <a:ext cx="57571" cy="119216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C319514E-C114-489F-90DF-A877743FFFC9}"/>
                  </a:ext>
                </a:extLst>
              </p:cNvPr>
              <p:cNvGrpSpPr/>
              <p:nvPr/>
            </p:nvGrpSpPr>
            <p:grpSpPr>
              <a:xfrm flipV="1">
                <a:off x="7248056" y="2731788"/>
                <a:ext cx="512356" cy="830478"/>
                <a:chOff x="5990910" y="2731788"/>
                <a:chExt cx="512356" cy="830478"/>
              </a:xfrm>
            </p:grpSpPr>
            <p:sp>
              <p:nvSpPr>
                <p:cNvPr id="375" name="楕円 306">
                  <a:extLst>
                    <a:ext uri="{FF2B5EF4-FFF2-40B4-BE49-F238E27FC236}">
                      <a16:creationId xmlns:a16="http://schemas.microsoft.com/office/drawing/2014/main" id="{706E247C-B852-472E-8F56-865BB8E34B42}"/>
                    </a:ext>
                  </a:extLst>
                </p:cNvPr>
                <p:cNvSpPr/>
                <p:nvPr/>
              </p:nvSpPr>
              <p:spPr>
                <a:xfrm rot="1800000">
                  <a:off x="6018553" y="2731788"/>
                  <a:ext cx="484713" cy="830478"/>
                </a:xfrm>
                <a:custGeom>
                  <a:avLst/>
                  <a:gdLst>
                    <a:gd name="connsiteX0" fmla="*/ 0 w 427128"/>
                    <a:gd name="connsiteY0" fmla="*/ 404870 h 809739"/>
                    <a:gd name="connsiteX1" fmla="*/ 213564 w 427128"/>
                    <a:gd name="connsiteY1" fmla="*/ 0 h 809739"/>
                    <a:gd name="connsiteX2" fmla="*/ 427128 w 427128"/>
                    <a:gd name="connsiteY2" fmla="*/ 404870 h 809739"/>
                    <a:gd name="connsiteX3" fmla="*/ 213564 w 427128"/>
                    <a:gd name="connsiteY3" fmla="*/ 809740 h 809739"/>
                    <a:gd name="connsiteX4" fmla="*/ 0 w 427128"/>
                    <a:gd name="connsiteY4" fmla="*/ 404870 h 809739"/>
                    <a:gd name="connsiteX0" fmla="*/ 27601 w 454729"/>
                    <a:gd name="connsiteY0" fmla="*/ 404870 h 809740"/>
                    <a:gd name="connsiteX1" fmla="*/ 241165 w 454729"/>
                    <a:gd name="connsiteY1" fmla="*/ 0 h 809740"/>
                    <a:gd name="connsiteX2" fmla="*/ 454729 w 454729"/>
                    <a:gd name="connsiteY2" fmla="*/ 404870 h 809740"/>
                    <a:gd name="connsiteX3" fmla="*/ 241165 w 454729"/>
                    <a:gd name="connsiteY3" fmla="*/ 809740 h 809740"/>
                    <a:gd name="connsiteX4" fmla="*/ 27601 w 454729"/>
                    <a:gd name="connsiteY4" fmla="*/ 404870 h 809740"/>
                    <a:gd name="connsiteX0" fmla="*/ 29773 w 456901"/>
                    <a:gd name="connsiteY0" fmla="*/ 404870 h 823233"/>
                    <a:gd name="connsiteX1" fmla="*/ 243337 w 456901"/>
                    <a:gd name="connsiteY1" fmla="*/ 0 h 823233"/>
                    <a:gd name="connsiteX2" fmla="*/ 456901 w 456901"/>
                    <a:gd name="connsiteY2" fmla="*/ 404870 h 823233"/>
                    <a:gd name="connsiteX3" fmla="*/ 243337 w 456901"/>
                    <a:gd name="connsiteY3" fmla="*/ 809740 h 823233"/>
                    <a:gd name="connsiteX4" fmla="*/ 29773 w 456901"/>
                    <a:gd name="connsiteY4" fmla="*/ 404870 h 823233"/>
                    <a:gd name="connsiteX0" fmla="*/ 29773 w 484713"/>
                    <a:gd name="connsiteY0" fmla="*/ 404870 h 823233"/>
                    <a:gd name="connsiteX1" fmla="*/ 243337 w 484713"/>
                    <a:gd name="connsiteY1" fmla="*/ 0 h 823233"/>
                    <a:gd name="connsiteX2" fmla="*/ 456901 w 484713"/>
                    <a:gd name="connsiteY2" fmla="*/ 404870 h 823233"/>
                    <a:gd name="connsiteX3" fmla="*/ 243337 w 484713"/>
                    <a:gd name="connsiteY3" fmla="*/ 809740 h 823233"/>
                    <a:gd name="connsiteX4" fmla="*/ 29773 w 484713"/>
                    <a:gd name="connsiteY4" fmla="*/ 404870 h 823233"/>
                    <a:gd name="connsiteX0" fmla="*/ 29773 w 484713"/>
                    <a:gd name="connsiteY0" fmla="*/ 408777 h 827140"/>
                    <a:gd name="connsiteX1" fmla="*/ 243337 w 484713"/>
                    <a:gd name="connsiteY1" fmla="*/ 3907 h 827140"/>
                    <a:gd name="connsiteX2" fmla="*/ 456901 w 484713"/>
                    <a:gd name="connsiteY2" fmla="*/ 408777 h 827140"/>
                    <a:gd name="connsiteX3" fmla="*/ 243337 w 484713"/>
                    <a:gd name="connsiteY3" fmla="*/ 813647 h 827140"/>
                    <a:gd name="connsiteX4" fmla="*/ 29773 w 484713"/>
                    <a:gd name="connsiteY4" fmla="*/ 408777 h 827140"/>
                    <a:gd name="connsiteX0" fmla="*/ 29773 w 484713"/>
                    <a:gd name="connsiteY0" fmla="*/ 412115 h 830478"/>
                    <a:gd name="connsiteX1" fmla="*/ 243337 w 484713"/>
                    <a:gd name="connsiteY1" fmla="*/ 7245 h 830478"/>
                    <a:gd name="connsiteX2" fmla="*/ 456901 w 484713"/>
                    <a:gd name="connsiteY2" fmla="*/ 412115 h 830478"/>
                    <a:gd name="connsiteX3" fmla="*/ 243337 w 484713"/>
                    <a:gd name="connsiteY3" fmla="*/ 816985 h 830478"/>
                    <a:gd name="connsiteX4" fmla="*/ 29773 w 484713"/>
                    <a:gd name="connsiteY4" fmla="*/ 412115 h 830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713" h="830478">
                      <a:moveTo>
                        <a:pt x="29773" y="412115"/>
                      </a:moveTo>
                      <a:cubicBezTo>
                        <a:pt x="129910" y="257180"/>
                        <a:pt x="95818" y="65562"/>
                        <a:pt x="243337" y="7245"/>
                      </a:cubicBezTo>
                      <a:cubicBezTo>
                        <a:pt x="390856" y="-51072"/>
                        <a:pt x="361805" y="257162"/>
                        <a:pt x="456901" y="412115"/>
                      </a:cubicBezTo>
                      <a:cubicBezTo>
                        <a:pt x="551997" y="567068"/>
                        <a:pt x="383946" y="732411"/>
                        <a:pt x="243337" y="816985"/>
                      </a:cubicBezTo>
                      <a:cubicBezTo>
                        <a:pt x="102728" y="901559"/>
                        <a:pt x="-70364" y="567050"/>
                        <a:pt x="29773" y="41211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05">
                  <a:extLst>
                    <a:ext uri="{FF2B5EF4-FFF2-40B4-BE49-F238E27FC236}">
                      <a16:creationId xmlns:a16="http://schemas.microsoft.com/office/drawing/2014/main" id="{95B9FE93-4046-4B51-99FE-D85D8BE13D0C}"/>
                    </a:ext>
                  </a:extLst>
                </p:cNvPr>
                <p:cNvSpPr/>
                <p:nvPr/>
              </p:nvSpPr>
              <p:spPr>
                <a:xfrm rot="11949563">
                  <a:off x="6379907" y="2863869"/>
                  <a:ext cx="54362" cy="473462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8478" h="736048">
                      <a:moveTo>
                        <a:pt x="426" y="398188"/>
                      </a:moveTo>
                      <a:cubicBezTo>
                        <a:pt x="7647" y="275516"/>
                        <a:pt x="195121" y="-2366"/>
                        <a:pt x="348788" y="15"/>
                      </a:cubicBezTo>
                      <a:cubicBezTo>
                        <a:pt x="466736" y="15"/>
                        <a:pt x="320398" y="228534"/>
                        <a:pt x="427554" y="398188"/>
                      </a:cubicBezTo>
                      <a:cubicBezTo>
                        <a:pt x="468035" y="584510"/>
                        <a:pt x="533817" y="736048"/>
                        <a:pt x="305462" y="736048"/>
                      </a:cubicBezTo>
                      <a:cubicBezTo>
                        <a:pt x="77107" y="736048"/>
                        <a:pt x="-6795" y="520860"/>
                        <a:pt x="426" y="398188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05">
                  <a:extLst>
                    <a:ext uri="{FF2B5EF4-FFF2-40B4-BE49-F238E27FC236}">
                      <a16:creationId xmlns:a16="http://schemas.microsoft.com/office/drawing/2014/main" id="{891A16C3-EE44-4664-8F08-0D876DAC2033}"/>
                    </a:ext>
                  </a:extLst>
                </p:cNvPr>
                <p:cNvSpPr/>
                <p:nvPr/>
              </p:nvSpPr>
              <p:spPr>
                <a:xfrm rot="705710">
                  <a:off x="5990910" y="3036217"/>
                  <a:ext cx="106698" cy="413386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8" name="楕円 305">
                  <a:extLst>
                    <a:ext uri="{FF2B5EF4-FFF2-40B4-BE49-F238E27FC236}">
                      <a16:creationId xmlns:a16="http://schemas.microsoft.com/office/drawing/2014/main" id="{5138755E-BA15-445C-A428-AD368135F96B}"/>
                    </a:ext>
                  </a:extLst>
                </p:cNvPr>
                <p:cNvSpPr/>
                <p:nvPr/>
              </p:nvSpPr>
              <p:spPr>
                <a:xfrm rot="801393">
                  <a:off x="6080874" y="3063345"/>
                  <a:ext cx="55131" cy="323455"/>
                </a:xfrm>
                <a:custGeom>
                  <a:avLst/>
                  <a:gdLst>
                    <a:gd name="connsiteX0" fmla="*/ 0 w 427128"/>
                    <a:gd name="connsiteY0" fmla="*/ 354613 h 709226"/>
                    <a:gd name="connsiteX1" fmla="*/ 213564 w 427128"/>
                    <a:gd name="connsiteY1" fmla="*/ 0 h 709226"/>
                    <a:gd name="connsiteX2" fmla="*/ 427128 w 427128"/>
                    <a:gd name="connsiteY2" fmla="*/ 354613 h 709226"/>
                    <a:gd name="connsiteX3" fmla="*/ 213564 w 427128"/>
                    <a:gd name="connsiteY3" fmla="*/ 709226 h 709226"/>
                    <a:gd name="connsiteX4" fmla="*/ 0 w 427128"/>
                    <a:gd name="connsiteY4" fmla="*/ 354613 h 709226"/>
                    <a:gd name="connsiteX0" fmla="*/ 959 w 428087"/>
                    <a:gd name="connsiteY0" fmla="*/ 354613 h 709226"/>
                    <a:gd name="connsiteX1" fmla="*/ 288341 w 428087"/>
                    <a:gd name="connsiteY1" fmla="*/ 0 h 709226"/>
                    <a:gd name="connsiteX2" fmla="*/ 428087 w 428087"/>
                    <a:gd name="connsiteY2" fmla="*/ 354613 h 709226"/>
                    <a:gd name="connsiteX3" fmla="*/ 214523 w 428087"/>
                    <a:gd name="connsiteY3" fmla="*/ 709226 h 709226"/>
                    <a:gd name="connsiteX4" fmla="*/ 959 w 428087"/>
                    <a:gd name="connsiteY4" fmla="*/ 354613 h 709226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28087"/>
                    <a:gd name="connsiteY0" fmla="*/ 354630 h 709243"/>
                    <a:gd name="connsiteX1" fmla="*/ 288341 w 428087"/>
                    <a:gd name="connsiteY1" fmla="*/ 17 h 709243"/>
                    <a:gd name="connsiteX2" fmla="*/ 428087 w 428087"/>
                    <a:gd name="connsiteY2" fmla="*/ 354630 h 709243"/>
                    <a:gd name="connsiteX3" fmla="*/ 214523 w 428087"/>
                    <a:gd name="connsiteY3" fmla="*/ 709243 h 709243"/>
                    <a:gd name="connsiteX4" fmla="*/ 959 w 428087"/>
                    <a:gd name="connsiteY4" fmla="*/ 354630 h 709243"/>
                    <a:gd name="connsiteX0" fmla="*/ 959 w 435372"/>
                    <a:gd name="connsiteY0" fmla="*/ 354630 h 709243"/>
                    <a:gd name="connsiteX1" fmla="*/ 288341 w 435372"/>
                    <a:gd name="connsiteY1" fmla="*/ 17 h 709243"/>
                    <a:gd name="connsiteX2" fmla="*/ 428087 w 435372"/>
                    <a:gd name="connsiteY2" fmla="*/ 354630 h 709243"/>
                    <a:gd name="connsiteX3" fmla="*/ 214523 w 435372"/>
                    <a:gd name="connsiteY3" fmla="*/ 709243 h 709243"/>
                    <a:gd name="connsiteX4" fmla="*/ 959 w 435372"/>
                    <a:gd name="connsiteY4" fmla="*/ 354630 h 709243"/>
                    <a:gd name="connsiteX0" fmla="*/ 2234 w 441125"/>
                    <a:gd name="connsiteY0" fmla="*/ 354630 h 709243"/>
                    <a:gd name="connsiteX1" fmla="*/ 289616 w 441125"/>
                    <a:gd name="connsiteY1" fmla="*/ 17 h 709243"/>
                    <a:gd name="connsiteX2" fmla="*/ 429362 w 441125"/>
                    <a:gd name="connsiteY2" fmla="*/ 354630 h 709243"/>
                    <a:gd name="connsiteX3" fmla="*/ 215798 w 441125"/>
                    <a:gd name="connsiteY3" fmla="*/ 709243 h 709243"/>
                    <a:gd name="connsiteX4" fmla="*/ 2234 w 441125"/>
                    <a:gd name="connsiteY4" fmla="*/ 354630 h 709243"/>
                    <a:gd name="connsiteX0" fmla="*/ 5335 w 444226"/>
                    <a:gd name="connsiteY0" fmla="*/ 398188 h 752801"/>
                    <a:gd name="connsiteX1" fmla="*/ 353697 w 444226"/>
                    <a:gd name="connsiteY1" fmla="*/ 15 h 752801"/>
                    <a:gd name="connsiteX2" fmla="*/ 432463 w 444226"/>
                    <a:gd name="connsiteY2" fmla="*/ 398188 h 752801"/>
                    <a:gd name="connsiteX3" fmla="*/ 218899 w 444226"/>
                    <a:gd name="connsiteY3" fmla="*/ 752801 h 752801"/>
                    <a:gd name="connsiteX4" fmla="*/ 5335 w 444226"/>
                    <a:gd name="connsiteY4" fmla="*/ 398188 h 752801"/>
                    <a:gd name="connsiteX0" fmla="*/ 308 w 457210"/>
                    <a:gd name="connsiteY0" fmla="*/ 398188 h 736048"/>
                    <a:gd name="connsiteX1" fmla="*/ 348670 w 457210"/>
                    <a:gd name="connsiteY1" fmla="*/ 15 h 736048"/>
                    <a:gd name="connsiteX2" fmla="*/ 427436 w 457210"/>
                    <a:gd name="connsiteY2" fmla="*/ 398188 h 736048"/>
                    <a:gd name="connsiteX3" fmla="*/ 305344 w 457210"/>
                    <a:gd name="connsiteY3" fmla="*/ 736048 h 736048"/>
                    <a:gd name="connsiteX4" fmla="*/ 308 w 457210"/>
                    <a:gd name="connsiteY4" fmla="*/ 398188 h 736048"/>
                    <a:gd name="connsiteX0" fmla="*/ 426 w 468478"/>
                    <a:gd name="connsiteY0" fmla="*/ 398188 h 736048"/>
                    <a:gd name="connsiteX1" fmla="*/ 348788 w 468478"/>
                    <a:gd name="connsiteY1" fmla="*/ 15 h 736048"/>
                    <a:gd name="connsiteX2" fmla="*/ 427554 w 468478"/>
                    <a:gd name="connsiteY2" fmla="*/ 398188 h 736048"/>
                    <a:gd name="connsiteX3" fmla="*/ 305462 w 468478"/>
                    <a:gd name="connsiteY3" fmla="*/ 736048 h 736048"/>
                    <a:gd name="connsiteX4" fmla="*/ 426 w 468478"/>
                    <a:gd name="connsiteY4" fmla="*/ 398188 h 736048"/>
                    <a:gd name="connsiteX0" fmla="*/ 98 w 621631"/>
                    <a:gd name="connsiteY0" fmla="*/ 384484 h 736073"/>
                    <a:gd name="connsiteX1" fmla="*/ 530231 w 621631"/>
                    <a:gd name="connsiteY1" fmla="*/ 15 h 736073"/>
                    <a:gd name="connsiteX2" fmla="*/ 608997 w 621631"/>
                    <a:gd name="connsiteY2" fmla="*/ 398188 h 736073"/>
                    <a:gd name="connsiteX3" fmla="*/ 486905 w 621631"/>
                    <a:gd name="connsiteY3" fmla="*/ 736048 h 736073"/>
                    <a:gd name="connsiteX4" fmla="*/ 98 w 621631"/>
                    <a:gd name="connsiteY4" fmla="*/ 384484 h 736073"/>
                    <a:gd name="connsiteX0" fmla="*/ 93 w 552603"/>
                    <a:gd name="connsiteY0" fmla="*/ 384484 h 736050"/>
                    <a:gd name="connsiteX1" fmla="*/ 530226 w 552603"/>
                    <a:gd name="connsiteY1" fmla="*/ 15 h 736050"/>
                    <a:gd name="connsiteX2" fmla="*/ 363439 w 552603"/>
                    <a:gd name="connsiteY2" fmla="*/ 388816 h 736050"/>
                    <a:gd name="connsiteX3" fmla="*/ 486900 w 552603"/>
                    <a:gd name="connsiteY3" fmla="*/ 736048 h 736050"/>
                    <a:gd name="connsiteX4" fmla="*/ 93 w 552603"/>
                    <a:gd name="connsiteY4" fmla="*/ 384484 h 736050"/>
                    <a:gd name="connsiteX0" fmla="*/ 88 w 583826"/>
                    <a:gd name="connsiteY0" fmla="*/ 384484 h 736050"/>
                    <a:gd name="connsiteX1" fmla="*/ 530221 w 583826"/>
                    <a:gd name="connsiteY1" fmla="*/ 15 h 736050"/>
                    <a:gd name="connsiteX2" fmla="*/ 363434 w 583826"/>
                    <a:gd name="connsiteY2" fmla="*/ 388816 h 736050"/>
                    <a:gd name="connsiteX3" fmla="*/ 486895 w 583826"/>
                    <a:gd name="connsiteY3" fmla="*/ 736048 h 736050"/>
                    <a:gd name="connsiteX4" fmla="*/ 88 w 583826"/>
                    <a:gd name="connsiteY4" fmla="*/ 384484 h 736050"/>
                    <a:gd name="connsiteX0" fmla="*/ 104 w 583842"/>
                    <a:gd name="connsiteY0" fmla="*/ 384484 h 737915"/>
                    <a:gd name="connsiteX1" fmla="*/ 530237 w 583842"/>
                    <a:gd name="connsiteY1" fmla="*/ 15 h 737915"/>
                    <a:gd name="connsiteX2" fmla="*/ 363450 w 583842"/>
                    <a:gd name="connsiteY2" fmla="*/ 388816 h 737915"/>
                    <a:gd name="connsiteX3" fmla="*/ 486911 w 583842"/>
                    <a:gd name="connsiteY3" fmla="*/ 736048 h 737915"/>
                    <a:gd name="connsiteX4" fmla="*/ 104 w 583842"/>
                    <a:gd name="connsiteY4" fmla="*/ 384484 h 737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842" h="737915">
                      <a:moveTo>
                        <a:pt x="104" y="384484"/>
                      </a:moveTo>
                      <a:cubicBezTo>
                        <a:pt x="7325" y="261812"/>
                        <a:pt x="376570" y="-2366"/>
                        <a:pt x="530237" y="15"/>
                      </a:cubicBezTo>
                      <a:cubicBezTo>
                        <a:pt x="740662" y="19781"/>
                        <a:pt x="256294" y="219162"/>
                        <a:pt x="363450" y="388816"/>
                      </a:cubicBezTo>
                      <a:cubicBezTo>
                        <a:pt x="403931" y="575138"/>
                        <a:pt x="623488" y="709897"/>
                        <a:pt x="486911" y="736048"/>
                      </a:cubicBezTo>
                      <a:cubicBezTo>
                        <a:pt x="350334" y="762199"/>
                        <a:pt x="-7117" y="507156"/>
                        <a:pt x="104" y="384484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DBB6521D-ADF9-4034-B1DD-8285B7CD45A4}"/>
                    </a:ext>
                  </a:extLst>
                </p:cNvPr>
                <p:cNvSpPr/>
                <p:nvPr/>
              </p:nvSpPr>
              <p:spPr>
                <a:xfrm rot="2590716" flipV="1">
                  <a:off x="6312468" y="2808318"/>
                  <a:ext cx="57571" cy="181151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A61C09C3-3B5E-4E3F-8D1E-2039412A79E7}"/>
                    </a:ext>
                  </a:extLst>
                </p:cNvPr>
                <p:cNvSpPr/>
                <p:nvPr/>
              </p:nvSpPr>
              <p:spPr>
                <a:xfrm rot="2015222" flipV="1">
                  <a:off x="6357837" y="3260906"/>
                  <a:ext cx="52450" cy="10506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66" name="グループ化 865">
            <a:extLst>
              <a:ext uri="{FF2B5EF4-FFF2-40B4-BE49-F238E27FC236}">
                <a16:creationId xmlns:a16="http://schemas.microsoft.com/office/drawing/2014/main" id="{377EE866-DA46-46ED-ADF3-324C3D2BC9DB}"/>
              </a:ext>
            </a:extLst>
          </p:cNvPr>
          <p:cNvGrpSpPr/>
          <p:nvPr/>
        </p:nvGrpSpPr>
        <p:grpSpPr>
          <a:xfrm>
            <a:off x="6647760" y="3901618"/>
            <a:ext cx="2562286" cy="2412303"/>
            <a:chOff x="5569524" y="863641"/>
            <a:chExt cx="2562286" cy="2412303"/>
          </a:xfrm>
        </p:grpSpPr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1A67D727-00C0-4897-B608-6F3265665E8E}"/>
                </a:ext>
              </a:extLst>
            </p:cNvPr>
            <p:cNvGrpSpPr/>
            <p:nvPr/>
          </p:nvGrpSpPr>
          <p:grpSpPr>
            <a:xfrm>
              <a:off x="5569524" y="1739245"/>
              <a:ext cx="2562286" cy="1536699"/>
              <a:chOff x="746064" y="1894185"/>
              <a:chExt cx="2562286" cy="1536699"/>
            </a:xfrm>
          </p:grpSpPr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02618310-2EE5-48AB-9E37-63AA5C1802E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9064350F-7D7B-449D-B40C-E2BF1666DC2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882">
                  <a:extLst>
                    <a:ext uri="{FF2B5EF4-FFF2-40B4-BE49-F238E27FC236}">
                      <a16:creationId xmlns:a16="http://schemas.microsoft.com/office/drawing/2014/main" id="{FF1FC7B9-4B54-4F62-AAA8-2BE8764A4F9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F025D2F3-1D38-4421-BD17-B64FB6466AD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FFD2C73D-44F0-41B5-8813-D319096DF49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48B9FDCE-27C2-4B4B-A82F-FEA44064F84F}"/>
                </a:ext>
              </a:extLst>
            </p:cNvPr>
            <p:cNvGrpSpPr/>
            <p:nvPr/>
          </p:nvGrpSpPr>
          <p:grpSpPr>
            <a:xfrm>
              <a:off x="5792672" y="863641"/>
              <a:ext cx="1490704" cy="1781570"/>
              <a:chOff x="471488" y="2609851"/>
              <a:chExt cx="1366838" cy="1633537"/>
            </a:xfrm>
          </p:grpSpPr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ADA7540A-47EE-41C3-B847-0ED3F2F45538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72C7451A-9D8E-4BDA-BA42-3705B734500A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台形 876">
                <a:extLst>
                  <a:ext uri="{FF2B5EF4-FFF2-40B4-BE49-F238E27FC236}">
                    <a16:creationId xmlns:a16="http://schemas.microsoft.com/office/drawing/2014/main" id="{534BDECF-0E97-4921-BC42-B1BAAE986B11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月 877">
                <a:extLst>
                  <a:ext uri="{FF2B5EF4-FFF2-40B4-BE49-F238E27FC236}">
                    <a16:creationId xmlns:a16="http://schemas.microsoft.com/office/drawing/2014/main" id="{110B9320-95FC-4C35-A5F6-D7916F4AE3FB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6AA245C-910C-4BAC-9CC2-2480BFAC8F44}"/>
                </a:ext>
              </a:extLst>
            </p:cNvPr>
            <p:cNvGrpSpPr/>
            <p:nvPr/>
          </p:nvGrpSpPr>
          <p:grpSpPr>
            <a:xfrm>
              <a:off x="6192488" y="2170062"/>
              <a:ext cx="1740284" cy="773166"/>
              <a:chOff x="2926555" y="3555895"/>
              <a:chExt cx="1595679" cy="708923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C3E4C71A-6E49-4307-AD0A-BDF73CEAD060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612302E3-44CC-45B9-8D6A-FB611C41ABD1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月 871">
                <a:extLst>
                  <a:ext uri="{FF2B5EF4-FFF2-40B4-BE49-F238E27FC236}">
                    <a16:creationId xmlns:a16="http://schemas.microsoft.com/office/drawing/2014/main" id="{21E89D19-7035-4BD2-AD81-2C88DBC2B6C3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FF6600"/>
                  </a:gs>
                  <a:gs pos="50000">
                    <a:srgbClr val="FFC000"/>
                  </a:gs>
                  <a:gs pos="100000">
                    <a:srgbClr val="FF66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E88CB45-9682-432D-A20F-C944B33FE4F4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/>
                  </a:gs>
                  <a:gs pos="50000">
                    <a:srgbClr val="FF66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794DF187-0026-48BB-9D34-B9DD4CBFA279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2670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86AE61E-6DB9-4469-95F6-86E26365911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除雪車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FEA2913-6F65-46EA-8213-355A5A059F4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北海道米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7B968D8-AAD9-42B3-ABD7-04005D37CBF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雪かき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1F60091-A5D8-4AE7-9131-33FBE65C4103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いかめし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D314202-C53C-48C9-9149-614966F37E3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近いようで遠い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AF60308-55E1-421A-A176-474DACAB12D8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スキー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E054884B-894C-422A-9841-2945445C061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北海道と言えば・・・</a:t>
            </a:r>
          </a:p>
        </p:txBody>
      </p: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701E5A1C-C616-49D2-8503-2E196DAD29CA}"/>
              </a:ext>
            </a:extLst>
          </p:cNvPr>
          <p:cNvGrpSpPr/>
          <p:nvPr/>
        </p:nvGrpSpPr>
        <p:grpSpPr>
          <a:xfrm>
            <a:off x="940111" y="1578044"/>
            <a:ext cx="2255979" cy="1302312"/>
            <a:chOff x="7093973" y="1952410"/>
            <a:chExt cx="2587009" cy="1493407"/>
          </a:xfrm>
        </p:grpSpPr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8801A259-DD15-467C-9732-B2EE5D98A6DA}"/>
                </a:ext>
              </a:extLst>
            </p:cNvPr>
            <p:cNvSpPr/>
            <p:nvPr/>
          </p:nvSpPr>
          <p:spPr bwMode="auto">
            <a:xfrm>
              <a:off x="7988484" y="2100158"/>
              <a:ext cx="693554" cy="681143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6D72FF4B-7561-4371-B086-357333E5C2D2}"/>
                </a:ext>
              </a:extLst>
            </p:cNvPr>
            <p:cNvGrpSpPr/>
            <p:nvPr/>
          </p:nvGrpSpPr>
          <p:grpSpPr>
            <a:xfrm>
              <a:off x="7093973" y="1952410"/>
              <a:ext cx="2587009" cy="1493407"/>
              <a:chOff x="7093973" y="1952410"/>
              <a:chExt cx="2587009" cy="1493407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AF3E5533-2C34-47B9-AC86-CE1BF117F721}"/>
                  </a:ext>
                </a:extLst>
              </p:cNvPr>
              <p:cNvSpPr/>
              <p:nvPr/>
            </p:nvSpPr>
            <p:spPr bwMode="auto">
              <a:xfrm>
                <a:off x="7384308" y="1952410"/>
                <a:ext cx="501659" cy="812562"/>
              </a:xfrm>
              <a:custGeom>
                <a:avLst/>
                <a:gdLst>
                  <a:gd name="connsiteX0" fmla="*/ 50969 w 501659"/>
                  <a:gd name="connsiteY0" fmla="*/ 0 h 812562"/>
                  <a:gd name="connsiteX1" fmla="*/ 463623 w 501659"/>
                  <a:gd name="connsiteY1" fmla="*/ 357749 h 812562"/>
                  <a:gd name="connsiteX2" fmla="*/ 462275 w 501659"/>
                  <a:gd name="connsiteY2" fmla="*/ 773765 h 812562"/>
                  <a:gd name="connsiteX3" fmla="*/ 444349 w 501659"/>
                  <a:gd name="connsiteY3" fmla="*/ 812562 h 812562"/>
                  <a:gd name="connsiteX4" fmla="*/ 262415 w 501659"/>
                  <a:gd name="connsiteY4" fmla="*/ 497445 h 812562"/>
                  <a:gd name="connsiteX5" fmla="*/ 261903 w 501659"/>
                  <a:gd name="connsiteY5" fmla="*/ 497741 h 812562"/>
                  <a:gd name="connsiteX6" fmla="*/ 247757 w 501659"/>
                  <a:gd name="connsiteY6" fmla="*/ 440165 h 812562"/>
                  <a:gd name="connsiteX7" fmla="*/ 0 w 501659"/>
                  <a:gd name="connsiteY7" fmla="*/ 225373 h 812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659" h="812562">
                    <a:moveTo>
                      <a:pt x="50969" y="0"/>
                    </a:moveTo>
                    <a:cubicBezTo>
                      <a:pt x="239717" y="42687"/>
                      <a:pt x="394600" y="176962"/>
                      <a:pt x="463623" y="357749"/>
                    </a:cubicBezTo>
                    <a:cubicBezTo>
                      <a:pt x="515390" y="493339"/>
                      <a:pt x="513714" y="641610"/>
                      <a:pt x="462275" y="773765"/>
                    </a:cubicBezTo>
                    <a:lnTo>
                      <a:pt x="444349" y="812562"/>
                    </a:lnTo>
                    <a:lnTo>
                      <a:pt x="262415" y="497445"/>
                    </a:lnTo>
                    <a:lnTo>
                      <a:pt x="261903" y="497741"/>
                    </a:lnTo>
                    <a:lnTo>
                      <a:pt x="247757" y="440165"/>
                    </a:lnTo>
                    <a:cubicBezTo>
                      <a:pt x="206316" y="331621"/>
                      <a:pt x="113324" y="251002"/>
                      <a:pt x="0" y="2253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7110E5B-32BF-4410-980F-55AD94BBA2B7}"/>
                  </a:ext>
                </a:extLst>
              </p:cNvPr>
              <p:cNvSpPr/>
              <p:nvPr/>
            </p:nvSpPr>
            <p:spPr bwMode="auto">
              <a:xfrm>
                <a:off x="7923916" y="1999109"/>
                <a:ext cx="1757066" cy="1217645"/>
              </a:xfrm>
              <a:custGeom>
                <a:avLst/>
                <a:gdLst>
                  <a:gd name="connsiteX0" fmla="*/ 1687548 w 1757066"/>
                  <a:gd name="connsiteY0" fmla="*/ 1120720 h 1217645"/>
                  <a:gd name="connsiteX1" fmla="*/ 1757066 w 1757066"/>
                  <a:gd name="connsiteY1" fmla="*/ 1120720 h 1217645"/>
                  <a:gd name="connsiteX2" fmla="*/ 1757066 w 1757066"/>
                  <a:gd name="connsiteY2" fmla="*/ 1217645 h 1217645"/>
                  <a:gd name="connsiteX3" fmla="*/ 1703834 w 1757066"/>
                  <a:gd name="connsiteY3" fmla="*/ 1217645 h 1217645"/>
                  <a:gd name="connsiteX4" fmla="*/ 1704254 w 1757066"/>
                  <a:gd name="connsiteY4" fmla="*/ 1213472 h 1217645"/>
                  <a:gd name="connsiteX5" fmla="*/ 1698442 w 1757066"/>
                  <a:gd name="connsiteY5" fmla="*/ 1155816 h 1217645"/>
                  <a:gd name="connsiteX6" fmla="*/ 696358 w 1757066"/>
                  <a:gd name="connsiteY6" fmla="*/ 1120720 h 1217645"/>
                  <a:gd name="connsiteX7" fmla="*/ 1148785 w 1757066"/>
                  <a:gd name="connsiteY7" fmla="*/ 1120720 h 1217645"/>
                  <a:gd name="connsiteX8" fmla="*/ 1137891 w 1757066"/>
                  <a:gd name="connsiteY8" fmla="*/ 1155816 h 1217645"/>
                  <a:gd name="connsiteX9" fmla="*/ 1132078 w 1757066"/>
                  <a:gd name="connsiteY9" fmla="*/ 1213472 h 1217645"/>
                  <a:gd name="connsiteX10" fmla="*/ 1132499 w 1757066"/>
                  <a:gd name="connsiteY10" fmla="*/ 1217645 h 1217645"/>
                  <a:gd name="connsiteX11" fmla="*/ 712643 w 1757066"/>
                  <a:gd name="connsiteY11" fmla="*/ 1217645 h 1217645"/>
                  <a:gd name="connsiteX12" fmla="*/ 713064 w 1757066"/>
                  <a:gd name="connsiteY12" fmla="*/ 1213472 h 1217645"/>
                  <a:gd name="connsiteX13" fmla="*/ 707252 w 1757066"/>
                  <a:gd name="connsiteY13" fmla="*/ 1155816 h 1217645"/>
                  <a:gd name="connsiteX14" fmla="*/ 0 w 1757066"/>
                  <a:gd name="connsiteY14" fmla="*/ 1120720 h 1217645"/>
                  <a:gd name="connsiteX15" fmla="*/ 157595 w 1757066"/>
                  <a:gd name="connsiteY15" fmla="*/ 1120720 h 1217645"/>
                  <a:gd name="connsiteX16" fmla="*/ 146700 w 1757066"/>
                  <a:gd name="connsiteY16" fmla="*/ 1155816 h 1217645"/>
                  <a:gd name="connsiteX17" fmla="*/ 140888 w 1757066"/>
                  <a:gd name="connsiteY17" fmla="*/ 1213472 h 1217645"/>
                  <a:gd name="connsiteX18" fmla="*/ 141309 w 1757066"/>
                  <a:gd name="connsiteY18" fmla="*/ 1217645 h 1217645"/>
                  <a:gd name="connsiteX19" fmla="*/ 0 w 1757066"/>
                  <a:gd name="connsiteY19" fmla="*/ 1217645 h 1217645"/>
                  <a:gd name="connsiteX20" fmla="*/ 989397 w 1757066"/>
                  <a:gd name="connsiteY20" fmla="*/ 758716 h 1217645"/>
                  <a:gd name="connsiteX21" fmla="*/ 1713390 w 1757066"/>
                  <a:gd name="connsiteY21" fmla="*/ 758716 h 1217645"/>
                  <a:gd name="connsiteX22" fmla="*/ 1757065 w 1757066"/>
                  <a:gd name="connsiteY22" fmla="*/ 802391 h 1217645"/>
                  <a:gd name="connsiteX23" fmla="*/ 1757065 w 1757066"/>
                  <a:gd name="connsiteY23" fmla="*/ 1096995 h 1217645"/>
                  <a:gd name="connsiteX24" fmla="*/ 1678993 w 1757066"/>
                  <a:gd name="connsiteY24" fmla="*/ 1096995 h 1217645"/>
                  <a:gd name="connsiteX25" fmla="*/ 1655395 w 1757066"/>
                  <a:gd name="connsiteY25" fmla="*/ 1053518 h 1217645"/>
                  <a:gd name="connsiteX26" fmla="*/ 1418166 w 1757066"/>
                  <a:gd name="connsiteY26" fmla="*/ 927385 h 1217645"/>
                  <a:gd name="connsiteX27" fmla="*/ 1180938 w 1757066"/>
                  <a:gd name="connsiteY27" fmla="*/ 1053518 h 1217645"/>
                  <a:gd name="connsiteX28" fmla="*/ 1157339 w 1757066"/>
                  <a:gd name="connsiteY28" fmla="*/ 1096995 h 1217645"/>
                  <a:gd name="connsiteX29" fmla="*/ 945722 w 1757066"/>
                  <a:gd name="connsiteY29" fmla="*/ 1096995 h 1217645"/>
                  <a:gd name="connsiteX30" fmla="*/ 945722 w 1757066"/>
                  <a:gd name="connsiteY30" fmla="*/ 802391 h 1217645"/>
                  <a:gd name="connsiteX31" fmla="*/ 989397 w 1757066"/>
                  <a:gd name="connsiteY31" fmla="*/ 758716 h 1217645"/>
                  <a:gd name="connsiteX32" fmla="*/ 131773 w 1757066"/>
                  <a:gd name="connsiteY32" fmla="*/ 127275 h 1217645"/>
                  <a:gd name="connsiteX33" fmla="*/ 87931 w 1757066"/>
                  <a:gd name="connsiteY33" fmla="*/ 171117 h 1217645"/>
                  <a:gd name="connsiteX34" fmla="*/ 87931 w 1757066"/>
                  <a:gd name="connsiteY34" fmla="*/ 746771 h 1217645"/>
                  <a:gd name="connsiteX35" fmla="*/ 723413 w 1757066"/>
                  <a:gd name="connsiteY35" fmla="*/ 746771 h 1217645"/>
                  <a:gd name="connsiteX36" fmla="*/ 723413 w 1757066"/>
                  <a:gd name="connsiteY36" fmla="*/ 171117 h 1217645"/>
                  <a:gd name="connsiteX37" fmla="*/ 679571 w 1757066"/>
                  <a:gd name="connsiteY37" fmla="*/ 127275 h 1217645"/>
                  <a:gd name="connsiteX38" fmla="*/ 104753 w 1757066"/>
                  <a:gd name="connsiteY38" fmla="*/ 0 h 1217645"/>
                  <a:gd name="connsiteX39" fmla="*/ 706591 w 1757066"/>
                  <a:gd name="connsiteY39" fmla="*/ 0 h 1217645"/>
                  <a:gd name="connsiteX40" fmla="*/ 811344 w 1757066"/>
                  <a:gd name="connsiteY40" fmla="*/ 104753 h 1217645"/>
                  <a:gd name="connsiteX41" fmla="*/ 811344 w 1757066"/>
                  <a:gd name="connsiteY41" fmla="*/ 1096995 h 1217645"/>
                  <a:gd name="connsiteX42" fmla="*/ 687803 w 1757066"/>
                  <a:gd name="connsiteY42" fmla="*/ 1096995 h 1217645"/>
                  <a:gd name="connsiteX43" fmla="*/ 664205 w 1757066"/>
                  <a:gd name="connsiteY43" fmla="*/ 1053518 h 1217645"/>
                  <a:gd name="connsiteX44" fmla="*/ 426976 w 1757066"/>
                  <a:gd name="connsiteY44" fmla="*/ 927385 h 1217645"/>
                  <a:gd name="connsiteX45" fmla="*/ 189747 w 1757066"/>
                  <a:gd name="connsiteY45" fmla="*/ 1053518 h 1217645"/>
                  <a:gd name="connsiteX46" fmla="*/ 166149 w 1757066"/>
                  <a:gd name="connsiteY46" fmla="*/ 1096995 h 1217645"/>
                  <a:gd name="connsiteX47" fmla="*/ 0 w 1757066"/>
                  <a:gd name="connsiteY47" fmla="*/ 1096995 h 1217645"/>
                  <a:gd name="connsiteX48" fmla="*/ 0 w 1757066"/>
                  <a:gd name="connsiteY48" fmla="*/ 104753 h 1217645"/>
                  <a:gd name="connsiteX49" fmla="*/ 104753 w 1757066"/>
                  <a:gd name="connsiteY49" fmla="*/ 0 h 121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757066" h="1217645">
                    <a:moveTo>
                      <a:pt x="1687548" y="1120720"/>
                    </a:moveTo>
                    <a:lnTo>
                      <a:pt x="1757066" y="1120720"/>
                    </a:lnTo>
                    <a:lnTo>
                      <a:pt x="1757066" y="1217645"/>
                    </a:lnTo>
                    <a:lnTo>
                      <a:pt x="1703834" y="1217645"/>
                    </a:lnTo>
                    <a:lnTo>
                      <a:pt x="1704254" y="1213472"/>
                    </a:lnTo>
                    <a:cubicBezTo>
                      <a:pt x="1704254" y="1193722"/>
                      <a:pt x="1702253" y="1174439"/>
                      <a:pt x="1698442" y="1155816"/>
                    </a:cubicBezTo>
                    <a:close/>
                    <a:moveTo>
                      <a:pt x="696358" y="1120720"/>
                    </a:moveTo>
                    <a:lnTo>
                      <a:pt x="1148785" y="1120720"/>
                    </a:lnTo>
                    <a:lnTo>
                      <a:pt x="1137891" y="1155816"/>
                    </a:lnTo>
                    <a:cubicBezTo>
                      <a:pt x="1134080" y="1174439"/>
                      <a:pt x="1132078" y="1193722"/>
                      <a:pt x="1132078" y="1213472"/>
                    </a:cubicBezTo>
                    <a:lnTo>
                      <a:pt x="1132499" y="1217645"/>
                    </a:lnTo>
                    <a:lnTo>
                      <a:pt x="712643" y="1217645"/>
                    </a:lnTo>
                    <a:lnTo>
                      <a:pt x="713064" y="1213472"/>
                    </a:lnTo>
                    <a:cubicBezTo>
                      <a:pt x="713064" y="1193722"/>
                      <a:pt x="711063" y="1174439"/>
                      <a:pt x="707252" y="1155816"/>
                    </a:cubicBezTo>
                    <a:close/>
                    <a:moveTo>
                      <a:pt x="0" y="1120720"/>
                    </a:moveTo>
                    <a:lnTo>
                      <a:pt x="157595" y="1120720"/>
                    </a:lnTo>
                    <a:lnTo>
                      <a:pt x="146700" y="1155816"/>
                    </a:lnTo>
                    <a:cubicBezTo>
                      <a:pt x="142889" y="1174439"/>
                      <a:pt x="140888" y="1193722"/>
                      <a:pt x="140888" y="1213472"/>
                    </a:cubicBezTo>
                    <a:lnTo>
                      <a:pt x="141309" y="1217645"/>
                    </a:lnTo>
                    <a:lnTo>
                      <a:pt x="0" y="1217645"/>
                    </a:lnTo>
                    <a:close/>
                    <a:moveTo>
                      <a:pt x="989397" y="758716"/>
                    </a:moveTo>
                    <a:lnTo>
                      <a:pt x="1713390" y="758716"/>
                    </a:lnTo>
                    <a:cubicBezTo>
                      <a:pt x="1737511" y="758716"/>
                      <a:pt x="1757065" y="778270"/>
                      <a:pt x="1757065" y="802391"/>
                    </a:cubicBezTo>
                    <a:lnTo>
                      <a:pt x="1757065" y="1096995"/>
                    </a:lnTo>
                    <a:lnTo>
                      <a:pt x="1678993" y="1096995"/>
                    </a:lnTo>
                    <a:lnTo>
                      <a:pt x="1655395" y="1053518"/>
                    </a:lnTo>
                    <a:cubicBezTo>
                      <a:pt x="1603983" y="977419"/>
                      <a:pt x="1516917" y="927385"/>
                      <a:pt x="1418166" y="927385"/>
                    </a:cubicBezTo>
                    <a:cubicBezTo>
                      <a:pt x="1319415" y="927385"/>
                      <a:pt x="1232350" y="977419"/>
                      <a:pt x="1180938" y="1053518"/>
                    </a:cubicBezTo>
                    <a:lnTo>
                      <a:pt x="1157339" y="1096995"/>
                    </a:lnTo>
                    <a:lnTo>
                      <a:pt x="945722" y="1096995"/>
                    </a:lnTo>
                    <a:lnTo>
                      <a:pt x="945722" y="802391"/>
                    </a:lnTo>
                    <a:cubicBezTo>
                      <a:pt x="945722" y="778270"/>
                      <a:pt x="965276" y="758716"/>
                      <a:pt x="989397" y="758716"/>
                    </a:cubicBezTo>
                    <a:close/>
                    <a:moveTo>
                      <a:pt x="131773" y="127275"/>
                    </a:moveTo>
                    <a:cubicBezTo>
                      <a:pt x="107560" y="127275"/>
                      <a:pt x="87931" y="146904"/>
                      <a:pt x="87931" y="171117"/>
                    </a:cubicBezTo>
                    <a:lnTo>
                      <a:pt x="87931" y="746771"/>
                    </a:lnTo>
                    <a:lnTo>
                      <a:pt x="723413" y="746771"/>
                    </a:lnTo>
                    <a:lnTo>
                      <a:pt x="723413" y="171117"/>
                    </a:lnTo>
                    <a:cubicBezTo>
                      <a:pt x="723413" y="146904"/>
                      <a:pt x="703784" y="127275"/>
                      <a:pt x="679571" y="127275"/>
                    </a:cubicBezTo>
                    <a:close/>
                    <a:moveTo>
                      <a:pt x="104753" y="0"/>
                    </a:moveTo>
                    <a:lnTo>
                      <a:pt x="706591" y="0"/>
                    </a:lnTo>
                    <a:cubicBezTo>
                      <a:pt x="764444" y="0"/>
                      <a:pt x="811344" y="46900"/>
                      <a:pt x="811344" y="104753"/>
                    </a:cubicBezTo>
                    <a:lnTo>
                      <a:pt x="811344" y="1096995"/>
                    </a:lnTo>
                    <a:lnTo>
                      <a:pt x="687803" y="1096995"/>
                    </a:lnTo>
                    <a:lnTo>
                      <a:pt x="664205" y="1053518"/>
                    </a:lnTo>
                    <a:cubicBezTo>
                      <a:pt x="612793" y="977419"/>
                      <a:pt x="525727" y="927385"/>
                      <a:pt x="426976" y="927385"/>
                    </a:cubicBezTo>
                    <a:cubicBezTo>
                      <a:pt x="328225" y="927385"/>
                      <a:pt x="241160" y="977419"/>
                      <a:pt x="189747" y="1053518"/>
                    </a:cubicBezTo>
                    <a:lnTo>
                      <a:pt x="166149" y="1096995"/>
                    </a:lnTo>
                    <a:lnTo>
                      <a:pt x="0" y="1096995"/>
                    </a:lnTo>
                    <a:lnTo>
                      <a:pt x="0" y="104753"/>
                    </a:lnTo>
                    <a:cubicBezTo>
                      <a:pt x="0" y="46900"/>
                      <a:pt x="46900" y="0"/>
                      <a:pt x="104753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06409020-DFD6-46E0-B2F1-026799616696}"/>
                  </a:ext>
                </a:extLst>
              </p:cNvPr>
              <p:cNvSpPr/>
              <p:nvPr/>
            </p:nvSpPr>
            <p:spPr bwMode="auto">
              <a:xfrm>
                <a:off x="8123106" y="2984795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852BBAF9-8EBA-4F45-82BA-3CEFC0BB54CC}"/>
                  </a:ext>
                </a:extLst>
              </p:cNvPr>
              <p:cNvSpPr/>
              <p:nvPr/>
            </p:nvSpPr>
            <p:spPr bwMode="auto">
              <a:xfrm>
                <a:off x="9114296" y="2984795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3E453CB-19ED-4A0E-AEFD-61B1702C3B94}"/>
                  </a:ext>
                </a:extLst>
              </p:cNvPr>
              <p:cNvSpPr/>
              <p:nvPr/>
            </p:nvSpPr>
            <p:spPr bwMode="auto">
              <a:xfrm>
                <a:off x="7501189" y="2481605"/>
                <a:ext cx="364426" cy="956748"/>
              </a:xfrm>
              <a:custGeom>
                <a:avLst/>
                <a:gdLst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445122 h 956748"/>
                  <a:gd name="connsiteX6" fmla="*/ 364424 w 364426"/>
                  <a:gd name="connsiteY6" fmla="*/ 956748 h 956748"/>
                  <a:gd name="connsiteX7" fmla="*/ 240370 w 364426"/>
                  <a:gd name="connsiteY7" fmla="*/ 956748 h 956748"/>
                  <a:gd name="connsiteX8" fmla="*/ 240370 w 364426"/>
                  <a:gd name="connsiteY8" fmla="*/ 478359 h 956748"/>
                  <a:gd name="connsiteX9" fmla="*/ 0 w 364426"/>
                  <a:gd name="connsiteY9" fmla="*/ 62027 h 956748"/>
                  <a:gd name="connsiteX0" fmla="*/ 107434 w 373613"/>
                  <a:gd name="connsiteY0" fmla="*/ 0 h 956748"/>
                  <a:gd name="connsiteX1" fmla="*/ 363066 w 373613"/>
                  <a:gd name="connsiteY1" fmla="*/ 442766 h 956748"/>
                  <a:gd name="connsiteX2" fmla="*/ 364424 w 373613"/>
                  <a:gd name="connsiteY2" fmla="*/ 442766 h 956748"/>
                  <a:gd name="connsiteX3" fmla="*/ 364424 w 373613"/>
                  <a:gd name="connsiteY3" fmla="*/ 445119 h 956748"/>
                  <a:gd name="connsiteX4" fmla="*/ 364426 w 373613"/>
                  <a:gd name="connsiteY4" fmla="*/ 445121 h 956748"/>
                  <a:gd name="connsiteX5" fmla="*/ 364424 w 373613"/>
                  <a:gd name="connsiteY5" fmla="*/ 956748 h 956748"/>
                  <a:gd name="connsiteX6" fmla="*/ 240370 w 373613"/>
                  <a:gd name="connsiteY6" fmla="*/ 956748 h 956748"/>
                  <a:gd name="connsiteX7" fmla="*/ 240370 w 373613"/>
                  <a:gd name="connsiteY7" fmla="*/ 478359 h 956748"/>
                  <a:gd name="connsiteX8" fmla="*/ 0 w 373613"/>
                  <a:gd name="connsiteY8" fmla="*/ 62027 h 956748"/>
                  <a:gd name="connsiteX9" fmla="*/ 107434 w 373613"/>
                  <a:gd name="connsiteY9" fmla="*/ 0 h 956748"/>
                  <a:gd name="connsiteX0" fmla="*/ 107434 w 364426"/>
                  <a:gd name="connsiteY0" fmla="*/ 0 h 956748"/>
                  <a:gd name="connsiteX1" fmla="*/ 363066 w 364426"/>
                  <a:gd name="connsiteY1" fmla="*/ 442766 h 956748"/>
                  <a:gd name="connsiteX2" fmla="*/ 364424 w 364426"/>
                  <a:gd name="connsiteY2" fmla="*/ 442766 h 956748"/>
                  <a:gd name="connsiteX3" fmla="*/ 364424 w 364426"/>
                  <a:gd name="connsiteY3" fmla="*/ 445119 h 956748"/>
                  <a:gd name="connsiteX4" fmla="*/ 364426 w 364426"/>
                  <a:gd name="connsiteY4" fmla="*/ 445121 h 956748"/>
                  <a:gd name="connsiteX5" fmla="*/ 364424 w 364426"/>
                  <a:gd name="connsiteY5" fmla="*/ 956748 h 956748"/>
                  <a:gd name="connsiteX6" fmla="*/ 240370 w 364426"/>
                  <a:gd name="connsiteY6" fmla="*/ 956748 h 956748"/>
                  <a:gd name="connsiteX7" fmla="*/ 240370 w 364426"/>
                  <a:gd name="connsiteY7" fmla="*/ 478359 h 956748"/>
                  <a:gd name="connsiteX8" fmla="*/ 0 w 364426"/>
                  <a:gd name="connsiteY8" fmla="*/ 62027 h 956748"/>
                  <a:gd name="connsiteX9" fmla="*/ 107434 w 364426"/>
                  <a:gd name="connsiteY9" fmla="*/ 0 h 95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4426" h="956748">
                    <a:moveTo>
                      <a:pt x="107434" y="0"/>
                    </a:moveTo>
                    <a:lnTo>
                      <a:pt x="363066" y="442766"/>
                    </a:lnTo>
                    <a:lnTo>
                      <a:pt x="364424" y="442766"/>
                    </a:lnTo>
                    <a:lnTo>
                      <a:pt x="364424" y="445119"/>
                    </a:lnTo>
                    <a:lnTo>
                      <a:pt x="364426" y="445121"/>
                    </a:lnTo>
                    <a:cubicBezTo>
                      <a:pt x="364425" y="615663"/>
                      <a:pt x="364425" y="786206"/>
                      <a:pt x="364424" y="956748"/>
                    </a:cubicBezTo>
                    <a:lnTo>
                      <a:pt x="240370" y="956748"/>
                    </a:lnTo>
                    <a:lnTo>
                      <a:pt x="240370" y="478359"/>
                    </a:lnTo>
                    <a:lnTo>
                      <a:pt x="0" y="62027"/>
                    </a:lnTo>
                    <a:lnTo>
                      <a:pt x="107434" y="0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35275177-4A70-4573-B2F1-11BD0EF70669}"/>
                  </a:ext>
                </a:extLst>
              </p:cNvPr>
              <p:cNvSpPr/>
              <p:nvPr/>
            </p:nvSpPr>
            <p:spPr bwMode="auto">
              <a:xfrm>
                <a:off x="7093973" y="2790884"/>
                <a:ext cx="589958" cy="654933"/>
              </a:xfrm>
              <a:custGeom>
                <a:avLst/>
                <a:gdLst>
                  <a:gd name="connsiteX0" fmla="*/ 578744 w 778425"/>
                  <a:gd name="connsiteY0" fmla="*/ 0 h 707437"/>
                  <a:gd name="connsiteX1" fmla="*/ 778425 w 778425"/>
                  <a:gd name="connsiteY1" fmla="*/ 478374 h 707437"/>
                  <a:gd name="connsiteX2" fmla="*/ 762733 w 778425"/>
                  <a:gd name="connsiteY2" fmla="*/ 664579 h 707437"/>
                  <a:gd name="connsiteX3" fmla="*/ 753023 w 778425"/>
                  <a:gd name="connsiteY3" fmla="*/ 707437 h 707437"/>
                  <a:gd name="connsiteX4" fmla="*/ 0 w 778425"/>
                  <a:gd name="connsiteY4" fmla="*/ 707437 h 707437"/>
                  <a:gd name="connsiteX5" fmla="*/ 12436 w 778425"/>
                  <a:gd name="connsiteY5" fmla="*/ 565152 h 707437"/>
                  <a:gd name="connsiteX6" fmla="*/ 175924 w 778425"/>
                  <a:gd name="connsiteY6" fmla="*/ 314828 h 707437"/>
                  <a:gd name="connsiteX7" fmla="*/ 203200 w 778425"/>
                  <a:gd name="connsiteY7" fmla="*/ 321180 h 707437"/>
                  <a:gd name="connsiteX8" fmla="*/ 221911 w 778425"/>
                  <a:gd name="connsiteY8" fmla="*/ 257073 h 707437"/>
                  <a:gd name="connsiteX9" fmla="*/ 347374 w 778425"/>
                  <a:gd name="connsiteY9" fmla="*/ 137028 h 707437"/>
                  <a:gd name="connsiteX10" fmla="*/ 416439 w 778425"/>
                  <a:gd name="connsiteY10" fmla="*/ 169237 h 707437"/>
                  <a:gd name="connsiteX11" fmla="*/ 424177 w 778425"/>
                  <a:gd name="connsiteY11" fmla="*/ 178939 h 707437"/>
                  <a:gd name="connsiteX12" fmla="*/ 437548 w 778425"/>
                  <a:gd name="connsiteY12" fmla="*/ 140112 h 707437"/>
                  <a:gd name="connsiteX13" fmla="*/ 578744 w 778425"/>
                  <a:gd name="connsiteY13" fmla="*/ 0 h 70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8425" h="707437">
                    <a:moveTo>
                      <a:pt x="578744" y="0"/>
                    </a:moveTo>
                    <a:cubicBezTo>
                      <a:pt x="689025" y="0"/>
                      <a:pt x="778425" y="214175"/>
                      <a:pt x="778425" y="478374"/>
                    </a:cubicBezTo>
                    <a:cubicBezTo>
                      <a:pt x="778425" y="544424"/>
                      <a:pt x="772838" y="607347"/>
                      <a:pt x="762733" y="664579"/>
                    </a:cubicBezTo>
                    <a:lnTo>
                      <a:pt x="753023" y="707437"/>
                    </a:lnTo>
                    <a:lnTo>
                      <a:pt x="0" y="707437"/>
                    </a:lnTo>
                    <a:lnTo>
                      <a:pt x="12436" y="565152"/>
                    </a:lnTo>
                    <a:cubicBezTo>
                      <a:pt x="39371" y="418047"/>
                      <a:pt x="102429" y="314828"/>
                      <a:pt x="175924" y="314828"/>
                    </a:cubicBezTo>
                    <a:lnTo>
                      <a:pt x="203200" y="321180"/>
                    </a:lnTo>
                    <a:lnTo>
                      <a:pt x="221911" y="257073"/>
                    </a:lnTo>
                    <a:cubicBezTo>
                      <a:pt x="254020" y="182903"/>
                      <a:pt x="298378" y="137028"/>
                      <a:pt x="347374" y="137028"/>
                    </a:cubicBezTo>
                    <a:cubicBezTo>
                      <a:pt x="371872" y="137028"/>
                      <a:pt x="395211" y="148497"/>
                      <a:pt x="416439" y="169237"/>
                    </a:cubicBezTo>
                    <a:lnTo>
                      <a:pt x="424177" y="178939"/>
                    </a:lnTo>
                    <a:lnTo>
                      <a:pt x="437548" y="140112"/>
                    </a:lnTo>
                    <a:cubicBezTo>
                      <a:pt x="473683" y="53544"/>
                      <a:pt x="523604" y="0"/>
                      <a:pt x="57874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A0FA9F98-A458-429A-8169-3606A4DD200D}"/>
                  </a:ext>
                </a:extLst>
              </p:cNvPr>
              <p:cNvSpPr/>
              <p:nvPr/>
            </p:nvSpPr>
            <p:spPr bwMode="auto">
              <a:xfrm>
                <a:off x="8218061" y="3078747"/>
                <a:ext cx="265662" cy="265660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060965B-072D-41BD-94B3-DCED7E78D040}"/>
                  </a:ext>
                </a:extLst>
              </p:cNvPr>
              <p:cNvSpPr/>
              <p:nvPr/>
            </p:nvSpPr>
            <p:spPr bwMode="auto">
              <a:xfrm>
                <a:off x="9209251" y="3078747"/>
                <a:ext cx="265662" cy="265660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AA1A435D-B6EA-4544-A488-3EE1FB18A9D2}"/>
              </a:ext>
            </a:extLst>
          </p:cNvPr>
          <p:cNvGrpSpPr/>
          <p:nvPr/>
        </p:nvGrpSpPr>
        <p:grpSpPr>
          <a:xfrm>
            <a:off x="3872880" y="1278911"/>
            <a:ext cx="2340260" cy="2210479"/>
            <a:chOff x="723227" y="4722654"/>
            <a:chExt cx="2245381" cy="2120862"/>
          </a:xfrm>
        </p:grpSpPr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EEF21703-AEC2-477E-8CA7-1E3DA28C4ADA}"/>
                </a:ext>
              </a:extLst>
            </p:cNvPr>
            <p:cNvSpPr/>
            <p:nvPr/>
          </p:nvSpPr>
          <p:spPr bwMode="auto">
            <a:xfrm flipH="1">
              <a:off x="723227" y="6402515"/>
              <a:ext cx="809035" cy="376334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95FFBC09-D9EA-4947-A987-B95AA80A1F26}"/>
                </a:ext>
              </a:extLst>
            </p:cNvPr>
            <p:cNvGrpSpPr/>
            <p:nvPr/>
          </p:nvGrpSpPr>
          <p:grpSpPr>
            <a:xfrm>
              <a:off x="995232" y="4722654"/>
              <a:ext cx="1204955" cy="2120862"/>
              <a:chOff x="7524326" y="3582689"/>
              <a:chExt cx="1812223" cy="3363132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402E5683-4DC4-41B2-8336-542FBC37F871}"/>
                  </a:ext>
                </a:extLst>
              </p:cNvPr>
              <p:cNvGrpSpPr/>
              <p:nvPr/>
            </p:nvGrpSpPr>
            <p:grpSpPr>
              <a:xfrm>
                <a:off x="7524326" y="3582689"/>
                <a:ext cx="1812223" cy="3363132"/>
                <a:chOff x="7524326" y="3582689"/>
                <a:chExt cx="1812223" cy="3363132"/>
              </a:xfrm>
            </p:grpSpPr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CB17D4EF-52F2-41C4-A09B-1DCA0B724D92}"/>
                    </a:ext>
                  </a:extLst>
                </p:cNvPr>
                <p:cNvSpPr/>
                <p:nvPr/>
              </p:nvSpPr>
              <p:spPr bwMode="auto">
                <a:xfrm rot="5400000">
                  <a:off x="9044967" y="5776723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フリーフォーム 295">
                  <a:extLst>
                    <a:ext uri="{FF2B5EF4-FFF2-40B4-BE49-F238E27FC236}">
                      <a16:creationId xmlns:a16="http://schemas.microsoft.com/office/drawing/2014/main" id="{5770BAB0-19BE-4E81-90F4-1529CD10C452}"/>
                    </a:ext>
                  </a:extLst>
                </p:cNvPr>
                <p:cNvSpPr/>
                <p:nvPr/>
              </p:nvSpPr>
              <p:spPr bwMode="auto">
                <a:xfrm>
                  <a:off x="7961112" y="5928081"/>
                  <a:ext cx="441233" cy="662435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 296">
                  <a:extLst>
                    <a:ext uri="{FF2B5EF4-FFF2-40B4-BE49-F238E27FC236}">
                      <a16:creationId xmlns:a16="http://schemas.microsoft.com/office/drawing/2014/main" id="{1CB95BF2-85F7-4279-9A5F-594317A5A6F3}"/>
                    </a:ext>
                  </a:extLst>
                </p:cNvPr>
                <p:cNvSpPr/>
                <p:nvPr/>
              </p:nvSpPr>
              <p:spPr bwMode="auto">
                <a:xfrm flipH="1">
                  <a:off x="8402337" y="5928079"/>
                  <a:ext cx="441233" cy="662434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片側の 2 つの角を丸めた四角形 298">
                  <a:extLst>
                    <a:ext uri="{FF2B5EF4-FFF2-40B4-BE49-F238E27FC236}">
                      <a16:creationId xmlns:a16="http://schemas.microsoft.com/office/drawing/2014/main" id="{D4FEBF02-5186-47BF-97D0-72AE2AF3D98B}"/>
                    </a:ext>
                  </a:extLst>
                </p:cNvPr>
                <p:cNvSpPr/>
                <p:nvPr/>
              </p:nvSpPr>
              <p:spPr bwMode="auto">
                <a:xfrm>
                  <a:off x="7853968" y="5166421"/>
                  <a:ext cx="1096747" cy="910234"/>
                </a:xfrm>
                <a:custGeom>
                  <a:avLst/>
                  <a:gdLst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534087 h 534087"/>
                    <a:gd name="connsiteX7" fmla="*/ 0 w 658118"/>
                    <a:gd name="connsiteY7" fmla="*/ 152519 h 534087"/>
                    <a:gd name="connsiteX8" fmla="*/ 152519 w 658118"/>
                    <a:gd name="connsiteY8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0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658118 w 658118"/>
                    <a:gd name="connsiteY4" fmla="*/ 534087 h 534087"/>
                    <a:gd name="connsiteX5" fmla="*/ 50007 w 658118"/>
                    <a:gd name="connsiteY5" fmla="*/ 534087 h 534087"/>
                    <a:gd name="connsiteX6" fmla="*/ 0 w 658118"/>
                    <a:gd name="connsiteY6" fmla="*/ 152519 h 534087"/>
                    <a:gd name="connsiteX7" fmla="*/ 152519 w 658118"/>
                    <a:gd name="connsiteY7" fmla="*/ 0 h 534087"/>
                    <a:gd name="connsiteX0" fmla="*/ 152519 w 658118"/>
                    <a:gd name="connsiteY0" fmla="*/ 0 h 536468"/>
                    <a:gd name="connsiteX1" fmla="*/ 505599 w 658118"/>
                    <a:gd name="connsiteY1" fmla="*/ 0 h 536468"/>
                    <a:gd name="connsiteX2" fmla="*/ 658118 w 658118"/>
                    <a:gd name="connsiteY2" fmla="*/ 152519 h 536468"/>
                    <a:gd name="connsiteX3" fmla="*/ 658118 w 658118"/>
                    <a:gd name="connsiteY3" fmla="*/ 534087 h 536468"/>
                    <a:gd name="connsiteX4" fmla="*/ 610493 w 658118"/>
                    <a:gd name="connsiteY4" fmla="*/ 536468 h 536468"/>
                    <a:gd name="connsiteX5" fmla="*/ 50007 w 658118"/>
                    <a:gd name="connsiteY5" fmla="*/ 534087 h 536468"/>
                    <a:gd name="connsiteX6" fmla="*/ 0 w 658118"/>
                    <a:gd name="connsiteY6" fmla="*/ 152519 h 536468"/>
                    <a:gd name="connsiteX7" fmla="*/ 152519 w 658118"/>
                    <a:gd name="connsiteY7" fmla="*/ 0 h 536468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58118 w 658118"/>
                    <a:gd name="connsiteY3" fmla="*/ 534087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  <a:gd name="connsiteX0" fmla="*/ 152519 w 658118"/>
                    <a:gd name="connsiteY0" fmla="*/ 0 h 534087"/>
                    <a:gd name="connsiteX1" fmla="*/ 505599 w 658118"/>
                    <a:gd name="connsiteY1" fmla="*/ 0 h 534087"/>
                    <a:gd name="connsiteX2" fmla="*/ 658118 w 658118"/>
                    <a:gd name="connsiteY2" fmla="*/ 152519 h 534087"/>
                    <a:gd name="connsiteX3" fmla="*/ 605731 w 658118"/>
                    <a:gd name="connsiteY3" fmla="*/ 531706 h 534087"/>
                    <a:gd name="connsiteX4" fmla="*/ 50007 w 658118"/>
                    <a:gd name="connsiteY4" fmla="*/ 534087 h 534087"/>
                    <a:gd name="connsiteX5" fmla="*/ 0 w 658118"/>
                    <a:gd name="connsiteY5" fmla="*/ 152519 h 534087"/>
                    <a:gd name="connsiteX6" fmla="*/ 152519 w 658118"/>
                    <a:gd name="connsiteY6" fmla="*/ 0 h 534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8118" h="534087">
                      <a:moveTo>
                        <a:pt x="152519" y="0"/>
                      </a:moveTo>
                      <a:lnTo>
                        <a:pt x="505599" y="0"/>
                      </a:lnTo>
                      <a:cubicBezTo>
                        <a:pt x="589833" y="0"/>
                        <a:pt x="658118" y="68285"/>
                        <a:pt x="658118" y="152519"/>
                      </a:cubicBezTo>
                      <a:lnTo>
                        <a:pt x="605731" y="531706"/>
                      </a:lnTo>
                      <a:lnTo>
                        <a:pt x="50007" y="534087"/>
                      </a:lnTo>
                      <a:lnTo>
                        <a:pt x="0" y="152519"/>
                      </a:lnTo>
                      <a:cubicBezTo>
                        <a:pt x="0" y="68285"/>
                        <a:pt x="68285" y="0"/>
                        <a:pt x="152519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6AE1ACB9-C779-4C7D-B675-AC96396A9437}"/>
                    </a:ext>
                  </a:extLst>
                </p:cNvPr>
                <p:cNvSpPr/>
                <p:nvPr/>
              </p:nvSpPr>
              <p:spPr bwMode="auto">
                <a:xfrm>
                  <a:off x="7950900" y="6219312"/>
                  <a:ext cx="451444" cy="637923"/>
                </a:xfrm>
                <a:custGeom>
                  <a:avLst/>
                  <a:gdLst>
                    <a:gd name="connsiteX0" fmla="*/ 10211 w 451444"/>
                    <a:gd name="connsiteY0" fmla="*/ 0 h 637923"/>
                    <a:gd name="connsiteX1" fmla="*/ 451444 w 451444"/>
                    <a:gd name="connsiteY1" fmla="*/ 0 h 637923"/>
                    <a:gd name="connsiteX2" fmla="*/ 451444 w 451444"/>
                    <a:gd name="connsiteY2" fmla="*/ 428354 h 637923"/>
                    <a:gd name="connsiteX3" fmla="*/ 451439 w 451444"/>
                    <a:gd name="connsiteY3" fmla="*/ 428354 h 637923"/>
                    <a:gd name="connsiteX4" fmla="*/ 451439 w 451444"/>
                    <a:gd name="connsiteY4" fmla="*/ 547207 h 637923"/>
                    <a:gd name="connsiteX5" fmla="*/ 233317 w 451444"/>
                    <a:gd name="connsiteY5" fmla="*/ 635929 h 637923"/>
                    <a:gd name="connsiteX6" fmla="*/ 0 w 451444"/>
                    <a:gd name="connsiteY6" fmla="*/ 547207 h 637923"/>
                    <a:gd name="connsiteX7" fmla="*/ 66112 w 451444"/>
                    <a:gd name="connsiteY7" fmla="*/ 403894 h 637923"/>
                    <a:gd name="connsiteX8" fmla="*/ 131848 w 451444"/>
                    <a:gd name="connsiteY8" fmla="*/ 364099 h 637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4" h="637923">
                      <a:moveTo>
                        <a:pt x="10211" y="0"/>
                      </a:moveTo>
                      <a:lnTo>
                        <a:pt x="451444" y="0"/>
                      </a:lnTo>
                      <a:lnTo>
                        <a:pt x="451444" y="428354"/>
                      </a:lnTo>
                      <a:lnTo>
                        <a:pt x="451439" y="428354"/>
                      </a:lnTo>
                      <a:lnTo>
                        <a:pt x="451439" y="547207"/>
                      </a:lnTo>
                      <a:cubicBezTo>
                        <a:pt x="451439" y="659140"/>
                        <a:pt x="357977" y="635929"/>
                        <a:pt x="233317" y="635929"/>
                      </a:cubicBezTo>
                      <a:cubicBezTo>
                        <a:pt x="108656" y="635929"/>
                        <a:pt x="0" y="659140"/>
                        <a:pt x="0" y="547207"/>
                      </a:cubicBezTo>
                      <a:cubicBezTo>
                        <a:pt x="0" y="491240"/>
                        <a:pt x="25265" y="440571"/>
                        <a:pt x="66112" y="403894"/>
                      </a:cubicBezTo>
                      <a:lnTo>
                        <a:pt x="131848" y="36409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B38FF008-5178-4741-83E2-1AE724040F5A}"/>
                    </a:ext>
                  </a:extLst>
                </p:cNvPr>
                <p:cNvSpPr/>
                <p:nvPr/>
              </p:nvSpPr>
              <p:spPr bwMode="auto">
                <a:xfrm flipH="1">
                  <a:off x="8398275" y="6203570"/>
                  <a:ext cx="451446" cy="637925"/>
                </a:xfrm>
                <a:custGeom>
                  <a:avLst/>
                  <a:gdLst>
                    <a:gd name="connsiteX0" fmla="*/ 451446 w 451446"/>
                    <a:gd name="connsiteY0" fmla="*/ 0 h 637925"/>
                    <a:gd name="connsiteX1" fmla="*/ 10213 w 451446"/>
                    <a:gd name="connsiteY1" fmla="*/ 0 h 637925"/>
                    <a:gd name="connsiteX2" fmla="*/ 131850 w 451446"/>
                    <a:gd name="connsiteY2" fmla="*/ 364099 h 637925"/>
                    <a:gd name="connsiteX3" fmla="*/ 66112 w 451446"/>
                    <a:gd name="connsiteY3" fmla="*/ 403896 h 637925"/>
                    <a:gd name="connsiteX4" fmla="*/ 0 w 451446"/>
                    <a:gd name="connsiteY4" fmla="*/ 547209 h 637925"/>
                    <a:gd name="connsiteX5" fmla="*/ 233316 w 451446"/>
                    <a:gd name="connsiteY5" fmla="*/ 635931 h 637925"/>
                    <a:gd name="connsiteX6" fmla="*/ 451439 w 451446"/>
                    <a:gd name="connsiteY6" fmla="*/ 547209 h 637925"/>
                    <a:gd name="connsiteX7" fmla="*/ 451439 w 451446"/>
                    <a:gd name="connsiteY7" fmla="*/ 428354 h 637925"/>
                    <a:gd name="connsiteX8" fmla="*/ 451446 w 451446"/>
                    <a:gd name="connsiteY8" fmla="*/ 428354 h 63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446" h="637925">
                      <a:moveTo>
                        <a:pt x="451446" y="0"/>
                      </a:moveTo>
                      <a:lnTo>
                        <a:pt x="10213" y="0"/>
                      </a:lnTo>
                      <a:lnTo>
                        <a:pt x="131850" y="364099"/>
                      </a:lnTo>
                      <a:lnTo>
                        <a:pt x="66112" y="403896"/>
                      </a:lnTo>
                      <a:cubicBezTo>
                        <a:pt x="25265" y="440573"/>
                        <a:pt x="0" y="491242"/>
                        <a:pt x="0" y="547209"/>
                      </a:cubicBezTo>
                      <a:cubicBezTo>
                        <a:pt x="0" y="659142"/>
                        <a:pt x="108656" y="635931"/>
                        <a:pt x="233316" y="635931"/>
                      </a:cubicBezTo>
                      <a:cubicBezTo>
                        <a:pt x="357977" y="635931"/>
                        <a:pt x="451439" y="659142"/>
                        <a:pt x="451439" y="547209"/>
                      </a:cubicBezTo>
                      <a:lnTo>
                        <a:pt x="451439" y="428354"/>
                      </a:lnTo>
                      <a:lnTo>
                        <a:pt x="451446" y="42835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円/楕円 304">
                  <a:extLst>
                    <a:ext uri="{FF2B5EF4-FFF2-40B4-BE49-F238E27FC236}">
                      <a16:creationId xmlns:a16="http://schemas.microsoft.com/office/drawing/2014/main" id="{24541171-2435-41DF-91DE-BA30BD9BB4CE}"/>
                    </a:ext>
                  </a:extLst>
                </p:cNvPr>
                <p:cNvSpPr/>
                <p:nvPr/>
              </p:nvSpPr>
              <p:spPr bwMode="auto">
                <a:xfrm>
                  <a:off x="8030976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/楕円 305">
                  <a:extLst>
                    <a:ext uri="{FF2B5EF4-FFF2-40B4-BE49-F238E27FC236}">
                      <a16:creationId xmlns:a16="http://schemas.microsoft.com/office/drawing/2014/main" id="{6B3B008C-B3AA-4022-B4C7-E9B5A528DA64}"/>
                    </a:ext>
                  </a:extLst>
                </p:cNvPr>
                <p:cNvSpPr/>
                <p:nvPr/>
              </p:nvSpPr>
              <p:spPr bwMode="auto">
                <a:xfrm>
                  <a:off x="8684300" y="6642143"/>
                  <a:ext cx="91159" cy="9115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アーチ 382">
                  <a:extLst>
                    <a:ext uri="{FF2B5EF4-FFF2-40B4-BE49-F238E27FC236}">
                      <a16:creationId xmlns:a16="http://schemas.microsoft.com/office/drawing/2014/main" id="{8BFECA85-3B2D-4B24-8B66-6B93CFB37BB9}"/>
                    </a:ext>
                  </a:extLst>
                </p:cNvPr>
                <p:cNvSpPr/>
                <p:nvPr/>
              </p:nvSpPr>
              <p:spPr bwMode="auto">
                <a:xfrm>
                  <a:off x="8227707" y="4807932"/>
                  <a:ext cx="342054" cy="342054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台形 441">
                  <a:extLst>
                    <a:ext uri="{FF2B5EF4-FFF2-40B4-BE49-F238E27FC236}">
                      <a16:creationId xmlns:a16="http://schemas.microsoft.com/office/drawing/2014/main" id="{B49F27B5-02E2-49B0-8662-7BAA1184D90F}"/>
                    </a:ext>
                  </a:extLst>
                </p:cNvPr>
                <p:cNvSpPr/>
                <p:nvPr/>
              </p:nvSpPr>
              <p:spPr bwMode="auto">
                <a:xfrm rot="8100000" flipH="1">
                  <a:off x="8760900" y="5322059"/>
                  <a:ext cx="397574" cy="576113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185920"/>
                    <a:gd name="connsiteY0" fmla="*/ 162179 h 350865"/>
                    <a:gd name="connsiteX1" fmla="*/ 31532 w 185920"/>
                    <a:gd name="connsiteY1" fmla="*/ 0 h 350865"/>
                    <a:gd name="connsiteX2" fmla="*/ 130766 w 185920"/>
                    <a:gd name="connsiteY2" fmla="*/ 0 h 350865"/>
                    <a:gd name="connsiteX3" fmla="*/ 185920 w 185920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920" h="350865">
                      <a:moveTo>
                        <a:pt x="0" y="162179"/>
                      </a:moveTo>
                      <a:lnTo>
                        <a:pt x="31532" y="0"/>
                      </a:lnTo>
                      <a:lnTo>
                        <a:pt x="130766" y="0"/>
                      </a:lnTo>
                      <a:lnTo>
                        <a:pt x="185920" y="350865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角を丸くする 221">
                  <a:extLst>
                    <a:ext uri="{FF2B5EF4-FFF2-40B4-BE49-F238E27FC236}">
                      <a16:creationId xmlns:a16="http://schemas.microsoft.com/office/drawing/2014/main" id="{F3DB4684-26FB-47F4-9A8D-D70B42F0FA32}"/>
                    </a:ext>
                  </a:extLst>
                </p:cNvPr>
                <p:cNvSpPr/>
                <p:nvPr/>
              </p:nvSpPr>
              <p:spPr bwMode="auto">
                <a:xfrm rot="18900000">
                  <a:off x="7636570" y="5375197"/>
                  <a:ext cx="453480" cy="311215"/>
                </a:xfrm>
                <a:custGeom>
                  <a:avLst/>
                  <a:gdLst>
                    <a:gd name="connsiteX0" fmla="*/ 0 w 487989"/>
                    <a:gd name="connsiteY0" fmla="*/ 155608 h 311215"/>
                    <a:gd name="connsiteX1" fmla="*/ 155608 w 487989"/>
                    <a:gd name="connsiteY1" fmla="*/ 0 h 311215"/>
                    <a:gd name="connsiteX2" fmla="*/ 332382 w 487989"/>
                    <a:gd name="connsiteY2" fmla="*/ 0 h 311215"/>
                    <a:gd name="connsiteX3" fmla="*/ 487990 w 487989"/>
                    <a:gd name="connsiteY3" fmla="*/ 155608 h 311215"/>
                    <a:gd name="connsiteX4" fmla="*/ 487989 w 487989"/>
                    <a:gd name="connsiteY4" fmla="*/ 155608 h 311215"/>
                    <a:gd name="connsiteX5" fmla="*/ 332381 w 487989"/>
                    <a:gd name="connsiteY5" fmla="*/ 311216 h 311215"/>
                    <a:gd name="connsiteX6" fmla="*/ 155608 w 487989"/>
                    <a:gd name="connsiteY6" fmla="*/ 311215 h 311215"/>
                    <a:gd name="connsiteX7" fmla="*/ 0 w 487989"/>
                    <a:gd name="connsiteY7" fmla="*/ 155607 h 311215"/>
                    <a:gd name="connsiteX8" fmla="*/ 0 w 487989"/>
                    <a:gd name="connsiteY8" fmla="*/ 155608 h 311215"/>
                    <a:gd name="connsiteX0" fmla="*/ 487989 w 579429"/>
                    <a:gd name="connsiteY0" fmla="*/ 155608 h 311216"/>
                    <a:gd name="connsiteX1" fmla="*/ 332381 w 579429"/>
                    <a:gd name="connsiteY1" fmla="*/ 311216 h 311216"/>
                    <a:gd name="connsiteX2" fmla="*/ 155608 w 579429"/>
                    <a:gd name="connsiteY2" fmla="*/ 311215 h 311216"/>
                    <a:gd name="connsiteX3" fmla="*/ 0 w 579429"/>
                    <a:gd name="connsiteY3" fmla="*/ 155607 h 311216"/>
                    <a:gd name="connsiteX4" fmla="*/ 0 w 579429"/>
                    <a:gd name="connsiteY4" fmla="*/ 155608 h 311216"/>
                    <a:gd name="connsiteX5" fmla="*/ 155608 w 579429"/>
                    <a:gd name="connsiteY5" fmla="*/ 0 h 311216"/>
                    <a:gd name="connsiteX6" fmla="*/ 332382 w 579429"/>
                    <a:gd name="connsiteY6" fmla="*/ 0 h 311216"/>
                    <a:gd name="connsiteX7" fmla="*/ 487990 w 579429"/>
                    <a:gd name="connsiteY7" fmla="*/ 155608 h 311216"/>
                    <a:gd name="connsiteX8" fmla="*/ 579429 w 579429"/>
                    <a:gd name="connsiteY8" fmla="*/ 247048 h 311216"/>
                    <a:gd name="connsiteX0" fmla="*/ 487989 w 487990"/>
                    <a:gd name="connsiteY0" fmla="*/ 155608 h 311216"/>
                    <a:gd name="connsiteX1" fmla="*/ 332381 w 487990"/>
                    <a:gd name="connsiteY1" fmla="*/ 311216 h 311216"/>
                    <a:gd name="connsiteX2" fmla="*/ 155608 w 487990"/>
                    <a:gd name="connsiteY2" fmla="*/ 311215 h 311216"/>
                    <a:gd name="connsiteX3" fmla="*/ 0 w 487990"/>
                    <a:gd name="connsiteY3" fmla="*/ 155607 h 311216"/>
                    <a:gd name="connsiteX4" fmla="*/ 0 w 487990"/>
                    <a:gd name="connsiteY4" fmla="*/ 155608 h 311216"/>
                    <a:gd name="connsiteX5" fmla="*/ 155608 w 487990"/>
                    <a:gd name="connsiteY5" fmla="*/ 0 h 311216"/>
                    <a:gd name="connsiteX6" fmla="*/ 332382 w 487990"/>
                    <a:gd name="connsiteY6" fmla="*/ 0 h 311216"/>
                    <a:gd name="connsiteX7" fmla="*/ 487990 w 487990"/>
                    <a:gd name="connsiteY7" fmla="*/ 155608 h 311216"/>
                    <a:gd name="connsiteX0" fmla="*/ 487989 w 487989"/>
                    <a:gd name="connsiteY0" fmla="*/ 155608 h 311216"/>
                    <a:gd name="connsiteX1" fmla="*/ 332381 w 487989"/>
                    <a:gd name="connsiteY1" fmla="*/ 311216 h 311216"/>
                    <a:gd name="connsiteX2" fmla="*/ 155608 w 487989"/>
                    <a:gd name="connsiteY2" fmla="*/ 311215 h 311216"/>
                    <a:gd name="connsiteX3" fmla="*/ 0 w 487989"/>
                    <a:gd name="connsiteY3" fmla="*/ 155607 h 311216"/>
                    <a:gd name="connsiteX4" fmla="*/ 0 w 487989"/>
                    <a:gd name="connsiteY4" fmla="*/ 155608 h 311216"/>
                    <a:gd name="connsiteX5" fmla="*/ 155608 w 487989"/>
                    <a:gd name="connsiteY5" fmla="*/ 0 h 311216"/>
                    <a:gd name="connsiteX6" fmla="*/ 332382 w 487989"/>
                    <a:gd name="connsiteY6" fmla="*/ 0 h 311216"/>
                    <a:gd name="connsiteX0" fmla="*/ 332381 w 332382"/>
                    <a:gd name="connsiteY0" fmla="*/ 311216 h 311216"/>
                    <a:gd name="connsiteX1" fmla="*/ 155608 w 332382"/>
                    <a:gd name="connsiteY1" fmla="*/ 311215 h 311216"/>
                    <a:gd name="connsiteX2" fmla="*/ 0 w 332382"/>
                    <a:gd name="connsiteY2" fmla="*/ 155607 h 311216"/>
                    <a:gd name="connsiteX3" fmla="*/ 0 w 332382"/>
                    <a:gd name="connsiteY3" fmla="*/ 155608 h 311216"/>
                    <a:gd name="connsiteX4" fmla="*/ 155608 w 332382"/>
                    <a:gd name="connsiteY4" fmla="*/ 0 h 311216"/>
                    <a:gd name="connsiteX5" fmla="*/ 332382 w 332382"/>
                    <a:gd name="connsiteY5" fmla="*/ 0 h 311216"/>
                    <a:gd name="connsiteX0" fmla="*/ 155608 w 332382"/>
                    <a:gd name="connsiteY0" fmla="*/ 311215 h 311215"/>
                    <a:gd name="connsiteX1" fmla="*/ 0 w 332382"/>
                    <a:gd name="connsiteY1" fmla="*/ 155607 h 311215"/>
                    <a:gd name="connsiteX2" fmla="*/ 0 w 332382"/>
                    <a:gd name="connsiteY2" fmla="*/ 155608 h 311215"/>
                    <a:gd name="connsiteX3" fmla="*/ 155608 w 332382"/>
                    <a:gd name="connsiteY3" fmla="*/ 0 h 311215"/>
                    <a:gd name="connsiteX4" fmla="*/ 332382 w 332382"/>
                    <a:gd name="connsiteY4" fmla="*/ 0 h 311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382" h="311215">
                      <a:moveTo>
                        <a:pt x="155608" y="311215"/>
                      </a:moveTo>
                      <a:cubicBezTo>
                        <a:pt x="69668" y="311215"/>
                        <a:pt x="0" y="241547"/>
                        <a:pt x="0" y="155607"/>
                      </a:cubicBezTo>
                      <a:lnTo>
                        <a:pt x="0" y="155608"/>
                      </a:lnTo>
                      <a:cubicBezTo>
                        <a:pt x="0" y="69668"/>
                        <a:pt x="69668" y="0"/>
                        <a:pt x="155608" y="0"/>
                      </a:cubicBezTo>
                      <a:lnTo>
                        <a:pt x="332382" y="0"/>
                      </a:lnTo>
                    </a:path>
                  </a:pathLst>
                </a:cu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四角形: 上の 2 つの角を丸める 385">
                  <a:extLst>
                    <a:ext uri="{FF2B5EF4-FFF2-40B4-BE49-F238E27FC236}">
                      <a16:creationId xmlns:a16="http://schemas.microsoft.com/office/drawing/2014/main" id="{A444EB78-CA88-459E-AEC5-C11580C44C4E}"/>
                    </a:ext>
                  </a:extLst>
                </p:cNvPr>
                <p:cNvSpPr/>
                <p:nvPr/>
              </p:nvSpPr>
              <p:spPr bwMode="auto">
                <a:xfrm rot="16200000">
                  <a:off x="7648192" y="5432375"/>
                  <a:ext cx="311148" cy="388486"/>
                </a:xfrm>
                <a:prstGeom prst="round2SameRect">
                  <a:avLst>
                    <a:gd name="adj1" fmla="val 50000"/>
                    <a:gd name="adj2" fmla="val 16837"/>
                  </a:avLst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7" name="グループ化 386">
                  <a:extLst>
                    <a:ext uri="{FF2B5EF4-FFF2-40B4-BE49-F238E27FC236}">
                      <a16:creationId xmlns:a16="http://schemas.microsoft.com/office/drawing/2014/main" id="{BD284B4E-9A22-4CC1-B523-611C3CF5F65B}"/>
                    </a:ext>
                  </a:extLst>
                </p:cNvPr>
                <p:cNvGrpSpPr/>
                <p:nvPr/>
              </p:nvGrpSpPr>
              <p:grpSpPr>
                <a:xfrm rot="900000">
                  <a:off x="7684304" y="5558657"/>
                  <a:ext cx="526146" cy="1387164"/>
                  <a:chOff x="6573180" y="5071285"/>
                  <a:chExt cx="520793" cy="1373050"/>
                </a:xfrm>
              </p:grpSpPr>
              <p:sp>
                <p:nvSpPr>
                  <p:cNvPr id="401" name="四角形: 上の 2 つの角を切り取る 400">
                    <a:extLst>
                      <a:ext uri="{FF2B5EF4-FFF2-40B4-BE49-F238E27FC236}">
                        <a16:creationId xmlns:a16="http://schemas.microsoft.com/office/drawing/2014/main" id="{D8589467-2910-45CF-A8BE-9C71BC4A80B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573180" y="5954366"/>
                    <a:ext cx="520793" cy="489969"/>
                  </a:xfrm>
                  <a:prstGeom prst="snip2SameRect">
                    <a:avLst>
                      <a:gd name="adj1" fmla="val 44531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2" name="四角形: 上の 2 つの角を切り取る 401">
                    <a:extLst>
                      <a:ext uri="{FF2B5EF4-FFF2-40B4-BE49-F238E27FC236}">
                        <a16:creationId xmlns:a16="http://schemas.microsoft.com/office/drawing/2014/main" id="{64D3F4EF-5F0A-4FAB-9609-89E666ED35C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777404" y="5409219"/>
                    <a:ext cx="112346" cy="659085"/>
                  </a:xfrm>
                  <a:prstGeom prst="snip2SameRect">
                    <a:avLst>
                      <a:gd name="adj1" fmla="val 27575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FEC9209F-6086-4FC8-BB58-CF6299BCCD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73180" y="5071285"/>
                    <a:ext cx="520793" cy="684161"/>
                  </a:xfrm>
                  <a:custGeom>
                    <a:avLst/>
                    <a:gdLst>
                      <a:gd name="connsiteX0" fmla="*/ 139729 w 520793"/>
                      <a:gd name="connsiteY0" fmla="*/ 86472 h 684161"/>
                      <a:gd name="connsiteX1" fmla="*/ 105799 w 520793"/>
                      <a:gd name="connsiteY1" fmla="*/ 120402 h 684161"/>
                      <a:gd name="connsiteX2" fmla="*/ 105799 w 520793"/>
                      <a:gd name="connsiteY2" fmla="*/ 247829 h 684161"/>
                      <a:gd name="connsiteX3" fmla="*/ 235338 w 520793"/>
                      <a:gd name="connsiteY3" fmla="*/ 377368 h 684161"/>
                      <a:gd name="connsiteX4" fmla="*/ 285456 w 520793"/>
                      <a:gd name="connsiteY4" fmla="*/ 377368 h 684161"/>
                      <a:gd name="connsiteX5" fmla="*/ 414995 w 520793"/>
                      <a:gd name="connsiteY5" fmla="*/ 247829 h 684161"/>
                      <a:gd name="connsiteX6" fmla="*/ 414995 w 520793"/>
                      <a:gd name="connsiteY6" fmla="*/ 120402 h 684161"/>
                      <a:gd name="connsiteX7" fmla="*/ 381065 w 520793"/>
                      <a:gd name="connsiteY7" fmla="*/ 86472 h 684161"/>
                      <a:gd name="connsiteX8" fmla="*/ 57150 w 520793"/>
                      <a:gd name="connsiteY8" fmla="*/ 0 h 684161"/>
                      <a:gd name="connsiteX9" fmla="*/ 463643 w 520793"/>
                      <a:gd name="connsiteY9" fmla="*/ 0 h 684161"/>
                      <a:gd name="connsiteX10" fmla="*/ 520793 w 520793"/>
                      <a:gd name="connsiteY10" fmla="*/ 57150 h 684161"/>
                      <a:gd name="connsiteX11" fmla="*/ 520793 w 520793"/>
                      <a:gd name="connsiteY11" fmla="*/ 271781 h 684161"/>
                      <a:gd name="connsiteX12" fmla="*/ 339497 w 520793"/>
                      <a:gd name="connsiteY12" fmla="*/ 453077 h 684161"/>
                      <a:gd name="connsiteX13" fmla="*/ 339497 w 520793"/>
                      <a:gd name="connsiteY13" fmla="*/ 684161 h 684161"/>
                      <a:gd name="connsiteX14" fmla="*/ 181295 w 520793"/>
                      <a:gd name="connsiteY14" fmla="*/ 684161 h 684161"/>
                      <a:gd name="connsiteX15" fmla="*/ 181295 w 520793"/>
                      <a:gd name="connsiteY15" fmla="*/ 453076 h 684161"/>
                      <a:gd name="connsiteX16" fmla="*/ 0 w 520793"/>
                      <a:gd name="connsiteY16" fmla="*/ 271781 h 684161"/>
                      <a:gd name="connsiteX17" fmla="*/ 0 w 520793"/>
                      <a:gd name="connsiteY17" fmla="*/ 57150 h 684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20793" h="684161">
                        <a:moveTo>
                          <a:pt x="139729" y="86472"/>
                        </a:moveTo>
                        <a:lnTo>
                          <a:pt x="105799" y="120402"/>
                        </a:lnTo>
                        <a:lnTo>
                          <a:pt x="105799" y="247829"/>
                        </a:lnTo>
                        <a:lnTo>
                          <a:pt x="235338" y="377368"/>
                        </a:lnTo>
                        <a:lnTo>
                          <a:pt x="285456" y="377368"/>
                        </a:lnTo>
                        <a:lnTo>
                          <a:pt x="414995" y="247829"/>
                        </a:lnTo>
                        <a:lnTo>
                          <a:pt x="414995" y="120402"/>
                        </a:lnTo>
                        <a:lnTo>
                          <a:pt x="381065" y="86472"/>
                        </a:lnTo>
                        <a:close/>
                        <a:moveTo>
                          <a:pt x="57150" y="0"/>
                        </a:moveTo>
                        <a:lnTo>
                          <a:pt x="463643" y="0"/>
                        </a:lnTo>
                        <a:lnTo>
                          <a:pt x="520793" y="57150"/>
                        </a:lnTo>
                        <a:lnTo>
                          <a:pt x="520793" y="271781"/>
                        </a:lnTo>
                        <a:lnTo>
                          <a:pt x="339497" y="453077"/>
                        </a:lnTo>
                        <a:lnTo>
                          <a:pt x="339497" y="684161"/>
                        </a:lnTo>
                        <a:lnTo>
                          <a:pt x="181295" y="684161"/>
                        </a:lnTo>
                        <a:lnTo>
                          <a:pt x="181295" y="453076"/>
                        </a:lnTo>
                        <a:lnTo>
                          <a:pt x="0" y="271781"/>
                        </a:lnTo>
                        <a:lnTo>
                          <a:pt x="0" y="57150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8" name="四角形: 角を丸くする 387">
                  <a:extLst>
                    <a:ext uri="{FF2B5EF4-FFF2-40B4-BE49-F238E27FC236}">
                      <a16:creationId xmlns:a16="http://schemas.microsoft.com/office/drawing/2014/main" id="{9A9EDA1B-BF45-4C74-A006-DA822BE622DE}"/>
                    </a:ext>
                  </a:extLst>
                </p:cNvPr>
                <p:cNvSpPr/>
                <p:nvPr/>
              </p:nvSpPr>
              <p:spPr bwMode="auto">
                <a:xfrm>
                  <a:off x="7931482" y="5480298"/>
                  <a:ext cx="295799" cy="287365"/>
                </a:xfrm>
                <a:prstGeom prst="roundRect">
                  <a:avLst>
                    <a:gd name="adj" fmla="val 3931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星: 24 pt 388">
                  <a:extLst>
                    <a:ext uri="{FF2B5EF4-FFF2-40B4-BE49-F238E27FC236}">
                      <a16:creationId xmlns:a16="http://schemas.microsoft.com/office/drawing/2014/main" id="{5FC81436-7138-4CB0-84FB-2C6A14253BCC}"/>
                    </a:ext>
                  </a:extLst>
                </p:cNvPr>
                <p:cNvSpPr/>
                <p:nvPr/>
              </p:nvSpPr>
              <p:spPr bwMode="auto">
                <a:xfrm>
                  <a:off x="7873932" y="4885799"/>
                  <a:ext cx="1084332" cy="586314"/>
                </a:xfrm>
                <a:prstGeom prst="star24">
                  <a:avLst>
                    <a:gd name="adj" fmla="val 4773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E6AB0A16-5C04-49E3-A9BA-434D189C2305}"/>
                    </a:ext>
                  </a:extLst>
                </p:cNvPr>
                <p:cNvGrpSpPr/>
                <p:nvPr/>
              </p:nvGrpSpPr>
              <p:grpSpPr>
                <a:xfrm flipH="1">
                  <a:off x="8831428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399" name="円/楕円 342">
                    <a:extLst>
                      <a:ext uri="{FF2B5EF4-FFF2-40B4-BE49-F238E27FC236}">
                        <a16:creationId xmlns:a16="http://schemas.microsoft.com/office/drawing/2014/main" id="{E145ED41-70CE-4955-8CAE-678C018BBD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円/楕円 343">
                    <a:extLst>
                      <a:ext uri="{FF2B5EF4-FFF2-40B4-BE49-F238E27FC236}">
                        <a16:creationId xmlns:a16="http://schemas.microsoft.com/office/drawing/2014/main" id="{6668B198-8651-4B70-949B-6EE18ABD4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81260CE-5FCE-4E1B-8048-F5252A75D423}"/>
                    </a:ext>
                  </a:extLst>
                </p:cNvPr>
                <p:cNvGrpSpPr/>
                <p:nvPr/>
              </p:nvGrpSpPr>
              <p:grpSpPr>
                <a:xfrm>
                  <a:off x="7524326" y="4492925"/>
                  <a:ext cx="449964" cy="463084"/>
                  <a:chOff x="8472560" y="1251585"/>
                  <a:chExt cx="225670" cy="232250"/>
                </a:xfrm>
              </p:grpSpPr>
              <p:sp>
                <p:nvSpPr>
                  <p:cNvPr id="397" name="円/楕円 340">
                    <a:extLst>
                      <a:ext uri="{FF2B5EF4-FFF2-40B4-BE49-F238E27FC236}">
                        <a16:creationId xmlns:a16="http://schemas.microsoft.com/office/drawing/2014/main" id="{1B6565DD-6364-4EBA-8FB1-9D05FE882B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円/楕円 341">
                    <a:extLst>
                      <a:ext uri="{FF2B5EF4-FFF2-40B4-BE49-F238E27FC236}">
                        <a16:creationId xmlns:a16="http://schemas.microsoft.com/office/drawing/2014/main" id="{6C05E362-6339-4678-9EB8-09186AFA3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円/楕円 303">
                  <a:extLst>
                    <a:ext uri="{FF2B5EF4-FFF2-40B4-BE49-F238E27FC236}">
                      <a16:creationId xmlns:a16="http://schemas.microsoft.com/office/drawing/2014/main" id="{260DE0AC-F695-4E76-A1AC-1FDBC7C57158}"/>
                    </a:ext>
                  </a:extLst>
                </p:cNvPr>
                <p:cNvSpPr/>
                <p:nvPr/>
              </p:nvSpPr>
              <p:spPr bwMode="auto">
                <a:xfrm>
                  <a:off x="7751940" y="3942843"/>
                  <a:ext cx="1300804" cy="1300804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14C8C70-18C4-43BB-8E7C-78ED09A59560}"/>
                    </a:ext>
                  </a:extLst>
                </p:cNvPr>
                <p:cNvSpPr/>
                <p:nvPr/>
              </p:nvSpPr>
              <p:spPr bwMode="auto">
                <a:xfrm>
                  <a:off x="7662228" y="3582689"/>
                  <a:ext cx="1471031" cy="910233"/>
                </a:xfrm>
                <a:custGeom>
                  <a:avLst/>
                  <a:gdLst>
                    <a:gd name="connsiteX0" fmla="*/ 735516 w 1471031"/>
                    <a:gd name="connsiteY0" fmla="*/ 0 h 910233"/>
                    <a:gd name="connsiteX1" fmla="*/ 1471031 w 1471031"/>
                    <a:gd name="connsiteY1" fmla="*/ 735514 h 910233"/>
                    <a:gd name="connsiteX2" fmla="*/ 1456088 w 1471031"/>
                    <a:gd name="connsiteY2" fmla="*/ 883747 h 910233"/>
                    <a:gd name="connsiteX3" fmla="*/ 1447866 w 1471031"/>
                    <a:gd name="connsiteY3" fmla="*/ 910233 h 910233"/>
                    <a:gd name="connsiteX4" fmla="*/ 1307767 w 1471031"/>
                    <a:gd name="connsiteY4" fmla="*/ 872188 h 910233"/>
                    <a:gd name="connsiteX5" fmla="*/ 735516 w 1471031"/>
                    <a:gd name="connsiteY5" fmla="*/ 814388 h 910233"/>
                    <a:gd name="connsiteX6" fmla="*/ 163265 w 1471031"/>
                    <a:gd name="connsiteY6" fmla="*/ 872188 h 910233"/>
                    <a:gd name="connsiteX7" fmla="*/ 23165 w 1471031"/>
                    <a:gd name="connsiteY7" fmla="*/ 910233 h 910233"/>
                    <a:gd name="connsiteX8" fmla="*/ 14944 w 1471031"/>
                    <a:gd name="connsiteY8" fmla="*/ 883747 h 910233"/>
                    <a:gd name="connsiteX9" fmla="*/ 0 w 1471031"/>
                    <a:gd name="connsiteY9" fmla="*/ 735514 h 910233"/>
                    <a:gd name="connsiteX10" fmla="*/ 735516 w 1471031"/>
                    <a:gd name="connsiteY10" fmla="*/ 0 h 910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71031" h="910233">
                      <a:moveTo>
                        <a:pt x="735516" y="0"/>
                      </a:moveTo>
                      <a:cubicBezTo>
                        <a:pt x="1141729" y="0"/>
                        <a:pt x="1471031" y="329300"/>
                        <a:pt x="1471031" y="735514"/>
                      </a:cubicBezTo>
                      <a:cubicBezTo>
                        <a:pt x="1471031" y="786290"/>
                        <a:pt x="1465886" y="835865"/>
                        <a:pt x="1456088" y="883747"/>
                      </a:cubicBezTo>
                      <a:lnTo>
                        <a:pt x="1447866" y="910233"/>
                      </a:lnTo>
                      <a:lnTo>
                        <a:pt x="1307767" y="872188"/>
                      </a:lnTo>
                      <a:cubicBezTo>
                        <a:pt x="1131880" y="834970"/>
                        <a:pt x="938502" y="814388"/>
                        <a:pt x="735516" y="814388"/>
                      </a:cubicBezTo>
                      <a:cubicBezTo>
                        <a:pt x="532530" y="814388"/>
                        <a:pt x="339152" y="834970"/>
                        <a:pt x="163265" y="872188"/>
                      </a:cubicBezTo>
                      <a:lnTo>
                        <a:pt x="23165" y="910233"/>
                      </a:lnTo>
                      <a:lnTo>
                        <a:pt x="14944" y="883747"/>
                      </a:lnTo>
                      <a:cubicBezTo>
                        <a:pt x="5146" y="835865"/>
                        <a:pt x="0" y="786290"/>
                        <a:pt x="0" y="735514"/>
                      </a:cubicBezTo>
                      <a:cubicBezTo>
                        <a:pt x="0" y="329300"/>
                        <a:pt x="329302" y="0"/>
                        <a:pt x="73551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アーチ 393">
                  <a:extLst>
                    <a:ext uri="{FF2B5EF4-FFF2-40B4-BE49-F238E27FC236}">
                      <a16:creationId xmlns:a16="http://schemas.microsoft.com/office/drawing/2014/main" id="{BC6B47F9-CDEB-472A-A063-D27260DF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8255104" y="4814727"/>
                  <a:ext cx="330731" cy="330731"/>
                </a:xfrm>
                <a:prstGeom prst="blockArc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9E3DCF34-08E3-4ECF-8A52-3F05E564779F}"/>
                    </a:ext>
                  </a:extLst>
                </p:cNvPr>
                <p:cNvSpPr/>
                <p:nvPr/>
              </p:nvSpPr>
              <p:spPr bwMode="auto">
                <a:xfrm>
                  <a:off x="7998009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4374B6C2-D183-4738-9AE4-42305FF8B473}"/>
                    </a:ext>
                  </a:extLst>
                </p:cNvPr>
                <p:cNvSpPr/>
                <p:nvPr/>
              </p:nvSpPr>
              <p:spPr bwMode="auto">
                <a:xfrm>
                  <a:off x="8665910" y="4492922"/>
                  <a:ext cx="146350" cy="2502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E6DB651-6202-4722-9AA9-417064B128DE}"/>
                  </a:ext>
                </a:extLst>
              </p:cNvPr>
              <p:cNvSpPr/>
              <p:nvPr/>
            </p:nvSpPr>
            <p:spPr bwMode="auto">
              <a:xfrm>
                <a:off x="7607599" y="4010024"/>
                <a:ext cx="1590521" cy="517064"/>
              </a:xfrm>
              <a:custGeom>
                <a:avLst/>
                <a:gdLst>
                  <a:gd name="connsiteX0" fmla="*/ 794946 w 1590521"/>
                  <a:gd name="connsiteY0" fmla="*/ 0 h 517064"/>
                  <a:gd name="connsiteX1" fmla="*/ 1570273 w 1590521"/>
                  <a:gd name="connsiteY1" fmla="*/ 156029 h 517064"/>
                  <a:gd name="connsiteX2" fmla="*/ 1570424 w 1590521"/>
                  <a:gd name="connsiteY2" fmla="*/ 156400 h 517064"/>
                  <a:gd name="connsiteX3" fmla="*/ 1572068 w 1590521"/>
                  <a:gd name="connsiteY3" fmla="*/ 157508 h 517064"/>
                  <a:gd name="connsiteX4" fmla="*/ 1590521 w 1590521"/>
                  <a:gd name="connsiteY4" fmla="*/ 202058 h 517064"/>
                  <a:gd name="connsiteX5" fmla="*/ 1590521 w 1590521"/>
                  <a:gd name="connsiteY5" fmla="*/ 454061 h 517064"/>
                  <a:gd name="connsiteX6" fmla="*/ 1527518 w 1590521"/>
                  <a:gd name="connsiteY6" fmla="*/ 517064 h 517064"/>
                  <a:gd name="connsiteX7" fmla="*/ 1525215 w 1590521"/>
                  <a:gd name="connsiteY7" fmla="*/ 517064 h 517064"/>
                  <a:gd name="connsiteX8" fmla="*/ 1524159 w 1590521"/>
                  <a:gd name="connsiteY8" fmla="*/ 516224 h 517064"/>
                  <a:gd name="connsiteX9" fmla="*/ 794946 w 1590521"/>
                  <a:gd name="connsiteY9" fmla="*/ 396876 h 517064"/>
                  <a:gd name="connsiteX10" fmla="*/ 65734 w 1590521"/>
                  <a:gd name="connsiteY10" fmla="*/ 516224 h 517064"/>
                  <a:gd name="connsiteX11" fmla="*/ 64678 w 1590521"/>
                  <a:gd name="connsiteY11" fmla="*/ 517064 h 517064"/>
                  <a:gd name="connsiteX12" fmla="*/ 63003 w 1590521"/>
                  <a:gd name="connsiteY12" fmla="*/ 517064 h 517064"/>
                  <a:gd name="connsiteX13" fmla="*/ 0 w 1590521"/>
                  <a:gd name="connsiteY13" fmla="*/ 454061 h 517064"/>
                  <a:gd name="connsiteX14" fmla="*/ 0 w 1590521"/>
                  <a:gd name="connsiteY14" fmla="*/ 202058 h 517064"/>
                  <a:gd name="connsiteX15" fmla="*/ 18453 w 1590521"/>
                  <a:gd name="connsiteY15" fmla="*/ 157508 h 517064"/>
                  <a:gd name="connsiteX16" fmla="*/ 19230 w 1590521"/>
                  <a:gd name="connsiteY16" fmla="*/ 156985 h 517064"/>
                  <a:gd name="connsiteX17" fmla="*/ 19620 w 1590521"/>
                  <a:gd name="connsiteY17" fmla="*/ 156029 h 517064"/>
                  <a:gd name="connsiteX18" fmla="*/ 794946 w 1590521"/>
                  <a:gd name="connsiteY18" fmla="*/ 0 h 51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521" h="517064">
                    <a:moveTo>
                      <a:pt x="794946" y="0"/>
                    </a:moveTo>
                    <a:cubicBezTo>
                      <a:pt x="1177392" y="0"/>
                      <a:pt x="1496477" y="66983"/>
                      <a:pt x="1570273" y="156029"/>
                    </a:cubicBezTo>
                    <a:lnTo>
                      <a:pt x="1570424" y="156400"/>
                    </a:lnTo>
                    <a:lnTo>
                      <a:pt x="1572068" y="157508"/>
                    </a:lnTo>
                    <a:cubicBezTo>
                      <a:pt x="1583470" y="168909"/>
                      <a:pt x="1590521" y="184660"/>
                      <a:pt x="1590521" y="202058"/>
                    </a:cubicBezTo>
                    <a:lnTo>
                      <a:pt x="1590521" y="454061"/>
                    </a:lnTo>
                    <a:cubicBezTo>
                      <a:pt x="1590521" y="488857"/>
                      <a:pt x="1562314" y="517064"/>
                      <a:pt x="1527518" y="517064"/>
                    </a:cubicBezTo>
                    <a:lnTo>
                      <a:pt x="1525215" y="517064"/>
                    </a:lnTo>
                    <a:lnTo>
                      <a:pt x="1524159" y="516224"/>
                    </a:lnTo>
                    <a:cubicBezTo>
                      <a:pt x="1404017" y="446088"/>
                      <a:pt x="1122757" y="396876"/>
                      <a:pt x="794946" y="396876"/>
                    </a:cubicBezTo>
                    <a:cubicBezTo>
                      <a:pt x="467136" y="396876"/>
                      <a:pt x="185876" y="446088"/>
                      <a:pt x="65734" y="516224"/>
                    </a:cubicBezTo>
                    <a:lnTo>
                      <a:pt x="64678" y="517064"/>
                    </a:lnTo>
                    <a:lnTo>
                      <a:pt x="63003" y="517064"/>
                    </a:lnTo>
                    <a:cubicBezTo>
                      <a:pt x="28207" y="517064"/>
                      <a:pt x="0" y="488857"/>
                      <a:pt x="0" y="454061"/>
                    </a:cubicBezTo>
                    <a:lnTo>
                      <a:pt x="0" y="202058"/>
                    </a:lnTo>
                    <a:cubicBezTo>
                      <a:pt x="0" y="184660"/>
                      <a:pt x="7052" y="168909"/>
                      <a:pt x="18453" y="157508"/>
                    </a:cubicBezTo>
                    <a:lnTo>
                      <a:pt x="19230" y="156985"/>
                    </a:lnTo>
                    <a:lnTo>
                      <a:pt x="19620" y="156029"/>
                    </a:lnTo>
                    <a:cubicBezTo>
                      <a:pt x="93415" y="66983"/>
                      <a:pt x="412500" y="0"/>
                      <a:pt x="794946" y="0"/>
                    </a:cubicBezTo>
                    <a:close/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9C8023C9-87AC-4DCB-83DC-62D702F1429C}"/>
                </a:ext>
              </a:extLst>
            </p:cNvPr>
            <p:cNvSpPr/>
            <p:nvPr/>
          </p:nvSpPr>
          <p:spPr bwMode="auto">
            <a:xfrm>
              <a:off x="1681649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0C2B98C6-6E8C-455F-8A0B-A2537AA12278}"/>
                </a:ext>
              </a:extLst>
            </p:cNvPr>
            <p:cNvSpPr/>
            <p:nvPr/>
          </p:nvSpPr>
          <p:spPr bwMode="auto">
            <a:xfrm>
              <a:off x="2159573" y="6402516"/>
              <a:ext cx="809035" cy="376333"/>
            </a:xfrm>
            <a:custGeom>
              <a:avLst/>
              <a:gdLst>
                <a:gd name="connsiteX0" fmla="*/ 578744 w 778425"/>
                <a:gd name="connsiteY0" fmla="*/ 0 h 707437"/>
                <a:gd name="connsiteX1" fmla="*/ 778425 w 778425"/>
                <a:gd name="connsiteY1" fmla="*/ 478374 h 707437"/>
                <a:gd name="connsiteX2" fmla="*/ 762733 w 778425"/>
                <a:gd name="connsiteY2" fmla="*/ 664579 h 707437"/>
                <a:gd name="connsiteX3" fmla="*/ 753023 w 778425"/>
                <a:gd name="connsiteY3" fmla="*/ 707437 h 707437"/>
                <a:gd name="connsiteX4" fmla="*/ 0 w 778425"/>
                <a:gd name="connsiteY4" fmla="*/ 707437 h 707437"/>
                <a:gd name="connsiteX5" fmla="*/ 12436 w 778425"/>
                <a:gd name="connsiteY5" fmla="*/ 565152 h 707437"/>
                <a:gd name="connsiteX6" fmla="*/ 175924 w 778425"/>
                <a:gd name="connsiteY6" fmla="*/ 314828 h 707437"/>
                <a:gd name="connsiteX7" fmla="*/ 203200 w 778425"/>
                <a:gd name="connsiteY7" fmla="*/ 321180 h 707437"/>
                <a:gd name="connsiteX8" fmla="*/ 221911 w 778425"/>
                <a:gd name="connsiteY8" fmla="*/ 257073 h 707437"/>
                <a:gd name="connsiteX9" fmla="*/ 347374 w 778425"/>
                <a:gd name="connsiteY9" fmla="*/ 137028 h 707437"/>
                <a:gd name="connsiteX10" fmla="*/ 416439 w 778425"/>
                <a:gd name="connsiteY10" fmla="*/ 169237 h 707437"/>
                <a:gd name="connsiteX11" fmla="*/ 424177 w 778425"/>
                <a:gd name="connsiteY11" fmla="*/ 178939 h 707437"/>
                <a:gd name="connsiteX12" fmla="*/ 437548 w 778425"/>
                <a:gd name="connsiteY12" fmla="*/ 140112 h 707437"/>
                <a:gd name="connsiteX13" fmla="*/ 578744 w 778425"/>
                <a:gd name="connsiteY13" fmla="*/ 0 h 70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8425" h="707437">
                  <a:moveTo>
                    <a:pt x="578744" y="0"/>
                  </a:moveTo>
                  <a:cubicBezTo>
                    <a:pt x="689025" y="0"/>
                    <a:pt x="778425" y="214175"/>
                    <a:pt x="778425" y="478374"/>
                  </a:cubicBezTo>
                  <a:cubicBezTo>
                    <a:pt x="778425" y="544424"/>
                    <a:pt x="772838" y="607347"/>
                    <a:pt x="762733" y="664579"/>
                  </a:cubicBezTo>
                  <a:lnTo>
                    <a:pt x="753023" y="707437"/>
                  </a:lnTo>
                  <a:lnTo>
                    <a:pt x="0" y="707437"/>
                  </a:lnTo>
                  <a:lnTo>
                    <a:pt x="12436" y="565152"/>
                  </a:lnTo>
                  <a:cubicBezTo>
                    <a:pt x="39371" y="418047"/>
                    <a:pt x="102429" y="314828"/>
                    <a:pt x="175924" y="314828"/>
                  </a:cubicBezTo>
                  <a:lnTo>
                    <a:pt x="203200" y="321180"/>
                  </a:lnTo>
                  <a:lnTo>
                    <a:pt x="221911" y="257073"/>
                  </a:lnTo>
                  <a:cubicBezTo>
                    <a:pt x="254020" y="182903"/>
                    <a:pt x="298378" y="137028"/>
                    <a:pt x="347374" y="137028"/>
                  </a:cubicBezTo>
                  <a:cubicBezTo>
                    <a:pt x="371872" y="137028"/>
                    <a:pt x="395211" y="148497"/>
                    <a:pt x="416439" y="169237"/>
                  </a:cubicBezTo>
                  <a:lnTo>
                    <a:pt x="424177" y="178939"/>
                  </a:lnTo>
                  <a:lnTo>
                    <a:pt x="437548" y="140112"/>
                  </a:lnTo>
                  <a:cubicBezTo>
                    <a:pt x="473683" y="53544"/>
                    <a:pt x="523604" y="0"/>
                    <a:pt x="57874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A1FFEA3-3EFC-472C-8BD9-401265BD9120}"/>
              </a:ext>
            </a:extLst>
          </p:cNvPr>
          <p:cNvGrpSpPr/>
          <p:nvPr/>
        </p:nvGrpSpPr>
        <p:grpSpPr>
          <a:xfrm>
            <a:off x="6663190" y="1278911"/>
            <a:ext cx="2520280" cy="2206645"/>
            <a:chOff x="6663190" y="1278911"/>
            <a:chExt cx="2520280" cy="2206645"/>
          </a:xfrm>
        </p:grpSpPr>
        <p:sp>
          <p:nvSpPr>
            <p:cNvPr id="404" name="正方形/長方形 403">
              <a:extLst>
                <a:ext uri="{FF2B5EF4-FFF2-40B4-BE49-F238E27FC236}">
                  <a16:creationId xmlns:a16="http://schemas.microsoft.com/office/drawing/2014/main" id="{03D8DF81-8319-4FC3-9434-2333EF037334}"/>
                </a:ext>
              </a:extLst>
            </p:cNvPr>
            <p:cNvSpPr/>
            <p:nvPr/>
          </p:nvSpPr>
          <p:spPr>
            <a:xfrm>
              <a:off x="6663190" y="2286631"/>
              <a:ext cx="151768" cy="11989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正方形/長方形 404">
              <a:extLst>
                <a:ext uri="{FF2B5EF4-FFF2-40B4-BE49-F238E27FC236}">
                  <a16:creationId xmlns:a16="http://schemas.microsoft.com/office/drawing/2014/main" id="{B2BCF1E7-EF70-4323-AAA7-BA5A23E83F23}"/>
                </a:ext>
              </a:extLst>
            </p:cNvPr>
            <p:cNvSpPr/>
            <p:nvPr/>
          </p:nvSpPr>
          <p:spPr>
            <a:xfrm>
              <a:off x="9031702" y="2286631"/>
              <a:ext cx="151768" cy="11989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FE2826E2-53AA-4F48-B443-A0DCD86EAD17}"/>
                </a:ext>
              </a:extLst>
            </p:cNvPr>
            <p:cNvSpPr/>
            <p:nvPr/>
          </p:nvSpPr>
          <p:spPr>
            <a:xfrm>
              <a:off x="6663190" y="1278911"/>
              <a:ext cx="2520280" cy="15208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CF772482-E29F-462E-8B60-7C3B68C1930C}"/>
                </a:ext>
              </a:extLst>
            </p:cNvPr>
            <p:cNvSpPr/>
            <p:nvPr/>
          </p:nvSpPr>
          <p:spPr>
            <a:xfrm>
              <a:off x="6663190" y="1278911"/>
              <a:ext cx="1269027" cy="1520845"/>
            </a:xfrm>
            <a:prstGeom prst="rect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9E796A2-B7D6-4FCB-8C87-8702B8FFC11C}"/>
                </a:ext>
              </a:extLst>
            </p:cNvPr>
            <p:cNvSpPr txBox="1"/>
            <p:nvPr/>
          </p:nvSpPr>
          <p:spPr>
            <a:xfrm>
              <a:off x="8040286" y="1704974"/>
              <a:ext cx="598889" cy="34438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あと</a:t>
              </a:r>
              <a:endPara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5A168A65-5E4B-4BCD-8E14-6DAE5EA8BD90}"/>
                </a:ext>
              </a:extLst>
            </p:cNvPr>
            <p:cNvSpPr txBox="1"/>
            <p:nvPr/>
          </p:nvSpPr>
          <p:spPr>
            <a:xfrm>
              <a:off x="8065898" y="2186729"/>
              <a:ext cx="1001902" cy="519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r"/>
              <a:r>
                <a:rPr lang="en-US" altLang="ja-JP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120km</a:t>
              </a:r>
              <a:endPara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矢印: 右 5">
              <a:extLst>
                <a:ext uri="{FF2B5EF4-FFF2-40B4-BE49-F238E27FC236}">
                  <a16:creationId xmlns:a16="http://schemas.microsoft.com/office/drawing/2014/main" id="{FE185B96-C2DF-43ED-A9FB-4337759F34D0}"/>
                </a:ext>
              </a:extLst>
            </p:cNvPr>
            <p:cNvSpPr/>
            <p:nvPr/>
          </p:nvSpPr>
          <p:spPr>
            <a:xfrm>
              <a:off x="6869417" y="2228850"/>
              <a:ext cx="893710" cy="451753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テキスト ボックス 408">
              <a:extLst>
                <a:ext uri="{FF2B5EF4-FFF2-40B4-BE49-F238E27FC236}">
                  <a16:creationId xmlns:a16="http://schemas.microsoft.com/office/drawing/2014/main" id="{553F5E41-A2FE-41D3-87FF-61371D1277C8}"/>
                </a:ext>
              </a:extLst>
            </p:cNvPr>
            <p:cNvSpPr txBox="1"/>
            <p:nvPr/>
          </p:nvSpPr>
          <p:spPr>
            <a:xfrm>
              <a:off x="6763934" y="1411543"/>
              <a:ext cx="1027514" cy="6392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r"/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□□□</a:t>
              </a:r>
              <a:endPara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ストア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6334A33D-B9BB-4C67-849A-D5FBA8CFF354}"/>
              </a:ext>
            </a:extLst>
          </p:cNvPr>
          <p:cNvGrpSpPr/>
          <p:nvPr/>
        </p:nvGrpSpPr>
        <p:grpSpPr>
          <a:xfrm>
            <a:off x="857545" y="4034043"/>
            <a:ext cx="2311647" cy="1974680"/>
            <a:chOff x="2378075" y="1216717"/>
            <a:chExt cx="3095080" cy="2643913"/>
          </a:xfrm>
        </p:grpSpPr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394ADB26-F84E-4AC6-9691-7675084BC77F}"/>
                </a:ext>
              </a:extLst>
            </p:cNvPr>
            <p:cNvGrpSpPr/>
            <p:nvPr/>
          </p:nvGrpSpPr>
          <p:grpSpPr>
            <a:xfrm>
              <a:off x="2378075" y="1216717"/>
              <a:ext cx="1659888" cy="2434533"/>
              <a:chOff x="2378075" y="1216717"/>
              <a:chExt cx="1659888" cy="2434533"/>
            </a:xfrm>
          </p:grpSpPr>
          <p:sp>
            <p:nvSpPr>
              <p:cNvPr id="428" name="台形 427">
                <a:extLst>
                  <a:ext uri="{FF2B5EF4-FFF2-40B4-BE49-F238E27FC236}">
                    <a16:creationId xmlns:a16="http://schemas.microsoft.com/office/drawing/2014/main" id="{8A604394-FEE2-426A-9AA6-D540E8F4D6F5}"/>
                  </a:ext>
                </a:extLst>
              </p:cNvPr>
              <p:cNvSpPr/>
              <p:nvPr/>
            </p:nvSpPr>
            <p:spPr>
              <a:xfrm rot="15300000">
                <a:off x="3067669" y="1043784"/>
                <a:ext cx="72849" cy="792463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台形 428">
                <a:extLst>
                  <a:ext uri="{FF2B5EF4-FFF2-40B4-BE49-F238E27FC236}">
                    <a16:creationId xmlns:a16="http://schemas.microsoft.com/office/drawing/2014/main" id="{9C05CA9A-050C-47B7-A52B-1B70C5EC97E6}"/>
                  </a:ext>
                </a:extLst>
              </p:cNvPr>
              <p:cNvSpPr/>
              <p:nvPr/>
            </p:nvSpPr>
            <p:spPr>
              <a:xfrm rot="6300000" flipH="1">
                <a:off x="3284246" y="1043784"/>
                <a:ext cx="72849" cy="792463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円: 塗りつぶしなし 429">
                <a:extLst>
                  <a:ext uri="{FF2B5EF4-FFF2-40B4-BE49-F238E27FC236}">
                    <a16:creationId xmlns:a16="http://schemas.microsoft.com/office/drawing/2014/main" id="{F9078DD9-3B98-4A78-8158-126B57A2BF00}"/>
                  </a:ext>
                </a:extLst>
              </p:cNvPr>
              <p:cNvSpPr/>
              <p:nvPr/>
            </p:nvSpPr>
            <p:spPr>
              <a:xfrm rot="2700000">
                <a:off x="2991078" y="1297490"/>
                <a:ext cx="262031" cy="100485"/>
              </a:xfrm>
              <a:prstGeom prst="donut">
                <a:avLst>
                  <a:gd name="adj" fmla="val 3055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円: 塗りつぶしなし 430">
                <a:extLst>
                  <a:ext uri="{FF2B5EF4-FFF2-40B4-BE49-F238E27FC236}">
                    <a16:creationId xmlns:a16="http://schemas.microsoft.com/office/drawing/2014/main" id="{3A3C5480-F605-4C33-8179-6231353299F6}"/>
                  </a:ext>
                </a:extLst>
              </p:cNvPr>
              <p:cNvSpPr/>
              <p:nvPr/>
            </p:nvSpPr>
            <p:spPr>
              <a:xfrm rot="18900000" flipH="1">
                <a:off x="3164211" y="1308511"/>
                <a:ext cx="262031" cy="87577"/>
              </a:xfrm>
              <a:prstGeom prst="donut">
                <a:avLst>
                  <a:gd name="adj" fmla="val 3055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9324C93C-A6AC-4404-990F-00A8F8008A20}"/>
                  </a:ext>
                </a:extLst>
              </p:cNvPr>
              <p:cNvSpPr/>
              <p:nvPr/>
            </p:nvSpPr>
            <p:spPr>
              <a:xfrm>
                <a:off x="3172727" y="1347733"/>
                <a:ext cx="74865" cy="118497"/>
              </a:xfrm>
              <a:prstGeom prst="roundRect">
                <a:avLst>
                  <a:gd name="adj" fmla="val 32462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09A90BF-39C4-4CB4-9496-ACC51A1ACC62}"/>
                  </a:ext>
                </a:extLst>
              </p:cNvPr>
              <p:cNvSpPr/>
              <p:nvPr/>
            </p:nvSpPr>
            <p:spPr>
              <a:xfrm>
                <a:off x="2378075" y="1496586"/>
                <a:ext cx="1659888" cy="2154664"/>
              </a:xfrm>
              <a:custGeom>
                <a:avLst/>
                <a:gdLst>
                  <a:gd name="connsiteX0" fmla="*/ 327660 w 1478280"/>
                  <a:gd name="connsiteY0" fmla="*/ 0 h 1918923"/>
                  <a:gd name="connsiteX1" fmla="*/ 327660 w 1478280"/>
                  <a:gd name="connsiteY1" fmla="*/ 191530 h 1918923"/>
                  <a:gd name="connsiteX2" fmla="*/ 331438 w 1478280"/>
                  <a:gd name="connsiteY2" fmla="*/ 190556 h 1918923"/>
                  <a:gd name="connsiteX3" fmla="*/ 739141 w 1478280"/>
                  <a:gd name="connsiteY3" fmla="*/ 154627 h 1918923"/>
                  <a:gd name="connsiteX4" fmla="*/ 1146845 w 1478280"/>
                  <a:gd name="connsiteY4" fmla="*/ 190556 h 1918923"/>
                  <a:gd name="connsiteX5" fmla="*/ 1150620 w 1478280"/>
                  <a:gd name="connsiteY5" fmla="*/ 191529 h 1918923"/>
                  <a:gd name="connsiteX6" fmla="*/ 1150621 w 1478280"/>
                  <a:gd name="connsiteY6" fmla="*/ 0 h 1918923"/>
                  <a:gd name="connsiteX7" fmla="*/ 1174222 w 1478280"/>
                  <a:gd name="connsiteY7" fmla="*/ 7326 h 1918923"/>
                  <a:gd name="connsiteX8" fmla="*/ 1478280 w 1478280"/>
                  <a:gd name="connsiteY8" fmla="*/ 466043 h 1918923"/>
                  <a:gd name="connsiteX9" fmla="*/ 1478280 w 1478280"/>
                  <a:gd name="connsiteY9" fmla="*/ 1902189 h 1918923"/>
                  <a:gd name="connsiteX10" fmla="*/ 1461546 w 1478280"/>
                  <a:gd name="connsiteY10" fmla="*/ 1918923 h 1918923"/>
                  <a:gd name="connsiteX11" fmla="*/ 16734 w 1478280"/>
                  <a:gd name="connsiteY11" fmla="*/ 1918923 h 1918923"/>
                  <a:gd name="connsiteX12" fmla="*/ 0 w 1478280"/>
                  <a:gd name="connsiteY12" fmla="*/ 1902189 h 1918923"/>
                  <a:gd name="connsiteX13" fmla="*/ 0 w 1478280"/>
                  <a:gd name="connsiteY13" fmla="*/ 466043 h 1918923"/>
                  <a:gd name="connsiteX14" fmla="*/ 304058 w 1478280"/>
                  <a:gd name="connsiteY14" fmla="*/ 7326 h 191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78280" h="1918923">
                    <a:moveTo>
                      <a:pt x="327660" y="0"/>
                    </a:moveTo>
                    <a:lnTo>
                      <a:pt x="327660" y="191530"/>
                    </a:lnTo>
                    <a:lnTo>
                      <a:pt x="331438" y="190556"/>
                    </a:lnTo>
                    <a:cubicBezTo>
                      <a:pt x="435778" y="168357"/>
                      <a:pt x="579923" y="154627"/>
                      <a:pt x="739141" y="154627"/>
                    </a:cubicBezTo>
                    <a:cubicBezTo>
                      <a:pt x="898359" y="154627"/>
                      <a:pt x="1042504" y="168357"/>
                      <a:pt x="1146845" y="190556"/>
                    </a:cubicBezTo>
                    <a:lnTo>
                      <a:pt x="1150620" y="191529"/>
                    </a:lnTo>
                    <a:lnTo>
                      <a:pt x="1150621" y="0"/>
                    </a:lnTo>
                    <a:lnTo>
                      <a:pt x="1174222" y="7326"/>
                    </a:lnTo>
                    <a:cubicBezTo>
                      <a:pt x="1352904" y="82902"/>
                      <a:pt x="1478280" y="259831"/>
                      <a:pt x="1478280" y="466043"/>
                    </a:cubicBezTo>
                    <a:lnTo>
                      <a:pt x="1478280" y="1902189"/>
                    </a:lnTo>
                    <a:cubicBezTo>
                      <a:pt x="1478280" y="1911431"/>
                      <a:pt x="1470788" y="1918923"/>
                      <a:pt x="1461546" y="1918923"/>
                    </a:cubicBezTo>
                    <a:lnTo>
                      <a:pt x="16734" y="1918923"/>
                    </a:lnTo>
                    <a:cubicBezTo>
                      <a:pt x="7492" y="1918923"/>
                      <a:pt x="0" y="1911431"/>
                      <a:pt x="0" y="1902189"/>
                    </a:cubicBezTo>
                    <a:lnTo>
                      <a:pt x="0" y="466043"/>
                    </a:lnTo>
                    <a:cubicBezTo>
                      <a:pt x="0" y="259831"/>
                      <a:pt x="125376" y="82902"/>
                      <a:pt x="304058" y="7326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77AFAC12-BA43-4D3D-900E-19B1A6ADE8BF}"/>
                  </a:ext>
                </a:extLst>
              </p:cNvPr>
              <p:cNvGrpSpPr/>
              <p:nvPr/>
            </p:nvGrpSpPr>
            <p:grpSpPr>
              <a:xfrm>
                <a:off x="2570446" y="2545046"/>
                <a:ext cx="1307341" cy="939125"/>
                <a:chOff x="4912155" y="2318097"/>
                <a:chExt cx="1164305" cy="836376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8978D58-F206-430D-924E-5D1CBB9E777C}"/>
                    </a:ext>
                  </a:extLst>
                </p:cNvPr>
                <p:cNvSpPr/>
                <p:nvPr/>
              </p:nvSpPr>
              <p:spPr>
                <a:xfrm>
                  <a:off x="5247855" y="2318097"/>
                  <a:ext cx="654039" cy="67343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13F2DC75-6482-4C50-8ABF-E767BE5E262E}"/>
                    </a:ext>
                  </a:extLst>
                </p:cNvPr>
                <p:cNvSpPr/>
                <p:nvPr/>
              </p:nvSpPr>
              <p:spPr>
                <a:xfrm>
                  <a:off x="5359830" y="2598335"/>
                  <a:ext cx="540120" cy="556138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4C195858-2ADD-4F61-892D-9B72A247F72D}"/>
                    </a:ext>
                  </a:extLst>
                </p:cNvPr>
                <p:cNvSpPr/>
                <p:nvPr/>
              </p:nvSpPr>
              <p:spPr>
                <a:xfrm>
                  <a:off x="4947818" y="2427371"/>
                  <a:ext cx="547911" cy="564161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C2EEF561-6CC7-4ABA-82A5-75AFDF987335}"/>
                    </a:ext>
                  </a:extLst>
                </p:cNvPr>
                <p:cNvSpPr/>
                <p:nvPr/>
              </p:nvSpPr>
              <p:spPr>
                <a:xfrm>
                  <a:off x="5093130" y="2640414"/>
                  <a:ext cx="436860" cy="44981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BE2EDF43-D210-45FB-822B-49FB54E6D742}"/>
                    </a:ext>
                  </a:extLst>
                </p:cNvPr>
                <p:cNvSpPr/>
                <p:nvPr/>
              </p:nvSpPr>
              <p:spPr>
                <a:xfrm>
                  <a:off x="4912155" y="2772514"/>
                  <a:ext cx="359443" cy="370103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7B505AF2-F6A5-42D3-8BA9-4CBC20BFCBC7}"/>
                    </a:ext>
                  </a:extLst>
                </p:cNvPr>
                <p:cNvSpPr/>
                <p:nvPr/>
              </p:nvSpPr>
              <p:spPr>
                <a:xfrm>
                  <a:off x="5717017" y="2772514"/>
                  <a:ext cx="359443" cy="370103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1A8505B1-B9AD-45E7-95B6-009EFCC48703}"/>
                    </a:ext>
                  </a:extLst>
                </p:cNvPr>
                <p:cNvSpPr/>
                <p:nvPr/>
              </p:nvSpPr>
              <p:spPr>
                <a:xfrm>
                  <a:off x="5536042" y="2598264"/>
                  <a:ext cx="436860" cy="44981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テキスト ボックス 434">
                <a:extLst>
                  <a:ext uri="{FF2B5EF4-FFF2-40B4-BE49-F238E27FC236}">
                    <a16:creationId xmlns:a16="http://schemas.microsoft.com/office/drawing/2014/main" id="{246FE38C-2C65-4852-974F-166AAAE3248A}"/>
                  </a:ext>
                </a:extLst>
              </p:cNvPr>
              <p:cNvSpPr txBox="1"/>
              <p:nvPr/>
            </p:nvSpPr>
            <p:spPr>
              <a:xfrm rot="5400000">
                <a:off x="2511648" y="2409222"/>
                <a:ext cx="1416405" cy="392248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ゆめぴりか</a:t>
                </a:r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60BF2B9E-E889-4A40-8F81-8A9C0BAA9950}"/>
                </a:ext>
              </a:extLst>
            </p:cNvPr>
            <p:cNvGrpSpPr/>
            <p:nvPr/>
          </p:nvGrpSpPr>
          <p:grpSpPr>
            <a:xfrm>
              <a:off x="3813267" y="1426098"/>
              <a:ext cx="1659888" cy="2434532"/>
              <a:chOff x="4723129" y="-8207"/>
              <a:chExt cx="1478280" cy="2168171"/>
            </a:xfrm>
          </p:grpSpPr>
          <p:sp>
            <p:nvSpPr>
              <p:cNvPr id="413" name="台形 412">
                <a:extLst>
                  <a:ext uri="{FF2B5EF4-FFF2-40B4-BE49-F238E27FC236}">
                    <a16:creationId xmlns:a16="http://schemas.microsoft.com/office/drawing/2014/main" id="{B1FA887D-E2F5-486E-B946-784B5A540331}"/>
                  </a:ext>
                </a:extLst>
              </p:cNvPr>
              <p:cNvSpPr/>
              <p:nvPr/>
            </p:nvSpPr>
            <p:spPr>
              <a:xfrm rot="15300000">
                <a:off x="5337275" y="-162220"/>
                <a:ext cx="64879" cy="705760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台形 413">
                <a:extLst>
                  <a:ext uri="{FF2B5EF4-FFF2-40B4-BE49-F238E27FC236}">
                    <a16:creationId xmlns:a16="http://schemas.microsoft.com/office/drawing/2014/main" id="{0B4C5926-AE42-4D7D-84C6-E8201E1EC6FF}"/>
                  </a:ext>
                </a:extLst>
              </p:cNvPr>
              <p:cNvSpPr/>
              <p:nvPr/>
            </p:nvSpPr>
            <p:spPr>
              <a:xfrm rot="6300000" flipH="1">
                <a:off x="5530156" y="-162220"/>
                <a:ext cx="64879" cy="705760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2877F0FA-154A-4711-BE30-85D014ADF990}"/>
                  </a:ext>
                </a:extLst>
              </p:cNvPr>
              <p:cNvSpPr/>
              <p:nvPr/>
            </p:nvSpPr>
            <p:spPr>
              <a:xfrm rot="2700000">
                <a:off x="5269063" y="63728"/>
                <a:ext cx="233362" cy="89491"/>
              </a:xfrm>
              <a:prstGeom prst="donut">
                <a:avLst>
                  <a:gd name="adj" fmla="val 3055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円: 塗りつぶしなし 415">
                <a:extLst>
                  <a:ext uri="{FF2B5EF4-FFF2-40B4-BE49-F238E27FC236}">
                    <a16:creationId xmlns:a16="http://schemas.microsoft.com/office/drawing/2014/main" id="{661F36E2-431C-41E8-9E71-1A34897494A7}"/>
                  </a:ext>
                </a:extLst>
              </p:cNvPr>
              <p:cNvSpPr/>
              <p:nvPr/>
            </p:nvSpPr>
            <p:spPr>
              <a:xfrm rot="18900000" flipH="1">
                <a:off x="5423254" y="73543"/>
                <a:ext cx="233362" cy="77995"/>
              </a:xfrm>
              <a:prstGeom prst="donut">
                <a:avLst>
                  <a:gd name="adj" fmla="val 3055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70CFF7C4-8E52-4C88-9B6E-B51212DFB549}"/>
                  </a:ext>
                </a:extLst>
              </p:cNvPr>
              <p:cNvSpPr/>
              <p:nvPr/>
            </p:nvSpPr>
            <p:spPr>
              <a:xfrm>
                <a:off x="5430838" y="108474"/>
                <a:ext cx="66674" cy="105532"/>
              </a:xfrm>
              <a:prstGeom prst="roundRect">
                <a:avLst>
                  <a:gd name="adj" fmla="val 32462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D452A738-5D8C-4484-A9E9-16BEEF5F96D2}"/>
                  </a:ext>
                </a:extLst>
              </p:cNvPr>
              <p:cNvSpPr/>
              <p:nvPr/>
            </p:nvSpPr>
            <p:spPr>
              <a:xfrm>
                <a:off x="4723129" y="241041"/>
                <a:ext cx="1478280" cy="1918923"/>
              </a:xfrm>
              <a:custGeom>
                <a:avLst/>
                <a:gdLst>
                  <a:gd name="connsiteX0" fmla="*/ 327660 w 1478280"/>
                  <a:gd name="connsiteY0" fmla="*/ 0 h 1918923"/>
                  <a:gd name="connsiteX1" fmla="*/ 327660 w 1478280"/>
                  <a:gd name="connsiteY1" fmla="*/ 191530 h 1918923"/>
                  <a:gd name="connsiteX2" fmla="*/ 331438 w 1478280"/>
                  <a:gd name="connsiteY2" fmla="*/ 190556 h 1918923"/>
                  <a:gd name="connsiteX3" fmla="*/ 739141 w 1478280"/>
                  <a:gd name="connsiteY3" fmla="*/ 154627 h 1918923"/>
                  <a:gd name="connsiteX4" fmla="*/ 1146845 w 1478280"/>
                  <a:gd name="connsiteY4" fmla="*/ 190556 h 1918923"/>
                  <a:gd name="connsiteX5" fmla="*/ 1150620 w 1478280"/>
                  <a:gd name="connsiteY5" fmla="*/ 191529 h 1918923"/>
                  <a:gd name="connsiteX6" fmla="*/ 1150621 w 1478280"/>
                  <a:gd name="connsiteY6" fmla="*/ 0 h 1918923"/>
                  <a:gd name="connsiteX7" fmla="*/ 1174222 w 1478280"/>
                  <a:gd name="connsiteY7" fmla="*/ 7326 h 1918923"/>
                  <a:gd name="connsiteX8" fmla="*/ 1478280 w 1478280"/>
                  <a:gd name="connsiteY8" fmla="*/ 466043 h 1918923"/>
                  <a:gd name="connsiteX9" fmla="*/ 1478280 w 1478280"/>
                  <a:gd name="connsiteY9" fmla="*/ 1902189 h 1918923"/>
                  <a:gd name="connsiteX10" fmla="*/ 1461546 w 1478280"/>
                  <a:gd name="connsiteY10" fmla="*/ 1918923 h 1918923"/>
                  <a:gd name="connsiteX11" fmla="*/ 16734 w 1478280"/>
                  <a:gd name="connsiteY11" fmla="*/ 1918923 h 1918923"/>
                  <a:gd name="connsiteX12" fmla="*/ 0 w 1478280"/>
                  <a:gd name="connsiteY12" fmla="*/ 1902189 h 1918923"/>
                  <a:gd name="connsiteX13" fmla="*/ 0 w 1478280"/>
                  <a:gd name="connsiteY13" fmla="*/ 466043 h 1918923"/>
                  <a:gd name="connsiteX14" fmla="*/ 304058 w 1478280"/>
                  <a:gd name="connsiteY14" fmla="*/ 7326 h 191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78280" h="1918923">
                    <a:moveTo>
                      <a:pt x="327660" y="0"/>
                    </a:moveTo>
                    <a:lnTo>
                      <a:pt x="327660" y="191530"/>
                    </a:lnTo>
                    <a:lnTo>
                      <a:pt x="331438" y="190556"/>
                    </a:lnTo>
                    <a:cubicBezTo>
                      <a:pt x="435778" y="168357"/>
                      <a:pt x="579923" y="154627"/>
                      <a:pt x="739141" y="154627"/>
                    </a:cubicBezTo>
                    <a:cubicBezTo>
                      <a:pt x="898359" y="154627"/>
                      <a:pt x="1042504" y="168357"/>
                      <a:pt x="1146845" y="190556"/>
                    </a:cubicBezTo>
                    <a:lnTo>
                      <a:pt x="1150620" y="191529"/>
                    </a:lnTo>
                    <a:lnTo>
                      <a:pt x="1150621" y="0"/>
                    </a:lnTo>
                    <a:lnTo>
                      <a:pt x="1174222" y="7326"/>
                    </a:lnTo>
                    <a:cubicBezTo>
                      <a:pt x="1352904" y="82902"/>
                      <a:pt x="1478280" y="259831"/>
                      <a:pt x="1478280" y="466043"/>
                    </a:cubicBezTo>
                    <a:lnTo>
                      <a:pt x="1478280" y="1902189"/>
                    </a:lnTo>
                    <a:cubicBezTo>
                      <a:pt x="1478280" y="1911431"/>
                      <a:pt x="1470788" y="1918923"/>
                      <a:pt x="1461546" y="1918923"/>
                    </a:cubicBezTo>
                    <a:lnTo>
                      <a:pt x="16734" y="1918923"/>
                    </a:lnTo>
                    <a:cubicBezTo>
                      <a:pt x="7492" y="1918923"/>
                      <a:pt x="0" y="1911431"/>
                      <a:pt x="0" y="1902189"/>
                    </a:cubicBezTo>
                    <a:lnTo>
                      <a:pt x="0" y="466043"/>
                    </a:lnTo>
                    <a:cubicBezTo>
                      <a:pt x="0" y="259831"/>
                      <a:pt x="125376" y="82902"/>
                      <a:pt x="304058" y="7326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95A055A5-5EB6-4CFB-9BC5-EACFCB948C74}"/>
                  </a:ext>
                </a:extLst>
              </p:cNvPr>
              <p:cNvGrpSpPr/>
              <p:nvPr/>
            </p:nvGrpSpPr>
            <p:grpSpPr>
              <a:xfrm>
                <a:off x="4894453" y="1174789"/>
                <a:ext cx="1164305" cy="836376"/>
                <a:chOff x="4912155" y="2318097"/>
                <a:chExt cx="1164305" cy="836376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B1D34C0A-2EE6-489D-AB28-AD80B96942C5}"/>
                    </a:ext>
                  </a:extLst>
                </p:cNvPr>
                <p:cNvSpPr/>
                <p:nvPr/>
              </p:nvSpPr>
              <p:spPr>
                <a:xfrm>
                  <a:off x="5247855" y="2318097"/>
                  <a:ext cx="654039" cy="67343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685B8B69-4C74-4A66-8A55-028261C2C91D}"/>
                    </a:ext>
                  </a:extLst>
                </p:cNvPr>
                <p:cNvSpPr/>
                <p:nvPr/>
              </p:nvSpPr>
              <p:spPr>
                <a:xfrm>
                  <a:off x="5359830" y="2598335"/>
                  <a:ext cx="540120" cy="556138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6DA625D5-69D8-4ED1-A201-678E877BFC75}"/>
                    </a:ext>
                  </a:extLst>
                </p:cNvPr>
                <p:cNvSpPr/>
                <p:nvPr/>
              </p:nvSpPr>
              <p:spPr>
                <a:xfrm>
                  <a:off x="4947818" y="2427371"/>
                  <a:ext cx="547911" cy="564161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A765E40A-CC8B-4ED9-971A-03E150482625}"/>
                    </a:ext>
                  </a:extLst>
                </p:cNvPr>
                <p:cNvSpPr/>
                <p:nvPr/>
              </p:nvSpPr>
              <p:spPr>
                <a:xfrm>
                  <a:off x="5093130" y="2640414"/>
                  <a:ext cx="436860" cy="44981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7491479F-72E6-4D54-BC91-94A09FB676BB}"/>
                    </a:ext>
                  </a:extLst>
                </p:cNvPr>
                <p:cNvSpPr/>
                <p:nvPr/>
              </p:nvSpPr>
              <p:spPr>
                <a:xfrm>
                  <a:off x="4912155" y="2772514"/>
                  <a:ext cx="359443" cy="370103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C5693594-FBAC-4B59-A602-6840521A8636}"/>
                    </a:ext>
                  </a:extLst>
                </p:cNvPr>
                <p:cNvSpPr/>
                <p:nvPr/>
              </p:nvSpPr>
              <p:spPr>
                <a:xfrm>
                  <a:off x="5717017" y="2772514"/>
                  <a:ext cx="359443" cy="370103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0808D1D9-781D-4535-A746-605EC4AAECA8}"/>
                    </a:ext>
                  </a:extLst>
                </p:cNvPr>
                <p:cNvSpPr/>
                <p:nvPr/>
              </p:nvSpPr>
              <p:spPr>
                <a:xfrm>
                  <a:off x="5536042" y="2598264"/>
                  <a:ext cx="436860" cy="449816"/>
                </a:xfrm>
                <a:custGeom>
                  <a:avLst/>
                  <a:gdLst>
                    <a:gd name="connsiteX0" fmla="*/ 210222 w 1088917"/>
                    <a:gd name="connsiteY0" fmla="*/ 518193 h 1121212"/>
                    <a:gd name="connsiteX1" fmla="*/ 225333 w 1088917"/>
                    <a:gd name="connsiteY1" fmla="*/ 518616 h 1121212"/>
                    <a:gd name="connsiteX2" fmla="*/ 267556 w 1088917"/>
                    <a:gd name="connsiteY2" fmla="*/ 543199 h 1121212"/>
                    <a:gd name="connsiteX3" fmla="*/ 292139 w 1088917"/>
                    <a:gd name="connsiteY3" fmla="*/ 585423 h 1121212"/>
                    <a:gd name="connsiteX4" fmla="*/ 292563 w 1088917"/>
                    <a:gd name="connsiteY4" fmla="*/ 600534 h 1121212"/>
                    <a:gd name="connsiteX5" fmla="*/ 277451 w 1088917"/>
                    <a:gd name="connsiteY5" fmla="*/ 600111 h 1121212"/>
                    <a:gd name="connsiteX6" fmla="*/ 235228 w 1088917"/>
                    <a:gd name="connsiteY6" fmla="*/ 575528 h 1121212"/>
                    <a:gd name="connsiteX7" fmla="*/ 210645 w 1088917"/>
                    <a:gd name="connsiteY7" fmla="*/ 533305 h 1121212"/>
                    <a:gd name="connsiteX8" fmla="*/ 58224 w 1088917"/>
                    <a:gd name="connsiteY8" fmla="*/ 445483 h 1121212"/>
                    <a:gd name="connsiteX9" fmla="*/ 105464 w 1088917"/>
                    <a:gd name="connsiteY9" fmla="*/ 457957 h 1121212"/>
                    <a:gd name="connsiteX10" fmla="*/ 116448 w 1088917"/>
                    <a:gd name="connsiteY10" fmla="*/ 468343 h 1121212"/>
                    <a:gd name="connsiteX11" fmla="*/ 105464 w 1088917"/>
                    <a:gd name="connsiteY11" fmla="*/ 478729 h 1121212"/>
                    <a:gd name="connsiteX12" fmla="*/ 58224 w 1088917"/>
                    <a:gd name="connsiteY12" fmla="*/ 491202 h 1121212"/>
                    <a:gd name="connsiteX13" fmla="*/ 10985 w 1088917"/>
                    <a:gd name="connsiteY13" fmla="*/ 478729 h 1121212"/>
                    <a:gd name="connsiteX14" fmla="*/ 0 w 1088917"/>
                    <a:gd name="connsiteY14" fmla="*/ 468343 h 1121212"/>
                    <a:gd name="connsiteX15" fmla="*/ 10985 w 1088917"/>
                    <a:gd name="connsiteY15" fmla="*/ 457957 h 1121212"/>
                    <a:gd name="connsiteX16" fmla="*/ 58224 w 1088917"/>
                    <a:gd name="connsiteY16" fmla="*/ 445483 h 1121212"/>
                    <a:gd name="connsiteX17" fmla="*/ 255706 w 1088917"/>
                    <a:gd name="connsiteY17" fmla="*/ 430399 h 1121212"/>
                    <a:gd name="connsiteX18" fmla="*/ 270193 w 1088917"/>
                    <a:gd name="connsiteY18" fmla="*/ 434719 h 1121212"/>
                    <a:gd name="connsiteX19" fmla="*/ 304615 w 1088917"/>
                    <a:gd name="connsiteY19" fmla="*/ 469393 h 1121212"/>
                    <a:gd name="connsiteX20" fmla="*/ 317432 w 1088917"/>
                    <a:gd name="connsiteY20" fmla="*/ 516540 h 1121212"/>
                    <a:gd name="connsiteX21" fmla="*/ 313930 w 1088917"/>
                    <a:gd name="connsiteY21" fmla="*/ 531246 h 1121212"/>
                    <a:gd name="connsiteX22" fmla="*/ 299443 w 1088917"/>
                    <a:gd name="connsiteY22" fmla="*/ 526926 h 1121212"/>
                    <a:gd name="connsiteX23" fmla="*/ 265021 w 1088917"/>
                    <a:gd name="connsiteY23" fmla="*/ 492252 h 1121212"/>
                    <a:gd name="connsiteX24" fmla="*/ 252204 w 1088917"/>
                    <a:gd name="connsiteY24" fmla="*/ 445105 h 1121212"/>
                    <a:gd name="connsiteX25" fmla="*/ 43858 w 1088917"/>
                    <a:gd name="connsiteY25" fmla="*/ 374649 h 1121212"/>
                    <a:gd name="connsiteX26" fmla="*/ 92715 w 1088917"/>
                    <a:gd name="connsiteY26" fmla="*/ 374827 h 1121212"/>
                    <a:gd name="connsiteX27" fmla="*/ 135117 w 1088917"/>
                    <a:gd name="connsiteY27" fmla="*/ 399102 h 1121212"/>
                    <a:gd name="connsiteX28" fmla="*/ 143039 w 1088917"/>
                    <a:gd name="connsiteY28" fmla="*/ 411977 h 1121212"/>
                    <a:gd name="connsiteX29" fmla="*/ 129741 w 1088917"/>
                    <a:gd name="connsiteY29" fmla="*/ 419166 h 1121212"/>
                    <a:gd name="connsiteX30" fmla="*/ 80883 w 1088917"/>
                    <a:gd name="connsiteY30" fmla="*/ 418988 h 1121212"/>
                    <a:gd name="connsiteX31" fmla="*/ 38481 w 1088917"/>
                    <a:gd name="connsiteY31" fmla="*/ 394713 h 1121212"/>
                    <a:gd name="connsiteX32" fmla="*/ 30559 w 1088917"/>
                    <a:gd name="connsiteY32" fmla="*/ 381838 h 1121212"/>
                    <a:gd name="connsiteX33" fmla="*/ 991506 w 1088917"/>
                    <a:gd name="connsiteY33" fmla="*/ 364779 h 1121212"/>
                    <a:gd name="connsiteX34" fmla="*/ 1006617 w 1088917"/>
                    <a:gd name="connsiteY34" fmla="*/ 365202 h 1121212"/>
                    <a:gd name="connsiteX35" fmla="*/ 1048840 w 1088917"/>
                    <a:gd name="connsiteY35" fmla="*/ 389785 h 1121212"/>
                    <a:gd name="connsiteX36" fmla="*/ 1073423 w 1088917"/>
                    <a:gd name="connsiteY36" fmla="*/ 432009 h 1121212"/>
                    <a:gd name="connsiteX37" fmla="*/ 1073847 w 1088917"/>
                    <a:gd name="connsiteY37" fmla="*/ 447120 h 1121212"/>
                    <a:gd name="connsiteX38" fmla="*/ 1058735 w 1088917"/>
                    <a:gd name="connsiteY38" fmla="*/ 446697 h 1121212"/>
                    <a:gd name="connsiteX39" fmla="*/ 1016512 w 1088917"/>
                    <a:gd name="connsiteY39" fmla="*/ 422114 h 1121212"/>
                    <a:gd name="connsiteX40" fmla="*/ 991929 w 1088917"/>
                    <a:gd name="connsiteY40" fmla="*/ 379891 h 1121212"/>
                    <a:gd name="connsiteX41" fmla="*/ 312612 w 1088917"/>
                    <a:gd name="connsiteY41" fmla="*/ 350764 h 1121212"/>
                    <a:gd name="connsiteX42" fmla="*/ 325487 w 1088917"/>
                    <a:gd name="connsiteY42" fmla="*/ 358686 h 1121212"/>
                    <a:gd name="connsiteX43" fmla="*/ 349762 w 1088917"/>
                    <a:gd name="connsiteY43" fmla="*/ 401087 h 1121212"/>
                    <a:gd name="connsiteX44" fmla="*/ 349939 w 1088917"/>
                    <a:gd name="connsiteY44" fmla="*/ 449945 h 1121212"/>
                    <a:gd name="connsiteX45" fmla="*/ 342751 w 1088917"/>
                    <a:gd name="connsiteY45" fmla="*/ 463244 h 1121212"/>
                    <a:gd name="connsiteX46" fmla="*/ 329875 w 1088917"/>
                    <a:gd name="connsiteY46" fmla="*/ 455321 h 1121212"/>
                    <a:gd name="connsiteX47" fmla="*/ 305601 w 1088917"/>
                    <a:gd name="connsiteY47" fmla="*/ 412920 h 1121212"/>
                    <a:gd name="connsiteX48" fmla="*/ 305422 w 1088917"/>
                    <a:gd name="connsiteY48" fmla="*/ 364062 h 1121212"/>
                    <a:gd name="connsiteX49" fmla="*/ 936819 w 1088917"/>
                    <a:gd name="connsiteY49" fmla="*/ 346246 h 1121212"/>
                    <a:gd name="connsiteX50" fmla="*/ 947205 w 1088917"/>
                    <a:gd name="connsiteY50" fmla="*/ 357230 h 1121212"/>
                    <a:gd name="connsiteX51" fmla="*/ 959679 w 1088917"/>
                    <a:gd name="connsiteY51" fmla="*/ 404469 h 1121212"/>
                    <a:gd name="connsiteX52" fmla="*/ 947205 w 1088917"/>
                    <a:gd name="connsiteY52" fmla="*/ 451709 h 1121212"/>
                    <a:gd name="connsiteX53" fmla="*/ 936819 w 1088917"/>
                    <a:gd name="connsiteY53" fmla="*/ 462694 h 1121212"/>
                    <a:gd name="connsiteX54" fmla="*/ 926433 w 1088917"/>
                    <a:gd name="connsiteY54" fmla="*/ 451709 h 1121212"/>
                    <a:gd name="connsiteX55" fmla="*/ 913960 w 1088917"/>
                    <a:gd name="connsiteY55" fmla="*/ 404469 h 1121212"/>
                    <a:gd name="connsiteX56" fmla="*/ 926433 w 1088917"/>
                    <a:gd name="connsiteY56" fmla="*/ 357230 h 1121212"/>
                    <a:gd name="connsiteX57" fmla="*/ 1012610 w 1088917"/>
                    <a:gd name="connsiteY57" fmla="*/ 297028 h 1121212"/>
                    <a:gd name="connsiteX58" fmla="*/ 1038593 w 1088917"/>
                    <a:gd name="connsiteY58" fmla="*/ 300526 h 1121212"/>
                    <a:gd name="connsiteX59" fmla="*/ 1080995 w 1088917"/>
                    <a:gd name="connsiteY59" fmla="*/ 324801 h 1121212"/>
                    <a:gd name="connsiteX60" fmla="*/ 1088917 w 1088917"/>
                    <a:gd name="connsiteY60" fmla="*/ 337676 h 1121212"/>
                    <a:gd name="connsiteX61" fmla="*/ 1075618 w 1088917"/>
                    <a:gd name="connsiteY61" fmla="*/ 344865 h 1121212"/>
                    <a:gd name="connsiteX62" fmla="*/ 1026761 w 1088917"/>
                    <a:gd name="connsiteY62" fmla="*/ 344687 h 1121212"/>
                    <a:gd name="connsiteX63" fmla="*/ 984359 w 1088917"/>
                    <a:gd name="connsiteY63" fmla="*/ 320412 h 1121212"/>
                    <a:gd name="connsiteX64" fmla="*/ 976437 w 1088917"/>
                    <a:gd name="connsiteY64" fmla="*/ 307537 h 1121212"/>
                    <a:gd name="connsiteX65" fmla="*/ 989735 w 1088917"/>
                    <a:gd name="connsiteY65" fmla="*/ 300348 h 1121212"/>
                    <a:gd name="connsiteX66" fmla="*/ 1012610 w 1088917"/>
                    <a:gd name="connsiteY66" fmla="*/ 297028 h 1121212"/>
                    <a:gd name="connsiteX67" fmla="*/ 904225 w 1088917"/>
                    <a:gd name="connsiteY67" fmla="*/ 296886 h 1121212"/>
                    <a:gd name="connsiteX68" fmla="*/ 907727 w 1088917"/>
                    <a:gd name="connsiteY68" fmla="*/ 311592 h 1121212"/>
                    <a:gd name="connsiteX69" fmla="*/ 894910 w 1088917"/>
                    <a:gd name="connsiteY69" fmla="*/ 358739 h 1121212"/>
                    <a:gd name="connsiteX70" fmla="*/ 860488 w 1088917"/>
                    <a:gd name="connsiteY70" fmla="*/ 393413 h 1121212"/>
                    <a:gd name="connsiteX71" fmla="*/ 846001 w 1088917"/>
                    <a:gd name="connsiteY71" fmla="*/ 397733 h 1121212"/>
                    <a:gd name="connsiteX72" fmla="*/ 842499 w 1088917"/>
                    <a:gd name="connsiteY72" fmla="*/ 383027 h 1121212"/>
                    <a:gd name="connsiteX73" fmla="*/ 855316 w 1088917"/>
                    <a:gd name="connsiteY73" fmla="*/ 335880 h 1121212"/>
                    <a:gd name="connsiteX74" fmla="*/ 889738 w 1088917"/>
                    <a:gd name="connsiteY74" fmla="*/ 301206 h 1121212"/>
                    <a:gd name="connsiteX75" fmla="*/ 95848 w 1088917"/>
                    <a:gd name="connsiteY75" fmla="*/ 292707 h 1121212"/>
                    <a:gd name="connsiteX76" fmla="*/ 142995 w 1088917"/>
                    <a:gd name="connsiteY76" fmla="*/ 305525 h 1121212"/>
                    <a:gd name="connsiteX77" fmla="*/ 177669 w 1088917"/>
                    <a:gd name="connsiteY77" fmla="*/ 339947 h 1121212"/>
                    <a:gd name="connsiteX78" fmla="*/ 181989 w 1088917"/>
                    <a:gd name="connsiteY78" fmla="*/ 354434 h 1121212"/>
                    <a:gd name="connsiteX79" fmla="*/ 167283 w 1088917"/>
                    <a:gd name="connsiteY79" fmla="*/ 357936 h 1121212"/>
                    <a:gd name="connsiteX80" fmla="*/ 120136 w 1088917"/>
                    <a:gd name="connsiteY80" fmla="*/ 345119 h 1121212"/>
                    <a:gd name="connsiteX81" fmla="*/ 85462 w 1088917"/>
                    <a:gd name="connsiteY81" fmla="*/ 310697 h 1121212"/>
                    <a:gd name="connsiteX82" fmla="*/ 81141 w 1088917"/>
                    <a:gd name="connsiteY82" fmla="*/ 296209 h 1121212"/>
                    <a:gd name="connsiteX83" fmla="*/ 377688 w 1088917"/>
                    <a:gd name="connsiteY83" fmla="*/ 279724 h 1121212"/>
                    <a:gd name="connsiteX84" fmla="*/ 388074 w 1088917"/>
                    <a:gd name="connsiteY84" fmla="*/ 290708 h 1121212"/>
                    <a:gd name="connsiteX85" fmla="*/ 400548 w 1088917"/>
                    <a:gd name="connsiteY85" fmla="*/ 337947 h 1121212"/>
                    <a:gd name="connsiteX86" fmla="*/ 388074 w 1088917"/>
                    <a:gd name="connsiteY86" fmla="*/ 385187 h 1121212"/>
                    <a:gd name="connsiteX87" fmla="*/ 377688 w 1088917"/>
                    <a:gd name="connsiteY87" fmla="*/ 396172 h 1121212"/>
                    <a:gd name="connsiteX88" fmla="*/ 367302 w 1088917"/>
                    <a:gd name="connsiteY88" fmla="*/ 385187 h 1121212"/>
                    <a:gd name="connsiteX89" fmla="*/ 354829 w 1088917"/>
                    <a:gd name="connsiteY89" fmla="*/ 337947 h 1121212"/>
                    <a:gd name="connsiteX90" fmla="*/ 367302 w 1088917"/>
                    <a:gd name="connsiteY90" fmla="*/ 290708 h 1121212"/>
                    <a:gd name="connsiteX91" fmla="*/ 839931 w 1088917"/>
                    <a:gd name="connsiteY91" fmla="*/ 256405 h 1121212"/>
                    <a:gd name="connsiteX92" fmla="*/ 843433 w 1088917"/>
                    <a:gd name="connsiteY92" fmla="*/ 271111 h 1121212"/>
                    <a:gd name="connsiteX93" fmla="*/ 830616 w 1088917"/>
                    <a:gd name="connsiteY93" fmla="*/ 318258 h 1121212"/>
                    <a:gd name="connsiteX94" fmla="*/ 796194 w 1088917"/>
                    <a:gd name="connsiteY94" fmla="*/ 352932 h 1121212"/>
                    <a:gd name="connsiteX95" fmla="*/ 781707 w 1088917"/>
                    <a:gd name="connsiteY95" fmla="*/ 357252 h 1121212"/>
                    <a:gd name="connsiteX96" fmla="*/ 778205 w 1088917"/>
                    <a:gd name="connsiteY96" fmla="*/ 342546 h 1121212"/>
                    <a:gd name="connsiteX97" fmla="*/ 791022 w 1088917"/>
                    <a:gd name="connsiteY97" fmla="*/ 295399 h 1121212"/>
                    <a:gd name="connsiteX98" fmla="*/ 825444 w 1088917"/>
                    <a:gd name="connsiteY98" fmla="*/ 260725 h 1121212"/>
                    <a:gd name="connsiteX99" fmla="*/ 443352 w 1088917"/>
                    <a:gd name="connsiteY99" fmla="*/ 242710 h 1121212"/>
                    <a:gd name="connsiteX100" fmla="*/ 453738 w 1088917"/>
                    <a:gd name="connsiteY100" fmla="*/ 253694 h 1121212"/>
                    <a:gd name="connsiteX101" fmla="*/ 466212 w 1088917"/>
                    <a:gd name="connsiteY101" fmla="*/ 300933 h 1121212"/>
                    <a:gd name="connsiteX102" fmla="*/ 453738 w 1088917"/>
                    <a:gd name="connsiteY102" fmla="*/ 348173 h 1121212"/>
                    <a:gd name="connsiteX103" fmla="*/ 443352 w 1088917"/>
                    <a:gd name="connsiteY103" fmla="*/ 359158 h 1121212"/>
                    <a:gd name="connsiteX104" fmla="*/ 432966 w 1088917"/>
                    <a:gd name="connsiteY104" fmla="*/ 348173 h 1121212"/>
                    <a:gd name="connsiteX105" fmla="*/ 420493 w 1088917"/>
                    <a:gd name="connsiteY105" fmla="*/ 300933 h 1121212"/>
                    <a:gd name="connsiteX106" fmla="*/ 432966 w 1088917"/>
                    <a:gd name="connsiteY106" fmla="*/ 253694 h 1121212"/>
                    <a:gd name="connsiteX107" fmla="*/ 995043 w 1088917"/>
                    <a:gd name="connsiteY107" fmla="*/ 231018 h 1121212"/>
                    <a:gd name="connsiteX108" fmla="*/ 1042282 w 1088917"/>
                    <a:gd name="connsiteY108" fmla="*/ 243492 h 1121212"/>
                    <a:gd name="connsiteX109" fmla="*/ 1053267 w 1088917"/>
                    <a:gd name="connsiteY109" fmla="*/ 253878 h 1121212"/>
                    <a:gd name="connsiteX110" fmla="*/ 1042282 w 1088917"/>
                    <a:gd name="connsiteY110" fmla="*/ 264264 h 1121212"/>
                    <a:gd name="connsiteX111" fmla="*/ 995043 w 1088917"/>
                    <a:gd name="connsiteY111" fmla="*/ 276737 h 1121212"/>
                    <a:gd name="connsiteX112" fmla="*/ 947804 w 1088917"/>
                    <a:gd name="connsiteY112" fmla="*/ 264264 h 1121212"/>
                    <a:gd name="connsiteX113" fmla="*/ 936819 w 1088917"/>
                    <a:gd name="connsiteY113" fmla="*/ 253878 h 1121212"/>
                    <a:gd name="connsiteX114" fmla="*/ 947804 w 1088917"/>
                    <a:gd name="connsiteY114" fmla="*/ 243492 h 1121212"/>
                    <a:gd name="connsiteX115" fmla="*/ 995043 w 1088917"/>
                    <a:gd name="connsiteY115" fmla="*/ 231018 h 1121212"/>
                    <a:gd name="connsiteX116" fmla="*/ 130878 w 1088917"/>
                    <a:gd name="connsiteY116" fmla="*/ 219857 h 1121212"/>
                    <a:gd name="connsiteX117" fmla="*/ 145989 w 1088917"/>
                    <a:gd name="connsiteY117" fmla="*/ 220280 h 1121212"/>
                    <a:gd name="connsiteX118" fmla="*/ 188213 w 1088917"/>
                    <a:gd name="connsiteY118" fmla="*/ 244864 h 1121212"/>
                    <a:gd name="connsiteX119" fmla="*/ 212796 w 1088917"/>
                    <a:gd name="connsiteY119" fmla="*/ 287087 h 1121212"/>
                    <a:gd name="connsiteX120" fmla="*/ 213219 w 1088917"/>
                    <a:gd name="connsiteY120" fmla="*/ 302198 h 1121212"/>
                    <a:gd name="connsiteX121" fmla="*/ 198108 w 1088917"/>
                    <a:gd name="connsiteY121" fmla="*/ 301775 h 1121212"/>
                    <a:gd name="connsiteX122" fmla="*/ 155884 w 1088917"/>
                    <a:gd name="connsiteY122" fmla="*/ 277192 h 1121212"/>
                    <a:gd name="connsiteX123" fmla="*/ 131301 w 1088917"/>
                    <a:gd name="connsiteY123" fmla="*/ 234969 h 1121212"/>
                    <a:gd name="connsiteX124" fmla="*/ 768493 w 1088917"/>
                    <a:gd name="connsiteY124" fmla="*/ 218305 h 1121212"/>
                    <a:gd name="connsiteX125" fmla="*/ 771995 w 1088917"/>
                    <a:gd name="connsiteY125" fmla="*/ 233011 h 1121212"/>
                    <a:gd name="connsiteX126" fmla="*/ 759178 w 1088917"/>
                    <a:gd name="connsiteY126" fmla="*/ 280158 h 1121212"/>
                    <a:gd name="connsiteX127" fmla="*/ 724756 w 1088917"/>
                    <a:gd name="connsiteY127" fmla="*/ 314832 h 1121212"/>
                    <a:gd name="connsiteX128" fmla="*/ 710269 w 1088917"/>
                    <a:gd name="connsiteY128" fmla="*/ 319152 h 1121212"/>
                    <a:gd name="connsiteX129" fmla="*/ 706767 w 1088917"/>
                    <a:gd name="connsiteY129" fmla="*/ 304446 h 1121212"/>
                    <a:gd name="connsiteX130" fmla="*/ 719584 w 1088917"/>
                    <a:gd name="connsiteY130" fmla="*/ 257299 h 1121212"/>
                    <a:gd name="connsiteX131" fmla="*/ 754006 w 1088917"/>
                    <a:gd name="connsiteY131" fmla="*/ 222625 h 1121212"/>
                    <a:gd name="connsiteX132" fmla="*/ 529860 w 1088917"/>
                    <a:gd name="connsiteY132" fmla="*/ 204211 h 1121212"/>
                    <a:gd name="connsiteX133" fmla="*/ 537049 w 1088917"/>
                    <a:gd name="connsiteY133" fmla="*/ 217509 h 1121212"/>
                    <a:gd name="connsiteX134" fmla="*/ 536871 w 1088917"/>
                    <a:gd name="connsiteY134" fmla="*/ 266367 h 1121212"/>
                    <a:gd name="connsiteX135" fmla="*/ 512596 w 1088917"/>
                    <a:gd name="connsiteY135" fmla="*/ 308768 h 1121212"/>
                    <a:gd name="connsiteX136" fmla="*/ 499721 w 1088917"/>
                    <a:gd name="connsiteY136" fmla="*/ 316691 h 1121212"/>
                    <a:gd name="connsiteX137" fmla="*/ 492532 w 1088917"/>
                    <a:gd name="connsiteY137" fmla="*/ 303392 h 1121212"/>
                    <a:gd name="connsiteX138" fmla="*/ 492710 w 1088917"/>
                    <a:gd name="connsiteY138" fmla="*/ 254534 h 1121212"/>
                    <a:gd name="connsiteX139" fmla="*/ 516984 w 1088917"/>
                    <a:gd name="connsiteY139" fmla="*/ 212133 h 1121212"/>
                    <a:gd name="connsiteX140" fmla="*/ 678426 w 1088917"/>
                    <a:gd name="connsiteY140" fmla="*/ 196435 h 1121212"/>
                    <a:gd name="connsiteX141" fmla="*/ 685615 w 1088917"/>
                    <a:gd name="connsiteY141" fmla="*/ 209733 h 1121212"/>
                    <a:gd name="connsiteX142" fmla="*/ 685437 w 1088917"/>
                    <a:gd name="connsiteY142" fmla="*/ 258591 h 1121212"/>
                    <a:gd name="connsiteX143" fmla="*/ 661162 w 1088917"/>
                    <a:gd name="connsiteY143" fmla="*/ 300992 h 1121212"/>
                    <a:gd name="connsiteX144" fmla="*/ 648287 w 1088917"/>
                    <a:gd name="connsiteY144" fmla="*/ 308915 h 1121212"/>
                    <a:gd name="connsiteX145" fmla="*/ 641098 w 1088917"/>
                    <a:gd name="connsiteY145" fmla="*/ 295616 h 1121212"/>
                    <a:gd name="connsiteX146" fmla="*/ 641276 w 1088917"/>
                    <a:gd name="connsiteY146" fmla="*/ 246758 h 1121212"/>
                    <a:gd name="connsiteX147" fmla="*/ 665550 w 1088917"/>
                    <a:gd name="connsiteY147" fmla="*/ 204357 h 1121212"/>
                    <a:gd name="connsiteX148" fmla="*/ 602227 w 1088917"/>
                    <a:gd name="connsiteY148" fmla="*/ 189292 h 1121212"/>
                    <a:gd name="connsiteX149" fmla="*/ 609416 w 1088917"/>
                    <a:gd name="connsiteY149" fmla="*/ 202590 h 1121212"/>
                    <a:gd name="connsiteX150" fmla="*/ 609238 w 1088917"/>
                    <a:gd name="connsiteY150" fmla="*/ 251448 h 1121212"/>
                    <a:gd name="connsiteX151" fmla="*/ 584963 w 1088917"/>
                    <a:gd name="connsiteY151" fmla="*/ 293849 h 1121212"/>
                    <a:gd name="connsiteX152" fmla="*/ 572088 w 1088917"/>
                    <a:gd name="connsiteY152" fmla="*/ 301772 h 1121212"/>
                    <a:gd name="connsiteX153" fmla="*/ 564899 w 1088917"/>
                    <a:gd name="connsiteY153" fmla="*/ 288473 h 1121212"/>
                    <a:gd name="connsiteX154" fmla="*/ 565077 w 1088917"/>
                    <a:gd name="connsiteY154" fmla="*/ 239615 h 1121212"/>
                    <a:gd name="connsiteX155" fmla="*/ 589351 w 1088917"/>
                    <a:gd name="connsiteY155" fmla="*/ 197214 h 1121212"/>
                    <a:gd name="connsiteX156" fmla="*/ 936529 w 1088917"/>
                    <a:gd name="connsiteY156" fmla="*/ 166388 h 1121212"/>
                    <a:gd name="connsiteX157" fmla="*/ 959403 w 1088917"/>
                    <a:gd name="connsiteY157" fmla="*/ 169707 h 1121212"/>
                    <a:gd name="connsiteX158" fmla="*/ 972701 w 1088917"/>
                    <a:gd name="connsiteY158" fmla="*/ 176896 h 1121212"/>
                    <a:gd name="connsiteX159" fmla="*/ 964779 w 1088917"/>
                    <a:gd name="connsiteY159" fmla="*/ 189772 h 1121212"/>
                    <a:gd name="connsiteX160" fmla="*/ 922377 w 1088917"/>
                    <a:gd name="connsiteY160" fmla="*/ 214046 h 1121212"/>
                    <a:gd name="connsiteX161" fmla="*/ 873520 w 1088917"/>
                    <a:gd name="connsiteY161" fmla="*/ 214224 h 1121212"/>
                    <a:gd name="connsiteX162" fmla="*/ 860221 w 1088917"/>
                    <a:gd name="connsiteY162" fmla="*/ 207035 h 1121212"/>
                    <a:gd name="connsiteX163" fmla="*/ 868143 w 1088917"/>
                    <a:gd name="connsiteY163" fmla="*/ 194160 h 1121212"/>
                    <a:gd name="connsiteX164" fmla="*/ 910545 w 1088917"/>
                    <a:gd name="connsiteY164" fmla="*/ 169885 h 1121212"/>
                    <a:gd name="connsiteX165" fmla="*/ 936529 w 1088917"/>
                    <a:gd name="connsiteY165" fmla="*/ 166388 h 1121212"/>
                    <a:gd name="connsiteX166" fmla="*/ 195322 w 1088917"/>
                    <a:gd name="connsiteY166" fmla="*/ 158216 h 1121212"/>
                    <a:gd name="connsiteX167" fmla="*/ 209810 w 1088917"/>
                    <a:gd name="connsiteY167" fmla="*/ 162536 h 1121212"/>
                    <a:gd name="connsiteX168" fmla="*/ 244231 w 1088917"/>
                    <a:gd name="connsiteY168" fmla="*/ 197210 h 1121212"/>
                    <a:gd name="connsiteX169" fmla="*/ 257049 w 1088917"/>
                    <a:gd name="connsiteY169" fmla="*/ 244357 h 1121212"/>
                    <a:gd name="connsiteX170" fmla="*/ 253546 w 1088917"/>
                    <a:gd name="connsiteY170" fmla="*/ 259063 h 1121212"/>
                    <a:gd name="connsiteX171" fmla="*/ 239060 w 1088917"/>
                    <a:gd name="connsiteY171" fmla="*/ 254743 h 1121212"/>
                    <a:gd name="connsiteX172" fmla="*/ 204637 w 1088917"/>
                    <a:gd name="connsiteY172" fmla="*/ 220070 h 1121212"/>
                    <a:gd name="connsiteX173" fmla="*/ 191820 w 1088917"/>
                    <a:gd name="connsiteY173" fmla="*/ 172922 h 1121212"/>
                    <a:gd name="connsiteX174" fmla="*/ 595662 w 1088917"/>
                    <a:gd name="connsiteY174" fmla="*/ 138652 h 1121212"/>
                    <a:gd name="connsiteX175" fmla="*/ 944627 w 1088917"/>
                    <a:gd name="connsiteY175" fmla="*/ 308215 h 1121212"/>
                    <a:gd name="connsiteX176" fmla="*/ 948839 w 1088917"/>
                    <a:gd name="connsiteY176" fmla="*/ 314203 h 1121212"/>
                    <a:gd name="connsiteX177" fmla="*/ 898768 w 1088917"/>
                    <a:gd name="connsiteY177" fmla="*/ 265740 h 1121212"/>
                    <a:gd name="connsiteX178" fmla="*/ 631095 w 1088917"/>
                    <a:gd name="connsiteY178" fmla="*/ 169827 h 1121212"/>
                    <a:gd name="connsiteX179" fmla="*/ 154820 w 1088917"/>
                    <a:gd name="connsiteY179" fmla="*/ 674011 h 1121212"/>
                    <a:gd name="connsiteX180" fmla="*/ 154645 w 1088917"/>
                    <a:gd name="connsiteY180" fmla="*/ 756654 h 1121212"/>
                    <a:gd name="connsiteX181" fmla="*/ 163026 w 1088917"/>
                    <a:gd name="connsiteY181" fmla="*/ 1121212 h 1121212"/>
                    <a:gd name="connsiteX182" fmla="*/ 96352 w 1088917"/>
                    <a:gd name="connsiteY182" fmla="*/ 1121212 h 1121212"/>
                    <a:gd name="connsiteX183" fmla="*/ 104728 w 1088917"/>
                    <a:gd name="connsiteY183" fmla="*/ 678360 h 1121212"/>
                    <a:gd name="connsiteX184" fmla="*/ 104698 w 1088917"/>
                    <a:gd name="connsiteY184" fmla="*/ 658385 h 1121212"/>
                    <a:gd name="connsiteX185" fmla="*/ 595662 w 1088917"/>
                    <a:gd name="connsiteY185" fmla="*/ 138652 h 1121212"/>
                    <a:gd name="connsiteX186" fmla="*/ 252472 w 1088917"/>
                    <a:gd name="connsiteY186" fmla="*/ 117735 h 1121212"/>
                    <a:gd name="connsiteX187" fmla="*/ 266960 w 1088917"/>
                    <a:gd name="connsiteY187" fmla="*/ 122055 h 1121212"/>
                    <a:gd name="connsiteX188" fmla="*/ 301381 w 1088917"/>
                    <a:gd name="connsiteY188" fmla="*/ 156729 h 1121212"/>
                    <a:gd name="connsiteX189" fmla="*/ 314199 w 1088917"/>
                    <a:gd name="connsiteY189" fmla="*/ 203876 h 1121212"/>
                    <a:gd name="connsiteX190" fmla="*/ 310696 w 1088917"/>
                    <a:gd name="connsiteY190" fmla="*/ 218582 h 1121212"/>
                    <a:gd name="connsiteX191" fmla="*/ 296210 w 1088917"/>
                    <a:gd name="connsiteY191" fmla="*/ 214262 h 1121212"/>
                    <a:gd name="connsiteX192" fmla="*/ 261787 w 1088917"/>
                    <a:gd name="connsiteY192" fmla="*/ 179589 h 1121212"/>
                    <a:gd name="connsiteX193" fmla="*/ 248970 w 1088917"/>
                    <a:gd name="connsiteY193" fmla="*/ 132441 h 1121212"/>
                    <a:gd name="connsiteX194" fmla="*/ 885860 w 1088917"/>
                    <a:gd name="connsiteY194" fmla="*/ 106614 h 1121212"/>
                    <a:gd name="connsiteX195" fmla="*/ 900567 w 1088917"/>
                    <a:gd name="connsiteY195" fmla="*/ 110116 h 1121212"/>
                    <a:gd name="connsiteX196" fmla="*/ 896247 w 1088917"/>
                    <a:gd name="connsiteY196" fmla="*/ 124603 h 1121212"/>
                    <a:gd name="connsiteX197" fmla="*/ 861573 w 1088917"/>
                    <a:gd name="connsiteY197" fmla="*/ 159025 h 1121212"/>
                    <a:gd name="connsiteX198" fmla="*/ 814426 w 1088917"/>
                    <a:gd name="connsiteY198" fmla="*/ 171842 h 1121212"/>
                    <a:gd name="connsiteX199" fmla="*/ 799720 w 1088917"/>
                    <a:gd name="connsiteY199" fmla="*/ 168340 h 1121212"/>
                    <a:gd name="connsiteX200" fmla="*/ 804040 w 1088917"/>
                    <a:gd name="connsiteY200" fmla="*/ 153853 h 1121212"/>
                    <a:gd name="connsiteX201" fmla="*/ 838713 w 1088917"/>
                    <a:gd name="connsiteY201" fmla="*/ 119431 h 1121212"/>
                    <a:gd name="connsiteX202" fmla="*/ 885860 w 1088917"/>
                    <a:gd name="connsiteY202" fmla="*/ 106614 h 1121212"/>
                    <a:gd name="connsiteX203" fmla="*/ 330809 w 1088917"/>
                    <a:gd name="connsiteY203" fmla="*/ 66675 h 1121212"/>
                    <a:gd name="connsiteX204" fmla="*/ 343684 w 1088917"/>
                    <a:gd name="connsiteY204" fmla="*/ 74598 h 1121212"/>
                    <a:gd name="connsiteX205" fmla="*/ 367959 w 1088917"/>
                    <a:gd name="connsiteY205" fmla="*/ 116999 h 1121212"/>
                    <a:gd name="connsiteX206" fmla="*/ 368137 w 1088917"/>
                    <a:gd name="connsiteY206" fmla="*/ 165857 h 1121212"/>
                    <a:gd name="connsiteX207" fmla="*/ 360948 w 1088917"/>
                    <a:gd name="connsiteY207" fmla="*/ 179156 h 1121212"/>
                    <a:gd name="connsiteX208" fmla="*/ 348073 w 1088917"/>
                    <a:gd name="connsiteY208" fmla="*/ 171234 h 1121212"/>
                    <a:gd name="connsiteX209" fmla="*/ 323798 w 1088917"/>
                    <a:gd name="connsiteY209" fmla="*/ 128832 h 1121212"/>
                    <a:gd name="connsiteX210" fmla="*/ 323620 w 1088917"/>
                    <a:gd name="connsiteY210" fmla="*/ 79974 h 1121212"/>
                    <a:gd name="connsiteX211" fmla="*/ 815114 w 1088917"/>
                    <a:gd name="connsiteY211" fmla="*/ 55195 h 1121212"/>
                    <a:gd name="connsiteX212" fmla="*/ 814690 w 1088917"/>
                    <a:gd name="connsiteY212" fmla="*/ 70307 h 1121212"/>
                    <a:gd name="connsiteX213" fmla="*/ 790107 w 1088917"/>
                    <a:gd name="connsiteY213" fmla="*/ 112530 h 1121212"/>
                    <a:gd name="connsiteX214" fmla="*/ 747884 w 1088917"/>
                    <a:gd name="connsiteY214" fmla="*/ 137113 h 1121212"/>
                    <a:gd name="connsiteX215" fmla="*/ 732773 w 1088917"/>
                    <a:gd name="connsiteY215" fmla="*/ 137536 h 1121212"/>
                    <a:gd name="connsiteX216" fmla="*/ 733196 w 1088917"/>
                    <a:gd name="connsiteY216" fmla="*/ 122425 h 1121212"/>
                    <a:gd name="connsiteX217" fmla="*/ 757779 w 1088917"/>
                    <a:gd name="connsiteY217" fmla="*/ 80201 h 1121212"/>
                    <a:gd name="connsiteX218" fmla="*/ 800002 w 1088917"/>
                    <a:gd name="connsiteY218" fmla="*/ 55619 h 1121212"/>
                    <a:gd name="connsiteX219" fmla="*/ 410171 w 1088917"/>
                    <a:gd name="connsiteY219" fmla="*/ 36117 h 1121212"/>
                    <a:gd name="connsiteX220" fmla="*/ 420557 w 1088917"/>
                    <a:gd name="connsiteY220" fmla="*/ 47102 h 1121212"/>
                    <a:gd name="connsiteX221" fmla="*/ 433031 w 1088917"/>
                    <a:gd name="connsiteY221" fmla="*/ 94342 h 1121212"/>
                    <a:gd name="connsiteX222" fmla="*/ 420557 w 1088917"/>
                    <a:gd name="connsiteY222" fmla="*/ 141581 h 1121212"/>
                    <a:gd name="connsiteX223" fmla="*/ 410171 w 1088917"/>
                    <a:gd name="connsiteY223" fmla="*/ 152566 h 1121212"/>
                    <a:gd name="connsiteX224" fmla="*/ 399785 w 1088917"/>
                    <a:gd name="connsiteY224" fmla="*/ 141581 h 1121212"/>
                    <a:gd name="connsiteX225" fmla="*/ 387312 w 1088917"/>
                    <a:gd name="connsiteY225" fmla="*/ 94342 h 1121212"/>
                    <a:gd name="connsiteX226" fmla="*/ 399785 w 1088917"/>
                    <a:gd name="connsiteY226" fmla="*/ 47102 h 1121212"/>
                    <a:gd name="connsiteX227" fmla="*/ 728076 w 1088917"/>
                    <a:gd name="connsiteY227" fmla="*/ 15945 h 1121212"/>
                    <a:gd name="connsiteX228" fmla="*/ 731578 w 1088917"/>
                    <a:gd name="connsiteY228" fmla="*/ 30651 h 1121212"/>
                    <a:gd name="connsiteX229" fmla="*/ 718761 w 1088917"/>
                    <a:gd name="connsiteY229" fmla="*/ 77798 h 1121212"/>
                    <a:gd name="connsiteX230" fmla="*/ 684339 w 1088917"/>
                    <a:gd name="connsiteY230" fmla="*/ 112472 h 1121212"/>
                    <a:gd name="connsiteX231" fmla="*/ 669852 w 1088917"/>
                    <a:gd name="connsiteY231" fmla="*/ 116792 h 1121212"/>
                    <a:gd name="connsiteX232" fmla="*/ 666350 w 1088917"/>
                    <a:gd name="connsiteY232" fmla="*/ 102086 h 1121212"/>
                    <a:gd name="connsiteX233" fmla="*/ 679167 w 1088917"/>
                    <a:gd name="connsiteY233" fmla="*/ 54939 h 1121212"/>
                    <a:gd name="connsiteX234" fmla="*/ 713589 w 1088917"/>
                    <a:gd name="connsiteY234" fmla="*/ 20265 h 1121212"/>
                    <a:gd name="connsiteX235" fmla="*/ 476845 w 1088917"/>
                    <a:gd name="connsiteY235" fmla="*/ 14685 h 1121212"/>
                    <a:gd name="connsiteX236" fmla="*/ 487231 w 1088917"/>
                    <a:gd name="connsiteY236" fmla="*/ 25670 h 1121212"/>
                    <a:gd name="connsiteX237" fmla="*/ 499705 w 1088917"/>
                    <a:gd name="connsiteY237" fmla="*/ 72910 h 1121212"/>
                    <a:gd name="connsiteX238" fmla="*/ 487231 w 1088917"/>
                    <a:gd name="connsiteY238" fmla="*/ 120149 h 1121212"/>
                    <a:gd name="connsiteX239" fmla="*/ 476845 w 1088917"/>
                    <a:gd name="connsiteY239" fmla="*/ 131133 h 1121212"/>
                    <a:gd name="connsiteX240" fmla="*/ 466459 w 1088917"/>
                    <a:gd name="connsiteY240" fmla="*/ 120149 h 1121212"/>
                    <a:gd name="connsiteX241" fmla="*/ 453986 w 1088917"/>
                    <a:gd name="connsiteY241" fmla="*/ 72910 h 1121212"/>
                    <a:gd name="connsiteX242" fmla="*/ 466459 w 1088917"/>
                    <a:gd name="connsiteY242" fmla="*/ 25670 h 1121212"/>
                    <a:gd name="connsiteX243" fmla="*/ 565732 w 1088917"/>
                    <a:gd name="connsiteY243" fmla="*/ 4763 h 1121212"/>
                    <a:gd name="connsiteX244" fmla="*/ 572921 w 1088917"/>
                    <a:gd name="connsiteY244" fmla="*/ 18062 h 1121212"/>
                    <a:gd name="connsiteX245" fmla="*/ 572743 w 1088917"/>
                    <a:gd name="connsiteY245" fmla="*/ 66920 h 1121212"/>
                    <a:gd name="connsiteX246" fmla="*/ 548468 w 1088917"/>
                    <a:gd name="connsiteY246" fmla="*/ 109321 h 1121212"/>
                    <a:gd name="connsiteX247" fmla="*/ 535593 w 1088917"/>
                    <a:gd name="connsiteY247" fmla="*/ 117243 h 1121212"/>
                    <a:gd name="connsiteX248" fmla="*/ 528404 w 1088917"/>
                    <a:gd name="connsiteY248" fmla="*/ 103945 h 1121212"/>
                    <a:gd name="connsiteX249" fmla="*/ 528582 w 1088917"/>
                    <a:gd name="connsiteY249" fmla="*/ 55087 h 1121212"/>
                    <a:gd name="connsiteX250" fmla="*/ 552857 w 1088917"/>
                    <a:gd name="connsiteY250" fmla="*/ 12686 h 1121212"/>
                    <a:gd name="connsiteX251" fmla="*/ 637170 w 1088917"/>
                    <a:gd name="connsiteY251" fmla="*/ 0 h 1121212"/>
                    <a:gd name="connsiteX252" fmla="*/ 644359 w 1088917"/>
                    <a:gd name="connsiteY252" fmla="*/ 13299 h 1121212"/>
                    <a:gd name="connsiteX253" fmla="*/ 644181 w 1088917"/>
                    <a:gd name="connsiteY253" fmla="*/ 62157 h 1121212"/>
                    <a:gd name="connsiteX254" fmla="*/ 619906 w 1088917"/>
                    <a:gd name="connsiteY254" fmla="*/ 104558 h 1121212"/>
                    <a:gd name="connsiteX255" fmla="*/ 607031 w 1088917"/>
                    <a:gd name="connsiteY255" fmla="*/ 112480 h 1121212"/>
                    <a:gd name="connsiteX256" fmla="*/ 599842 w 1088917"/>
                    <a:gd name="connsiteY256" fmla="*/ 99182 h 1121212"/>
                    <a:gd name="connsiteX257" fmla="*/ 600020 w 1088917"/>
                    <a:gd name="connsiteY257" fmla="*/ 50324 h 1121212"/>
                    <a:gd name="connsiteX258" fmla="*/ 624295 w 1088917"/>
                    <a:gd name="connsiteY258" fmla="*/ 7923 h 112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</a:cxnLst>
                  <a:rect l="l" t="t" r="r" b="b"/>
                  <a:pathLst>
                    <a:path w="1088917" h="1121212">
                      <a:moveTo>
                        <a:pt x="210222" y="518193"/>
                      </a:moveTo>
                      <a:lnTo>
                        <a:pt x="225333" y="518616"/>
                      </a:lnTo>
                      <a:cubicBezTo>
                        <a:pt x="239331" y="521716"/>
                        <a:pt x="254512" y="530155"/>
                        <a:pt x="267556" y="543199"/>
                      </a:cubicBezTo>
                      <a:cubicBezTo>
                        <a:pt x="280601" y="556244"/>
                        <a:pt x="289040" y="571425"/>
                        <a:pt x="292139" y="585423"/>
                      </a:cubicBezTo>
                      <a:lnTo>
                        <a:pt x="292563" y="600534"/>
                      </a:lnTo>
                      <a:lnTo>
                        <a:pt x="277451" y="600111"/>
                      </a:lnTo>
                      <a:cubicBezTo>
                        <a:pt x="263453" y="597012"/>
                        <a:pt x="248273" y="588573"/>
                        <a:pt x="235228" y="575528"/>
                      </a:cubicBezTo>
                      <a:cubicBezTo>
                        <a:pt x="222183" y="562483"/>
                        <a:pt x="213744" y="547303"/>
                        <a:pt x="210645" y="533305"/>
                      </a:cubicBezTo>
                      <a:close/>
                      <a:moveTo>
                        <a:pt x="58224" y="445483"/>
                      </a:moveTo>
                      <a:cubicBezTo>
                        <a:pt x="76672" y="445483"/>
                        <a:pt x="93373" y="450250"/>
                        <a:pt x="105464" y="457957"/>
                      </a:cubicBezTo>
                      <a:lnTo>
                        <a:pt x="116448" y="468343"/>
                      </a:lnTo>
                      <a:lnTo>
                        <a:pt x="105464" y="478729"/>
                      </a:lnTo>
                      <a:cubicBezTo>
                        <a:pt x="93373" y="486435"/>
                        <a:pt x="76672" y="491202"/>
                        <a:pt x="58224" y="491202"/>
                      </a:cubicBezTo>
                      <a:cubicBezTo>
                        <a:pt x="39776" y="491202"/>
                        <a:pt x="23074" y="486435"/>
                        <a:pt x="10985" y="478729"/>
                      </a:cubicBezTo>
                      <a:lnTo>
                        <a:pt x="0" y="468343"/>
                      </a:lnTo>
                      <a:lnTo>
                        <a:pt x="10985" y="457957"/>
                      </a:lnTo>
                      <a:cubicBezTo>
                        <a:pt x="23074" y="450250"/>
                        <a:pt x="39776" y="445483"/>
                        <a:pt x="58224" y="445483"/>
                      </a:cubicBezTo>
                      <a:close/>
                      <a:moveTo>
                        <a:pt x="255706" y="430399"/>
                      </a:moveTo>
                      <a:lnTo>
                        <a:pt x="270193" y="434719"/>
                      </a:lnTo>
                      <a:cubicBezTo>
                        <a:pt x="282912" y="441336"/>
                        <a:pt x="295391" y="453417"/>
                        <a:pt x="304615" y="469393"/>
                      </a:cubicBezTo>
                      <a:cubicBezTo>
                        <a:pt x="313839" y="485369"/>
                        <a:pt x="318062" y="502217"/>
                        <a:pt x="317432" y="516540"/>
                      </a:cubicBezTo>
                      <a:lnTo>
                        <a:pt x="313930" y="531246"/>
                      </a:lnTo>
                      <a:lnTo>
                        <a:pt x="299443" y="526926"/>
                      </a:lnTo>
                      <a:cubicBezTo>
                        <a:pt x="286724" y="520309"/>
                        <a:pt x="274245" y="508229"/>
                        <a:pt x="265021" y="492252"/>
                      </a:cubicBezTo>
                      <a:cubicBezTo>
                        <a:pt x="255797" y="476276"/>
                        <a:pt x="251575" y="459429"/>
                        <a:pt x="252204" y="445105"/>
                      </a:cubicBezTo>
                      <a:close/>
                      <a:moveTo>
                        <a:pt x="43858" y="374649"/>
                      </a:moveTo>
                      <a:cubicBezTo>
                        <a:pt x="57530" y="370334"/>
                        <a:pt x="74896" y="370052"/>
                        <a:pt x="92715" y="374827"/>
                      </a:cubicBezTo>
                      <a:cubicBezTo>
                        <a:pt x="110535" y="379602"/>
                        <a:pt x="125434" y="388529"/>
                        <a:pt x="135117" y="399102"/>
                      </a:cubicBezTo>
                      <a:lnTo>
                        <a:pt x="143039" y="411977"/>
                      </a:lnTo>
                      <a:lnTo>
                        <a:pt x="129741" y="419166"/>
                      </a:lnTo>
                      <a:cubicBezTo>
                        <a:pt x="116068" y="423481"/>
                        <a:pt x="98702" y="423763"/>
                        <a:pt x="80883" y="418988"/>
                      </a:cubicBezTo>
                      <a:cubicBezTo>
                        <a:pt x="63063" y="414214"/>
                        <a:pt x="48164" y="405287"/>
                        <a:pt x="38481" y="394713"/>
                      </a:cubicBezTo>
                      <a:lnTo>
                        <a:pt x="30559" y="381838"/>
                      </a:lnTo>
                      <a:close/>
                      <a:moveTo>
                        <a:pt x="991506" y="364779"/>
                      </a:moveTo>
                      <a:lnTo>
                        <a:pt x="1006617" y="365202"/>
                      </a:lnTo>
                      <a:cubicBezTo>
                        <a:pt x="1020615" y="368302"/>
                        <a:pt x="1035796" y="376741"/>
                        <a:pt x="1048840" y="389785"/>
                      </a:cubicBezTo>
                      <a:cubicBezTo>
                        <a:pt x="1061885" y="402830"/>
                        <a:pt x="1070324" y="418011"/>
                        <a:pt x="1073423" y="432009"/>
                      </a:cubicBezTo>
                      <a:lnTo>
                        <a:pt x="1073847" y="447120"/>
                      </a:lnTo>
                      <a:lnTo>
                        <a:pt x="1058735" y="446697"/>
                      </a:lnTo>
                      <a:cubicBezTo>
                        <a:pt x="1044737" y="443598"/>
                        <a:pt x="1029557" y="435159"/>
                        <a:pt x="1016512" y="422114"/>
                      </a:cubicBezTo>
                      <a:cubicBezTo>
                        <a:pt x="1003467" y="409069"/>
                        <a:pt x="995028" y="393889"/>
                        <a:pt x="991929" y="379891"/>
                      </a:cubicBezTo>
                      <a:close/>
                      <a:moveTo>
                        <a:pt x="312612" y="350764"/>
                      </a:moveTo>
                      <a:lnTo>
                        <a:pt x="325487" y="358686"/>
                      </a:lnTo>
                      <a:cubicBezTo>
                        <a:pt x="336060" y="368369"/>
                        <a:pt x="344987" y="383268"/>
                        <a:pt x="349762" y="401087"/>
                      </a:cubicBezTo>
                      <a:cubicBezTo>
                        <a:pt x="354537" y="418907"/>
                        <a:pt x="354255" y="436273"/>
                        <a:pt x="349939" y="449945"/>
                      </a:cubicBezTo>
                      <a:lnTo>
                        <a:pt x="342751" y="463244"/>
                      </a:lnTo>
                      <a:lnTo>
                        <a:pt x="329875" y="455321"/>
                      </a:lnTo>
                      <a:cubicBezTo>
                        <a:pt x="319302" y="445638"/>
                        <a:pt x="310375" y="430740"/>
                        <a:pt x="305601" y="412920"/>
                      </a:cubicBezTo>
                      <a:cubicBezTo>
                        <a:pt x="300826" y="395101"/>
                        <a:pt x="301108" y="377735"/>
                        <a:pt x="305422" y="364062"/>
                      </a:cubicBezTo>
                      <a:close/>
                      <a:moveTo>
                        <a:pt x="936819" y="346246"/>
                      </a:moveTo>
                      <a:lnTo>
                        <a:pt x="947205" y="357230"/>
                      </a:lnTo>
                      <a:cubicBezTo>
                        <a:pt x="954912" y="369320"/>
                        <a:pt x="959679" y="386022"/>
                        <a:pt x="959679" y="404469"/>
                      </a:cubicBezTo>
                      <a:cubicBezTo>
                        <a:pt x="959679" y="422918"/>
                        <a:pt x="954912" y="439619"/>
                        <a:pt x="947205" y="451709"/>
                      </a:cubicBezTo>
                      <a:lnTo>
                        <a:pt x="936819" y="462694"/>
                      </a:lnTo>
                      <a:lnTo>
                        <a:pt x="926433" y="451709"/>
                      </a:lnTo>
                      <a:cubicBezTo>
                        <a:pt x="918727" y="439619"/>
                        <a:pt x="913960" y="422918"/>
                        <a:pt x="913960" y="404469"/>
                      </a:cubicBezTo>
                      <a:cubicBezTo>
                        <a:pt x="913960" y="386022"/>
                        <a:pt x="918727" y="369320"/>
                        <a:pt x="926433" y="357230"/>
                      </a:cubicBezTo>
                      <a:close/>
                      <a:moveTo>
                        <a:pt x="1012610" y="297028"/>
                      </a:moveTo>
                      <a:cubicBezTo>
                        <a:pt x="1020887" y="297015"/>
                        <a:pt x="1029684" y="298139"/>
                        <a:pt x="1038593" y="300526"/>
                      </a:cubicBezTo>
                      <a:cubicBezTo>
                        <a:pt x="1056413" y="305301"/>
                        <a:pt x="1071312" y="314228"/>
                        <a:pt x="1080995" y="324801"/>
                      </a:cubicBezTo>
                      <a:lnTo>
                        <a:pt x="1088917" y="337676"/>
                      </a:lnTo>
                      <a:lnTo>
                        <a:pt x="1075618" y="344865"/>
                      </a:lnTo>
                      <a:cubicBezTo>
                        <a:pt x="1061946" y="349180"/>
                        <a:pt x="1044580" y="349462"/>
                        <a:pt x="1026761" y="344687"/>
                      </a:cubicBezTo>
                      <a:cubicBezTo>
                        <a:pt x="1008941" y="339913"/>
                        <a:pt x="994043" y="330986"/>
                        <a:pt x="984359" y="320412"/>
                      </a:cubicBezTo>
                      <a:lnTo>
                        <a:pt x="976437" y="307537"/>
                      </a:lnTo>
                      <a:lnTo>
                        <a:pt x="989735" y="300348"/>
                      </a:lnTo>
                      <a:cubicBezTo>
                        <a:pt x="996572" y="298191"/>
                        <a:pt x="1004332" y="297041"/>
                        <a:pt x="1012610" y="297028"/>
                      </a:cubicBezTo>
                      <a:close/>
                      <a:moveTo>
                        <a:pt x="904225" y="296886"/>
                      </a:moveTo>
                      <a:lnTo>
                        <a:pt x="907727" y="311592"/>
                      </a:lnTo>
                      <a:cubicBezTo>
                        <a:pt x="908357" y="325916"/>
                        <a:pt x="904134" y="342763"/>
                        <a:pt x="894910" y="358739"/>
                      </a:cubicBezTo>
                      <a:cubicBezTo>
                        <a:pt x="885686" y="374716"/>
                        <a:pt x="873207" y="386796"/>
                        <a:pt x="860488" y="393413"/>
                      </a:cubicBezTo>
                      <a:lnTo>
                        <a:pt x="846001" y="397733"/>
                      </a:lnTo>
                      <a:lnTo>
                        <a:pt x="842499" y="383027"/>
                      </a:lnTo>
                      <a:cubicBezTo>
                        <a:pt x="841870" y="368704"/>
                        <a:pt x="846092" y="351856"/>
                        <a:pt x="855316" y="335880"/>
                      </a:cubicBezTo>
                      <a:cubicBezTo>
                        <a:pt x="864540" y="319903"/>
                        <a:pt x="877019" y="307823"/>
                        <a:pt x="889738" y="301206"/>
                      </a:cubicBezTo>
                      <a:close/>
                      <a:moveTo>
                        <a:pt x="95848" y="292707"/>
                      </a:moveTo>
                      <a:cubicBezTo>
                        <a:pt x="110171" y="292078"/>
                        <a:pt x="127019" y="296301"/>
                        <a:pt x="142995" y="305525"/>
                      </a:cubicBezTo>
                      <a:cubicBezTo>
                        <a:pt x="158971" y="314749"/>
                        <a:pt x="171052" y="327228"/>
                        <a:pt x="177669" y="339947"/>
                      </a:cubicBezTo>
                      <a:lnTo>
                        <a:pt x="181989" y="354434"/>
                      </a:lnTo>
                      <a:lnTo>
                        <a:pt x="167283" y="357936"/>
                      </a:lnTo>
                      <a:cubicBezTo>
                        <a:pt x="152959" y="358565"/>
                        <a:pt x="136112" y="354343"/>
                        <a:pt x="120136" y="345119"/>
                      </a:cubicBezTo>
                      <a:cubicBezTo>
                        <a:pt x="104159" y="335895"/>
                        <a:pt x="92078" y="323416"/>
                        <a:pt x="85462" y="310697"/>
                      </a:cubicBezTo>
                      <a:lnTo>
                        <a:pt x="81141" y="296209"/>
                      </a:lnTo>
                      <a:close/>
                      <a:moveTo>
                        <a:pt x="377688" y="279724"/>
                      </a:moveTo>
                      <a:lnTo>
                        <a:pt x="388074" y="290708"/>
                      </a:lnTo>
                      <a:cubicBezTo>
                        <a:pt x="395781" y="302798"/>
                        <a:pt x="400548" y="319500"/>
                        <a:pt x="400548" y="337947"/>
                      </a:cubicBezTo>
                      <a:cubicBezTo>
                        <a:pt x="400548" y="356396"/>
                        <a:pt x="395781" y="373097"/>
                        <a:pt x="388074" y="385187"/>
                      </a:cubicBezTo>
                      <a:lnTo>
                        <a:pt x="377688" y="396172"/>
                      </a:lnTo>
                      <a:lnTo>
                        <a:pt x="367302" y="385187"/>
                      </a:lnTo>
                      <a:cubicBezTo>
                        <a:pt x="359596" y="373097"/>
                        <a:pt x="354829" y="356396"/>
                        <a:pt x="354829" y="337947"/>
                      </a:cubicBezTo>
                      <a:cubicBezTo>
                        <a:pt x="354829" y="319500"/>
                        <a:pt x="359596" y="302798"/>
                        <a:pt x="367302" y="290708"/>
                      </a:cubicBezTo>
                      <a:close/>
                      <a:moveTo>
                        <a:pt x="839931" y="256405"/>
                      </a:moveTo>
                      <a:lnTo>
                        <a:pt x="843433" y="271111"/>
                      </a:lnTo>
                      <a:cubicBezTo>
                        <a:pt x="844063" y="285435"/>
                        <a:pt x="839840" y="302282"/>
                        <a:pt x="830616" y="318258"/>
                      </a:cubicBezTo>
                      <a:cubicBezTo>
                        <a:pt x="821392" y="334235"/>
                        <a:pt x="808913" y="346315"/>
                        <a:pt x="796194" y="352932"/>
                      </a:cubicBezTo>
                      <a:lnTo>
                        <a:pt x="781707" y="357252"/>
                      </a:lnTo>
                      <a:lnTo>
                        <a:pt x="778205" y="342546"/>
                      </a:lnTo>
                      <a:cubicBezTo>
                        <a:pt x="777576" y="328223"/>
                        <a:pt x="781798" y="311375"/>
                        <a:pt x="791022" y="295399"/>
                      </a:cubicBezTo>
                      <a:cubicBezTo>
                        <a:pt x="800246" y="279422"/>
                        <a:pt x="812725" y="267342"/>
                        <a:pt x="825444" y="260725"/>
                      </a:cubicBezTo>
                      <a:close/>
                      <a:moveTo>
                        <a:pt x="443352" y="242710"/>
                      </a:moveTo>
                      <a:lnTo>
                        <a:pt x="453738" y="253694"/>
                      </a:lnTo>
                      <a:cubicBezTo>
                        <a:pt x="461445" y="265784"/>
                        <a:pt x="466212" y="282486"/>
                        <a:pt x="466212" y="300933"/>
                      </a:cubicBezTo>
                      <a:cubicBezTo>
                        <a:pt x="466212" y="319382"/>
                        <a:pt x="461445" y="336083"/>
                        <a:pt x="453738" y="348173"/>
                      </a:cubicBezTo>
                      <a:lnTo>
                        <a:pt x="443352" y="359158"/>
                      </a:lnTo>
                      <a:lnTo>
                        <a:pt x="432966" y="348173"/>
                      </a:lnTo>
                      <a:cubicBezTo>
                        <a:pt x="425260" y="336083"/>
                        <a:pt x="420493" y="319382"/>
                        <a:pt x="420493" y="300933"/>
                      </a:cubicBezTo>
                      <a:cubicBezTo>
                        <a:pt x="420493" y="282486"/>
                        <a:pt x="425260" y="265784"/>
                        <a:pt x="432966" y="253694"/>
                      </a:cubicBezTo>
                      <a:close/>
                      <a:moveTo>
                        <a:pt x="995043" y="231018"/>
                      </a:moveTo>
                      <a:cubicBezTo>
                        <a:pt x="1013491" y="231018"/>
                        <a:pt x="1030193" y="235785"/>
                        <a:pt x="1042282" y="243492"/>
                      </a:cubicBezTo>
                      <a:lnTo>
                        <a:pt x="1053267" y="253878"/>
                      </a:lnTo>
                      <a:lnTo>
                        <a:pt x="1042282" y="264264"/>
                      </a:lnTo>
                      <a:cubicBezTo>
                        <a:pt x="1030193" y="271970"/>
                        <a:pt x="1013491" y="276737"/>
                        <a:pt x="995043" y="276737"/>
                      </a:cubicBezTo>
                      <a:cubicBezTo>
                        <a:pt x="976595" y="276737"/>
                        <a:pt x="959894" y="271970"/>
                        <a:pt x="947804" y="264264"/>
                      </a:cubicBezTo>
                      <a:lnTo>
                        <a:pt x="936819" y="253878"/>
                      </a:lnTo>
                      <a:lnTo>
                        <a:pt x="947804" y="243492"/>
                      </a:lnTo>
                      <a:cubicBezTo>
                        <a:pt x="959894" y="235785"/>
                        <a:pt x="976595" y="231018"/>
                        <a:pt x="995043" y="231018"/>
                      </a:cubicBezTo>
                      <a:close/>
                      <a:moveTo>
                        <a:pt x="130878" y="219857"/>
                      </a:moveTo>
                      <a:lnTo>
                        <a:pt x="145989" y="220280"/>
                      </a:lnTo>
                      <a:cubicBezTo>
                        <a:pt x="159987" y="223380"/>
                        <a:pt x="175168" y="231819"/>
                        <a:pt x="188213" y="244864"/>
                      </a:cubicBezTo>
                      <a:cubicBezTo>
                        <a:pt x="201257" y="257908"/>
                        <a:pt x="209696" y="273089"/>
                        <a:pt x="212796" y="287087"/>
                      </a:cubicBezTo>
                      <a:lnTo>
                        <a:pt x="213219" y="302198"/>
                      </a:lnTo>
                      <a:lnTo>
                        <a:pt x="198108" y="301775"/>
                      </a:lnTo>
                      <a:cubicBezTo>
                        <a:pt x="184109" y="298675"/>
                        <a:pt x="168929" y="290236"/>
                        <a:pt x="155884" y="277192"/>
                      </a:cubicBezTo>
                      <a:cubicBezTo>
                        <a:pt x="142839" y="264147"/>
                        <a:pt x="134400" y="248967"/>
                        <a:pt x="131301" y="234969"/>
                      </a:cubicBezTo>
                      <a:close/>
                      <a:moveTo>
                        <a:pt x="768493" y="218305"/>
                      </a:moveTo>
                      <a:lnTo>
                        <a:pt x="771995" y="233011"/>
                      </a:lnTo>
                      <a:cubicBezTo>
                        <a:pt x="772625" y="247335"/>
                        <a:pt x="768402" y="264182"/>
                        <a:pt x="759178" y="280158"/>
                      </a:cubicBezTo>
                      <a:cubicBezTo>
                        <a:pt x="749954" y="296135"/>
                        <a:pt x="737475" y="308215"/>
                        <a:pt x="724756" y="314832"/>
                      </a:cubicBezTo>
                      <a:lnTo>
                        <a:pt x="710269" y="319152"/>
                      </a:lnTo>
                      <a:lnTo>
                        <a:pt x="706767" y="304446"/>
                      </a:lnTo>
                      <a:cubicBezTo>
                        <a:pt x="706138" y="290123"/>
                        <a:pt x="710360" y="273275"/>
                        <a:pt x="719584" y="257299"/>
                      </a:cubicBezTo>
                      <a:cubicBezTo>
                        <a:pt x="728808" y="241322"/>
                        <a:pt x="741287" y="229242"/>
                        <a:pt x="754006" y="222625"/>
                      </a:cubicBezTo>
                      <a:close/>
                      <a:moveTo>
                        <a:pt x="529860" y="204211"/>
                      </a:moveTo>
                      <a:lnTo>
                        <a:pt x="537049" y="217509"/>
                      </a:lnTo>
                      <a:cubicBezTo>
                        <a:pt x="541364" y="231182"/>
                        <a:pt x="541646" y="248548"/>
                        <a:pt x="536871" y="266367"/>
                      </a:cubicBezTo>
                      <a:cubicBezTo>
                        <a:pt x="532096" y="284187"/>
                        <a:pt x="523169" y="299085"/>
                        <a:pt x="512596" y="308768"/>
                      </a:cubicBezTo>
                      <a:lnTo>
                        <a:pt x="499721" y="316691"/>
                      </a:lnTo>
                      <a:lnTo>
                        <a:pt x="492532" y="303392"/>
                      </a:lnTo>
                      <a:cubicBezTo>
                        <a:pt x="488217" y="289720"/>
                        <a:pt x="487935" y="272354"/>
                        <a:pt x="492710" y="254534"/>
                      </a:cubicBezTo>
                      <a:cubicBezTo>
                        <a:pt x="497484" y="236715"/>
                        <a:pt x="506411" y="221816"/>
                        <a:pt x="516984" y="212133"/>
                      </a:cubicBezTo>
                      <a:close/>
                      <a:moveTo>
                        <a:pt x="678426" y="196435"/>
                      </a:moveTo>
                      <a:lnTo>
                        <a:pt x="685615" y="209733"/>
                      </a:lnTo>
                      <a:cubicBezTo>
                        <a:pt x="689930" y="223406"/>
                        <a:pt x="690212" y="240772"/>
                        <a:pt x="685437" y="258591"/>
                      </a:cubicBezTo>
                      <a:cubicBezTo>
                        <a:pt x="680662" y="276411"/>
                        <a:pt x="671735" y="291309"/>
                        <a:pt x="661162" y="300992"/>
                      </a:cubicBezTo>
                      <a:lnTo>
                        <a:pt x="648287" y="308915"/>
                      </a:lnTo>
                      <a:lnTo>
                        <a:pt x="641098" y="295616"/>
                      </a:lnTo>
                      <a:cubicBezTo>
                        <a:pt x="636783" y="281944"/>
                        <a:pt x="636501" y="264578"/>
                        <a:pt x="641276" y="246758"/>
                      </a:cubicBezTo>
                      <a:cubicBezTo>
                        <a:pt x="646050" y="228939"/>
                        <a:pt x="654977" y="214040"/>
                        <a:pt x="665550" y="204357"/>
                      </a:cubicBezTo>
                      <a:close/>
                      <a:moveTo>
                        <a:pt x="602227" y="189292"/>
                      </a:moveTo>
                      <a:lnTo>
                        <a:pt x="609416" y="202590"/>
                      </a:lnTo>
                      <a:cubicBezTo>
                        <a:pt x="613731" y="216263"/>
                        <a:pt x="614013" y="233629"/>
                        <a:pt x="609238" y="251448"/>
                      </a:cubicBezTo>
                      <a:cubicBezTo>
                        <a:pt x="604463" y="269268"/>
                        <a:pt x="595536" y="284166"/>
                        <a:pt x="584963" y="293849"/>
                      </a:cubicBezTo>
                      <a:lnTo>
                        <a:pt x="572088" y="301772"/>
                      </a:lnTo>
                      <a:lnTo>
                        <a:pt x="564899" y="288473"/>
                      </a:lnTo>
                      <a:cubicBezTo>
                        <a:pt x="560584" y="274801"/>
                        <a:pt x="560302" y="257435"/>
                        <a:pt x="565077" y="239615"/>
                      </a:cubicBezTo>
                      <a:cubicBezTo>
                        <a:pt x="569851" y="221796"/>
                        <a:pt x="578778" y="206897"/>
                        <a:pt x="589351" y="197214"/>
                      </a:cubicBezTo>
                      <a:close/>
                      <a:moveTo>
                        <a:pt x="936529" y="166388"/>
                      </a:moveTo>
                      <a:cubicBezTo>
                        <a:pt x="944807" y="166401"/>
                        <a:pt x="952566" y="167550"/>
                        <a:pt x="959403" y="169707"/>
                      </a:cubicBezTo>
                      <a:lnTo>
                        <a:pt x="972701" y="176896"/>
                      </a:lnTo>
                      <a:lnTo>
                        <a:pt x="964779" y="189772"/>
                      </a:lnTo>
                      <a:cubicBezTo>
                        <a:pt x="955096" y="200344"/>
                        <a:pt x="940197" y="209272"/>
                        <a:pt x="922377" y="214046"/>
                      </a:cubicBezTo>
                      <a:cubicBezTo>
                        <a:pt x="904558" y="218821"/>
                        <a:pt x="887192" y="218539"/>
                        <a:pt x="873520" y="214224"/>
                      </a:cubicBezTo>
                      <a:lnTo>
                        <a:pt x="860221" y="207035"/>
                      </a:lnTo>
                      <a:lnTo>
                        <a:pt x="868143" y="194160"/>
                      </a:lnTo>
                      <a:cubicBezTo>
                        <a:pt x="877827" y="183587"/>
                        <a:pt x="892725" y="174660"/>
                        <a:pt x="910545" y="169885"/>
                      </a:cubicBezTo>
                      <a:cubicBezTo>
                        <a:pt x="919454" y="167498"/>
                        <a:pt x="928251" y="166375"/>
                        <a:pt x="936529" y="166388"/>
                      </a:cubicBezTo>
                      <a:close/>
                      <a:moveTo>
                        <a:pt x="195322" y="158216"/>
                      </a:moveTo>
                      <a:lnTo>
                        <a:pt x="209810" y="162536"/>
                      </a:lnTo>
                      <a:cubicBezTo>
                        <a:pt x="222528" y="169153"/>
                        <a:pt x="235007" y="181233"/>
                        <a:pt x="244231" y="197210"/>
                      </a:cubicBezTo>
                      <a:cubicBezTo>
                        <a:pt x="253455" y="213186"/>
                        <a:pt x="257678" y="230034"/>
                        <a:pt x="257049" y="244357"/>
                      </a:cubicBezTo>
                      <a:lnTo>
                        <a:pt x="253546" y="259063"/>
                      </a:lnTo>
                      <a:lnTo>
                        <a:pt x="239060" y="254743"/>
                      </a:lnTo>
                      <a:cubicBezTo>
                        <a:pt x="226340" y="248126"/>
                        <a:pt x="213861" y="236046"/>
                        <a:pt x="204637" y="220070"/>
                      </a:cubicBezTo>
                      <a:cubicBezTo>
                        <a:pt x="195413" y="204093"/>
                        <a:pt x="191191" y="187246"/>
                        <a:pt x="191820" y="172922"/>
                      </a:cubicBezTo>
                      <a:close/>
                      <a:moveTo>
                        <a:pt x="595662" y="138652"/>
                      </a:moveTo>
                      <a:cubicBezTo>
                        <a:pt x="731941" y="138652"/>
                        <a:pt x="855319" y="203450"/>
                        <a:pt x="944627" y="308215"/>
                      </a:cubicBezTo>
                      <a:lnTo>
                        <a:pt x="948839" y="314203"/>
                      </a:lnTo>
                      <a:lnTo>
                        <a:pt x="898768" y="265740"/>
                      </a:lnTo>
                      <a:cubicBezTo>
                        <a:pt x="822359" y="205185"/>
                        <a:pt x="730248" y="169827"/>
                        <a:pt x="631095" y="169827"/>
                      </a:cubicBezTo>
                      <a:cubicBezTo>
                        <a:pt x="383216" y="169827"/>
                        <a:pt x="179336" y="390818"/>
                        <a:pt x="154820" y="674011"/>
                      </a:cubicBezTo>
                      <a:cubicBezTo>
                        <a:pt x="154762" y="675365"/>
                        <a:pt x="154703" y="755300"/>
                        <a:pt x="154645" y="756654"/>
                      </a:cubicBezTo>
                      <a:lnTo>
                        <a:pt x="163026" y="1121212"/>
                      </a:lnTo>
                      <a:lnTo>
                        <a:pt x="96352" y="1121212"/>
                      </a:lnTo>
                      <a:lnTo>
                        <a:pt x="104728" y="678360"/>
                      </a:lnTo>
                      <a:cubicBezTo>
                        <a:pt x="104718" y="671702"/>
                        <a:pt x="104708" y="665043"/>
                        <a:pt x="104698" y="658385"/>
                      </a:cubicBezTo>
                      <a:cubicBezTo>
                        <a:pt x="129971" y="366458"/>
                        <a:pt x="340138" y="138652"/>
                        <a:pt x="595662" y="138652"/>
                      </a:cubicBezTo>
                      <a:close/>
                      <a:moveTo>
                        <a:pt x="252472" y="117735"/>
                      </a:moveTo>
                      <a:lnTo>
                        <a:pt x="266960" y="122055"/>
                      </a:lnTo>
                      <a:cubicBezTo>
                        <a:pt x="279678" y="128672"/>
                        <a:pt x="292157" y="140752"/>
                        <a:pt x="301381" y="156729"/>
                      </a:cubicBezTo>
                      <a:cubicBezTo>
                        <a:pt x="310605" y="172705"/>
                        <a:pt x="314828" y="189553"/>
                        <a:pt x="314199" y="203876"/>
                      </a:cubicBezTo>
                      <a:lnTo>
                        <a:pt x="310696" y="218582"/>
                      </a:lnTo>
                      <a:lnTo>
                        <a:pt x="296210" y="214262"/>
                      </a:lnTo>
                      <a:cubicBezTo>
                        <a:pt x="283490" y="207645"/>
                        <a:pt x="271011" y="195565"/>
                        <a:pt x="261787" y="179589"/>
                      </a:cubicBezTo>
                      <a:cubicBezTo>
                        <a:pt x="252563" y="163612"/>
                        <a:pt x="248341" y="146765"/>
                        <a:pt x="248970" y="132441"/>
                      </a:cubicBezTo>
                      <a:close/>
                      <a:moveTo>
                        <a:pt x="885860" y="106614"/>
                      </a:moveTo>
                      <a:lnTo>
                        <a:pt x="900567" y="110116"/>
                      </a:lnTo>
                      <a:lnTo>
                        <a:pt x="896247" y="124603"/>
                      </a:lnTo>
                      <a:cubicBezTo>
                        <a:pt x="889630" y="137321"/>
                        <a:pt x="877549" y="149801"/>
                        <a:pt x="861573" y="159025"/>
                      </a:cubicBezTo>
                      <a:cubicBezTo>
                        <a:pt x="845597" y="168249"/>
                        <a:pt x="828749" y="172471"/>
                        <a:pt x="814426" y="171842"/>
                      </a:cubicBezTo>
                      <a:lnTo>
                        <a:pt x="799720" y="168340"/>
                      </a:lnTo>
                      <a:lnTo>
                        <a:pt x="804040" y="153853"/>
                      </a:lnTo>
                      <a:cubicBezTo>
                        <a:pt x="810657" y="141134"/>
                        <a:pt x="822737" y="128654"/>
                        <a:pt x="838713" y="119431"/>
                      </a:cubicBezTo>
                      <a:cubicBezTo>
                        <a:pt x="854690" y="110206"/>
                        <a:pt x="871537" y="105984"/>
                        <a:pt x="885860" y="106614"/>
                      </a:cubicBezTo>
                      <a:close/>
                      <a:moveTo>
                        <a:pt x="330809" y="66675"/>
                      </a:moveTo>
                      <a:lnTo>
                        <a:pt x="343684" y="74598"/>
                      </a:lnTo>
                      <a:cubicBezTo>
                        <a:pt x="354257" y="84281"/>
                        <a:pt x="363184" y="99179"/>
                        <a:pt x="367959" y="116999"/>
                      </a:cubicBezTo>
                      <a:cubicBezTo>
                        <a:pt x="372734" y="134818"/>
                        <a:pt x="372452" y="152185"/>
                        <a:pt x="368137" y="165857"/>
                      </a:cubicBezTo>
                      <a:lnTo>
                        <a:pt x="360948" y="179156"/>
                      </a:lnTo>
                      <a:lnTo>
                        <a:pt x="348073" y="171234"/>
                      </a:lnTo>
                      <a:cubicBezTo>
                        <a:pt x="337499" y="161550"/>
                        <a:pt x="328572" y="146652"/>
                        <a:pt x="323798" y="128832"/>
                      </a:cubicBezTo>
                      <a:cubicBezTo>
                        <a:pt x="319023" y="111012"/>
                        <a:pt x="319305" y="93646"/>
                        <a:pt x="323620" y="79974"/>
                      </a:cubicBezTo>
                      <a:close/>
                      <a:moveTo>
                        <a:pt x="815114" y="55195"/>
                      </a:moveTo>
                      <a:lnTo>
                        <a:pt x="814690" y="70307"/>
                      </a:lnTo>
                      <a:cubicBezTo>
                        <a:pt x="811591" y="84304"/>
                        <a:pt x="803152" y="99485"/>
                        <a:pt x="790107" y="112530"/>
                      </a:cubicBezTo>
                      <a:cubicBezTo>
                        <a:pt x="777063" y="125574"/>
                        <a:pt x="761882" y="134013"/>
                        <a:pt x="747884" y="137113"/>
                      </a:cubicBezTo>
                      <a:lnTo>
                        <a:pt x="732773" y="137536"/>
                      </a:lnTo>
                      <a:lnTo>
                        <a:pt x="733196" y="122425"/>
                      </a:lnTo>
                      <a:cubicBezTo>
                        <a:pt x="736295" y="108426"/>
                        <a:pt x="744734" y="93246"/>
                        <a:pt x="757779" y="80201"/>
                      </a:cubicBezTo>
                      <a:cubicBezTo>
                        <a:pt x="770824" y="67157"/>
                        <a:pt x="786004" y="58717"/>
                        <a:pt x="800002" y="55619"/>
                      </a:cubicBezTo>
                      <a:close/>
                      <a:moveTo>
                        <a:pt x="410171" y="36117"/>
                      </a:moveTo>
                      <a:lnTo>
                        <a:pt x="420557" y="47102"/>
                      </a:lnTo>
                      <a:cubicBezTo>
                        <a:pt x="428264" y="59192"/>
                        <a:pt x="433031" y="75893"/>
                        <a:pt x="433031" y="94342"/>
                      </a:cubicBezTo>
                      <a:cubicBezTo>
                        <a:pt x="433031" y="112789"/>
                        <a:pt x="428264" y="129491"/>
                        <a:pt x="420557" y="141581"/>
                      </a:cubicBezTo>
                      <a:lnTo>
                        <a:pt x="410171" y="152566"/>
                      </a:lnTo>
                      <a:lnTo>
                        <a:pt x="399785" y="141581"/>
                      </a:lnTo>
                      <a:cubicBezTo>
                        <a:pt x="392079" y="129491"/>
                        <a:pt x="387312" y="112789"/>
                        <a:pt x="387312" y="94342"/>
                      </a:cubicBezTo>
                      <a:cubicBezTo>
                        <a:pt x="387312" y="75893"/>
                        <a:pt x="392079" y="59192"/>
                        <a:pt x="399785" y="47102"/>
                      </a:cubicBezTo>
                      <a:close/>
                      <a:moveTo>
                        <a:pt x="728076" y="15945"/>
                      </a:moveTo>
                      <a:lnTo>
                        <a:pt x="731578" y="30651"/>
                      </a:lnTo>
                      <a:cubicBezTo>
                        <a:pt x="732208" y="44974"/>
                        <a:pt x="727985" y="61822"/>
                        <a:pt x="718761" y="77798"/>
                      </a:cubicBezTo>
                      <a:cubicBezTo>
                        <a:pt x="709537" y="93775"/>
                        <a:pt x="697058" y="105855"/>
                        <a:pt x="684339" y="112472"/>
                      </a:cubicBezTo>
                      <a:lnTo>
                        <a:pt x="669852" y="116792"/>
                      </a:lnTo>
                      <a:lnTo>
                        <a:pt x="666350" y="102086"/>
                      </a:lnTo>
                      <a:cubicBezTo>
                        <a:pt x="665721" y="87762"/>
                        <a:pt x="669943" y="70915"/>
                        <a:pt x="679167" y="54939"/>
                      </a:cubicBezTo>
                      <a:cubicBezTo>
                        <a:pt x="688391" y="38962"/>
                        <a:pt x="700870" y="26882"/>
                        <a:pt x="713589" y="20265"/>
                      </a:cubicBezTo>
                      <a:close/>
                      <a:moveTo>
                        <a:pt x="476845" y="14685"/>
                      </a:moveTo>
                      <a:lnTo>
                        <a:pt x="487231" y="25670"/>
                      </a:lnTo>
                      <a:cubicBezTo>
                        <a:pt x="494938" y="37760"/>
                        <a:pt x="499705" y="54461"/>
                        <a:pt x="499705" y="72910"/>
                      </a:cubicBezTo>
                      <a:cubicBezTo>
                        <a:pt x="499705" y="91357"/>
                        <a:pt x="494938" y="108059"/>
                        <a:pt x="487231" y="120149"/>
                      </a:cubicBezTo>
                      <a:lnTo>
                        <a:pt x="476845" y="131133"/>
                      </a:lnTo>
                      <a:lnTo>
                        <a:pt x="466459" y="120149"/>
                      </a:lnTo>
                      <a:cubicBezTo>
                        <a:pt x="458753" y="108059"/>
                        <a:pt x="453986" y="91357"/>
                        <a:pt x="453986" y="72910"/>
                      </a:cubicBezTo>
                      <a:cubicBezTo>
                        <a:pt x="453986" y="54461"/>
                        <a:pt x="458753" y="37760"/>
                        <a:pt x="466459" y="25670"/>
                      </a:cubicBezTo>
                      <a:close/>
                      <a:moveTo>
                        <a:pt x="565732" y="4763"/>
                      </a:moveTo>
                      <a:lnTo>
                        <a:pt x="572921" y="18062"/>
                      </a:lnTo>
                      <a:cubicBezTo>
                        <a:pt x="577236" y="31734"/>
                        <a:pt x="577518" y="49100"/>
                        <a:pt x="572743" y="66920"/>
                      </a:cubicBezTo>
                      <a:cubicBezTo>
                        <a:pt x="567968" y="84739"/>
                        <a:pt x="559041" y="99638"/>
                        <a:pt x="548468" y="109321"/>
                      </a:cubicBezTo>
                      <a:lnTo>
                        <a:pt x="535593" y="117243"/>
                      </a:lnTo>
                      <a:lnTo>
                        <a:pt x="528404" y="103945"/>
                      </a:lnTo>
                      <a:cubicBezTo>
                        <a:pt x="524089" y="90272"/>
                        <a:pt x="523807" y="72906"/>
                        <a:pt x="528582" y="55087"/>
                      </a:cubicBezTo>
                      <a:cubicBezTo>
                        <a:pt x="533356" y="37267"/>
                        <a:pt x="542283" y="22369"/>
                        <a:pt x="552857" y="12686"/>
                      </a:cubicBezTo>
                      <a:close/>
                      <a:moveTo>
                        <a:pt x="637170" y="0"/>
                      </a:moveTo>
                      <a:lnTo>
                        <a:pt x="644359" y="13299"/>
                      </a:lnTo>
                      <a:cubicBezTo>
                        <a:pt x="648674" y="26971"/>
                        <a:pt x="648956" y="44337"/>
                        <a:pt x="644181" y="62157"/>
                      </a:cubicBezTo>
                      <a:cubicBezTo>
                        <a:pt x="639406" y="79976"/>
                        <a:pt x="630479" y="94875"/>
                        <a:pt x="619906" y="104558"/>
                      </a:cubicBezTo>
                      <a:lnTo>
                        <a:pt x="607031" y="112480"/>
                      </a:lnTo>
                      <a:lnTo>
                        <a:pt x="599842" y="99182"/>
                      </a:lnTo>
                      <a:cubicBezTo>
                        <a:pt x="595527" y="85509"/>
                        <a:pt x="595245" y="68143"/>
                        <a:pt x="600020" y="50324"/>
                      </a:cubicBezTo>
                      <a:cubicBezTo>
                        <a:pt x="604794" y="32504"/>
                        <a:pt x="613721" y="17606"/>
                        <a:pt x="624295" y="792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0" name="テキスト ボックス 419">
                <a:extLst>
                  <a:ext uri="{FF2B5EF4-FFF2-40B4-BE49-F238E27FC236}">
                    <a16:creationId xmlns:a16="http://schemas.microsoft.com/office/drawing/2014/main" id="{A011BD2C-9E08-4849-B66B-A3FAF8A5EDF0}"/>
                  </a:ext>
                </a:extLst>
              </p:cNvPr>
              <p:cNvSpPr txBox="1"/>
              <p:nvPr/>
            </p:nvSpPr>
            <p:spPr>
              <a:xfrm rot="5400000">
                <a:off x="4842088" y="1053826"/>
                <a:ext cx="1261437" cy="34933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ななつぼし</a:t>
                </a:r>
              </a:p>
            </p:txBody>
          </p:sp>
        </p:grp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897ED951-C576-4E3B-8DE2-6FB750FDC859}"/>
              </a:ext>
            </a:extLst>
          </p:cNvPr>
          <p:cNvGrpSpPr/>
          <p:nvPr/>
        </p:nvGrpSpPr>
        <p:grpSpPr>
          <a:xfrm>
            <a:off x="3762461" y="4467732"/>
            <a:ext cx="2459004" cy="1333042"/>
            <a:chOff x="868489" y="1669794"/>
            <a:chExt cx="5005340" cy="2713430"/>
          </a:xfrm>
        </p:grpSpPr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0B632F6B-04E6-462B-91E6-8E267F6BB6D5}"/>
                </a:ext>
              </a:extLst>
            </p:cNvPr>
            <p:cNvSpPr/>
            <p:nvPr/>
          </p:nvSpPr>
          <p:spPr>
            <a:xfrm rot="20822537">
              <a:off x="1512432" y="2824554"/>
              <a:ext cx="4361397" cy="1218592"/>
            </a:xfrm>
            <a:custGeom>
              <a:avLst/>
              <a:gdLst>
                <a:gd name="connsiteX0" fmla="*/ 1727914 w 3455828"/>
                <a:gd name="connsiteY0" fmla="*/ 0 h 1086928"/>
                <a:gd name="connsiteX1" fmla="*/ 3451950 w 3455828"/>
                <a:gd name="connsiteY1" fmla="*/ 533812 h 1086928"/>
                <a:gd name="connsiteX2" fmla="*/ 3455828 w 3455828"/>
                <a:gd name="connsiteY2" fmla="*/ 543464 h 1086928"/>
                <a:gd name="connsiteX3" fmla="*/ 3451950 w 3455828"/>
                <a:gd name="connsiteY3" fmla="*/ 553117 h 1086928"/>
                <a:gd name="connsiteX4" fmla="*/ 1727914 w 3455828"/>
                <a:gd name="connsiteY4" fmla="*/ 1086928 h 1086928"/>
                <a:gd name="connsiteX5" fmla="*/ 3878 w 3455828"/>
                <a:gd name="connsiteY5" fmla="*/ 553117 h 1086928"/>
                <a:gd name="connsiteX6" fmla="*/ 0 w 3455828"/>
                <a:gd name="connsiteY6" fmla="*/ 543464 h 1086928"/>
                <a:gd name="connsiteX7" fmla="*/ 3878 w 3455828"/>
                <a:gd name="connsiteY7" fmla="*/ 533812 h 1086928"/>
                <a:gd name="connsiteX8" fmla="*/ 1727914 w 3455828"/>
                <a:gd name="connsiteY8" fmla="*/ 0 h 108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5828" h="1086928">
                  <a:moveTo>
                    <a:pt x="1727914" y="0"/>
                  </a:moveTo>
                  <a:cubicBezTo>
                    <a:pt x="2578331" y="0"/>
                    <a:pt x="3287857" y="229166"/>
                    <a:pt x="3451950" y="533812"/>
                  </a:cubicBezTo>
                  <a:lnTo>
                    <a:pt x="3455828" y="543464"/>
                  </a:lnTo>
                  <a:lnTo>
                    <a:pt x="3451950" y="553117"/>
                  </a:lnTo>
                  <a:cubicBezTo>
                    <a:pt x="3287857" y="857762"/>
                    <a:pt x="2578331" y="1086928"/>
                    <a:pt x="1727914" y="1086928"/>
                  </a:cubicBezTo>
                  <a:cubicBezTo>
                    <a:pt x="877497" y="1086928"/>
                    <a:pt x="167972" y="857762"/>
                    <a:pt x="3878" y="553117"/>
                  </a:cubicBezTo>
                  <a:lnTo>
                    <a:pt x="0" y="543464"/>
                  </a:lnTo>
                  <a:lnTo>
                    <a:pt x="3878" y="533812"/>
                  </a:lnTo>
                  <a:cubicBezTo>
                    <a:pt x="167972" y="229166"/>
                    <a:pt x="877497" y="0"/>
                    <a:pt x="1727914" y="0"/>
                  </a:cubicBezTo>
                  <a:close/>
                </a:path>
              </a:pathLst>
            </a:custGeom>
            <a:pattFill prst="narHorz">
              <a:fgClr>
                <a:schemeClr val="accent6">
                  <a:lumMod val="60000"/>
                  <a:lumOff val="40000"/>
                </a:schemeClr>
              </a:fgClr>
              <a:bgClr>
                <a:srgbClr val="00CC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9035D234-A95F-4E60-ABC8-3F7F81FD6107}"/>
                </a:ext>
              </a:extLst>
            </p:cNvPr>
            <p:cNvSpPr/>
            <p:nvPr/>
          </p:nvSpPr>
          <p:spPr>
            <a:xfrm>
              <a:off x="868489" y="2396514"/>
              <a:ext cx="4361397" cy="1218592"/>
            </a:xfrm>
            <a:custGeom>
              <a:avLst/>
              <a:gdLst>
                <a:gd name="connsiteX0" fmla="*/ 1727914 w 3455828"/>
                <a:gd name="connsiteY0" fmla="*/ 0 h 1086928"/>
                <a:gd name="connsiteX1" fmla="*/ 3451950 w 3455828"/>
                <a:gd name="connsiteY1" fmla="*/ 533812 h 1086928"/>
                <a:gd name="connsiteX2" fmla="*/ 3455828 w 3455828"/>
                <a:gd name="connsiteY2" fmla="*/ 543464 h 1086928"/>
                <a:gd name="connsiteX3" fmla="*/ 3451950 w 3455828"/>
                <a:gd name="connsiteY3" fmla="*/ 553117 h 1086928"/>
                <a:gd name="connsiteX4" fmla="*/ 1727914 w 3455828"/>
                <a:gd name="connsiteY4" fmla="*/ 1086928 h 1086928"/>
                <a:gd name="connsiteX5" fmla="*/ 3878 w 3455828"/>
                <a:gd name="connsiteY5" fmla="*/ 553117 h 1086928"/>
                <a:gd name="connsiteX6" fmla="*/ 0 w 3455828"/>
                <a:gd name="connsiteY6" fmla="*/ 543464 h 1086928"/>
                <a:gd name="connsiteX7" fmla="*/ 3878 w 3455828"/>
                <a:gd name="connsiteY7" fmla="*/ 533812 h 1086928"/>
                <a:gd name="connsiteX8" fmla="*/ 1727914 w 3455828"/>
                <a:gd name="connsiteY8" fmla="*/ 0 h 108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5828" h="1086928">
                  <a:moveTo>
                    <a:pt x="1727914" y="0"/>
                  </a:moveTo>
                  <a:cubicBezTo>
                    <a:pt x="2578331" y="0"/>
                    <a:pt x="3287857" y="229166"/>
                    <a:pt x="3451950" y="533812"/>
                  </a:cubicBezTo>
                  <a:lnTo>
                    <a:pt x="3455828" y="543464"/>
                  </a:lnTo>
                  <a:lnTo>
                    <a:pt x="3451950" y="553117"/>
                  </a:lnTo>
                  <a:cubicBezTo>
                    <a:pt x="3287857" y="857762"/>
                    <a:pt x="2578331" y="1086928"/>
                    <a:pt x="1727914" y="1086928"/>
                  </a:cubicBezTo>
                  <a:cubicBezTo>
                    <a:pt x="877497" y="1086928"/>
                    <a:pt x="167972" y="857762"/>
                    <a:pt x="3878" y="553117"/>
                  </a:cubicBezTo>
                  <a:lnTo>
                    <a:pt x="0" y="543464"/>
                  </a:lnTo>
                  <a:lnTo>
                    <a:pt x="3878" y="533812"/>
                  </a:lnTo>
                  <a:cubicBezTo>
                    <a:pt x="167972" y="229166"/>
                    <a:pt x="877497" y="0"/>
                    <a:pt x="1727914" y="0"/>
                  </a:cubicBezTo>
                  <a:close/>
                </a:path>
              </a:pathLst>
            </a:custGeom>
            <a:pattFill prst="narHorz">
              <a:fgClr>
                <a:schemeClr val="accent6">
                  <a:lumMod val="60000"/>
                  <a:lumOff val="40000"/>
                </a:schemeClr>
              </a:fgClr>
              <a:bgClr>
                <a:srgbClr val="00CC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7B583481-6870-4F35-9613-D26AF93881F1}"/>
                </a:ext>
              </a:extLst>
            </p:cNvPr>
            <p:cNvSpPr/>
            <p:nvPr/>
          </p:nvSpPr>
          <p:spPr>
            <a:xfrm>
              <a:off x="1737360" y="2644140"/>
              <a:ext cx="3237421" cy="116585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BBFFE6E-2E5B-442E-A6DF-9E12F7439267}"/>
                </a:ext>
              </a:extLst>
            </p:cNvPr>
            <p:cNvGrpSpPr/>
            <p:nvPr/>
          </p:nvGrpSpPr>
          <p:grpSpPr>
            <a:xfrm>
              <a:off x="1310566" y="1669794"/>
              <a:ext cx="4175572" cy="2713430"/>
              <a:chOff x="1310566" y="1669794"/>
              <a:chExt cx="4175572" cy="2713430"/>
            </a:xfrm>
          </p:grpSpPr>
          <p:sp>
            <p:nvSpPr>
              <p:cNvPr id="448" name="矢印: 五方向 447">
                <a:extLst>
                  <a:ext uri="{FF2B5EF4-FFF2-40B4-BE49-F238E27FC236}">
                    <a16:creationId xmlns:a16="http://schemas.microsoft.com/office/drawing/2014/main" id="{075158F4-BF25-4B06-ABC1-927EE01FB316}"/>
                  </a:ext>
                </a:extLst>
              </p:cNvPr>
              <p:cNvSpPr/>
              <p:nvPr/>
            </p:nvSpPr>
            <p:spPr>
              <a:xfrm rot="11700000">
                <a:off x="2386840" y="1669794"/>
                <a:ext cx="517787" cy="93592"/>
              </a:xfrm>
              <a:prstGeom prst="homePlate">
                <a:avLst>
                  <a:gd name="adj" fmla="val 120305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165E7C6C-1045-4117-8D85-30A6BFDB3240}"/>
                  </a:ext>
                </a:extLst>
              </p:cNvPr>
              <p:cNvSpPr/>
              <p:nvPr/>
            </p:nvSpPr>
            <p:spPr>
              <a:xfrm rot="19800000">
                <a:off x="1770391" y="1716686"/>
                <a:ext cx="2093235" cy="1298276"/>
              </a:xfrm>
              <a:custGeom>
                <a:avLst/>
                <a:gdLst>
                  <a:gd name="connsiteX0" fmla="*/ 1861964 w 2093235"/>
                  <a:gd name="connsiteY0" fmla="*/ 161675 h 1298276"/>
                  <a:gd name="connsiteX1" fmla="*/ 1864466 w 2093235"/>
                  <a:gd name="connsiteY1" fmla="*/ 164083 h 1298276"/>
                  <a:gd name="connsiteX2" fmla="*/ 1988661 w 2093235"/>
                  <a:gd name="connsiteY2" fmla="*/ 338060 h 1298276"/>
                  <a:gd name="connsiteX3" fmla="*/ 2072244 w 2093235"/>
                  <a:gd name="connsiteY3" fmla="*/ 961768 h 1298276"/>
                  <a:gd name="connsiteX4" fmla="*/ 2059273 w 2093235"/>
                  <a:gd name="connsiteY4" fmla="*/ 1012040 h 1298276"/>
                  <a:gd name="connsiteX5" fmla="*/ 2059234 w 2093235"/>
                  <a:gd name="connsiteY5" fmla="*/ 1012077 h 1298276"/>
                  <a:gd name="connsiteX6" fmla="*/ 1125747 w 2093235"/>
                  <a:gd name="connsiteY6" fmla="*/ 1298276 h 1298276"/>
                  <a:gd name="connsiteX7" fmla="*/ 0 w 2093235"/>
                  <a:gd name="connsiteY7" fmla="*/ 649138 h 1298276"/>
                  <a:gd name="connsiteX8" fmla="*/ 1125747 w 2093235"/>
                  <a:gd name="connsiteY8" fmla="*/ 0 h 1298276"/>
                  <a:gd name="connsiteX9" fmla="*/ 1755163 w 2093235"/>
                  <a:gd name="connsiteY9" fmla="*/ 110863 h 129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93235" h="1298276">
                    <a:moveTo>
                      <a:pt x="1861964" y="161675"/>
                    </a:moveTo>
                    <a:lnTo>
                      <a:pt x="1864466" y="164083"/>
                    </a:lnTo>
                    <a:cubicBezTo>
                      <a:pt x="1912347" y="216083"/>
                      <a:pt x="1954113" y="274143"/>
                      <a:pt x="1988661" y="338060"/>
                    </a:cubicBezTo>
                    <a:cubicBezTo>
                      <a:pt x="2092302" y="529812"/>
                      <a:pt x="2116252" y="747044"/>
                      <a:pt x="2072244" y="961768"/>
                    </a:cubicBezTo>
                    <a:lnTo>
                      <a:pt x="2059273" y="1012040"/>
                    </a:lnTo>
                    <a:lnTo>
                      <a:pt x="2059234" y="1012077"/>
                    </a:lnTo>
                    <a:cubicBezTo>
                      <a:pt x="1856930" y="1184749"/>
                      <a:pt x="1514330" y="1298276"/>
                      <a:pt x="1125747" y="1298276"/>
                    </a:cubicBezTo>
                    <a:cubicBezTo>
                      <a:pt x="504014" y="1298276"/>
                      <a:pt x="0" y="1007647"/>
                      <a:pt x="0" y="649138"/>
                    </a:cubicBezTo>
                    <a:cubicBezTo>
                      <a:pt x="0" y="290629"/>
                      <a:pt x="504014" y="0"/>
                      <a:pt x="1125747" y="0"/>
                    </a:cubicBezTo>
                    <a:cubicBezTo>
                      <a:pt x="1358897" y="0"/>
                      <a:pt x="1575493" y="40870"/>
                      <a:pt x="1755163" y="110863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">
                <a:extLst>
                  <a:ext uri="{FF2B5EF4-FFF2-40B4-BE49-F238E27FC236}">
                    <a16:creationId xmlns:a16="http://schemas.microsoft.com/office/drawing/2014/main" id="{0D6BA443-4F02-4C8A-A81D-5CB9DA053530}"/>
                  </a:ext>
                </a:extLst>
              </p:cNvPr>
              <p:cNvSpPr/>
              <p:nvPr/>
            </p:nvSpPr>
            <p:spPr>
              <a:xfrm rot="19800000">
                <a:off x="1310566" y="2058240"/>
                <a:ext cx="1571482" cy="1672187"/>
              </a:xfrm>
              <a:custGeom>
                <a:avLst/>
                <a:gdLst>
                  <a:gd name="connsiteX0" fmla="*/ 0 w 2251494"/>
                  <a:gd name="connsiteY0" fmla="*/ 867632 h 1735264"/>
                  <a:gd name="connsiteX1" fmla="*/ 1125747 w 2251494"/>
                  <a:gd name="connsiteY1" fmla="*/ 0 h 1735264"/>
                  <a:gd name="connsiteX2" fmla="*/ 2251494 w 2251494"/>
                  <a:gd name="connsiteY2" fmla="*/ 867632 h 1735264"/>
                  <a:gd name="connsiteX3" fmla="*/ 1125747 w 2251494"/>
                  <a:gd name="connsiteY3" fmla="*/ 1735264 h 1735264"/>
                  <a:gd name="connsiteX4" fmla="*/ 0 w 2251494"/>
                  <a:gd name="connsiteY4" fmla="*/ 867632 h 1735264"/>
                  <a:gd name="connsiteX0" fmla="*/ 26 w 2251520"/>
                  <a:gd name="connsiteY0" fmla="*/ 867632 h 1735264"/>
                  <a:gd name="connsiteX1" fmla="*/ 1125773 w 2251520"/>
                  <a:gd name="connsiteY1" fmla="*/ 0 h 1735264"/>
                  <a:gd name="connsiteX2" fmla="*/ 2251520 w 2251520"/>
                  <a:gd name="connsiteY2" fmla="*/ 867632 h 1735264"/>
                  <a:gd name="connsiteX3" fmla="*/ 1125773 w 2251520"/>
                  <a:gd name="connsiteY3" fmla="*/ 1735264 h 1735264"/>
                  <a:gd name="connsiteX4" fmla="*/ 26 w 2251520"/>
                  <a:gd name="connsiteY4" fmla="*/ 867632 h 1735264"/>
                  <a:gd name="connsiteX0" fmla="*/ 15 w 1266480"/>
                  <a:gd name="connsiteY0" fmla="*/ 885286 h 1770572"/>
                  <a:gd name="connsiteX1" fmla="*/ 1125762 w 1266480"/>
                  <a:gd name="connsiteY1" fmla="*/ 17654 h 1770572"/>
                  <a:gd name="connsiteX2" fmla="*/ 1125762 w 1266480"/>
                  <a:gd name="connsiteY2" fmla="*/ 1752918 h 1770572"/>
                  <a:gd name="connsiteX3" fmla="*/ 15 w 1266480"/>
                  <a:gd name="connsiteY3" fmla="*/ 885286 h 1770572"/>
                  <a:gd name="connsiteX0" fmla="*/ 8910 w 1275375"/>
                  <a:gd name="connsiteY0" fmla="*/ 887886 h 1775772"/>
                  <a:gd name="connsiteX1" fmla="*/ 1134657 w 1275375"/>
                  <a:gd name="connsiteY1" fmla="*/ 20254 h 1775772"/>
                  <a:gd name="connsiteX2" fmla="*/ 1134657 w 1275375"/>
                  <a:gd name="connsiteY2" fmla="*/ 1755518 h 1775772"/>
                  <a:gd name="connsiteX3" fmla="*/ 8910 w 1275375"/>
                  <a:gd name="connsiteY3" fmla="*/ 887886 h 1775772"/>
                  <a:gd name="connsiteX0" fmla="*/ 1552 w 1465986"/>
                  <a:gd name="connsiteY0" fmla="*/ 885177 h 1738272"/>
                  <a:gd name="connsiteX1" fmla="*/ 1127299 w 1465986"/>
                  <a:gd name="connsiteY1" fmla="*/ 17545 h 1738272"/>
                  <a:gd name="connsiteX2" fmla="*/ 1396017 w 1465986"/>
                  <a:gd name="connsiteY2" fmla="*/ 1718696 h 1738272"/>
                  <a:gd name="connsiteX3" fmla="*/ 1552 w 1465986"/>
                  <a:gd name="connsiteY3" fmla="*/ 885177 h 1738272"/>
                  <a:gd name="connsiteX0" fmla="*/ 3063 w 1447934"/>
                  <a:gd name="connsiteY0" fmla="*/ 841483 h 1692747"/>
                  <a:gd name="connsiteX1" fmla="*/ 1033384 w 1447934"/>
                  <a:gd name="connsiteY1" fmla="*/ 18365 h 1692747"/>
                  <a:gd name="connsiteX2" fmla="*/ 1397528 w 1447934"/>
                  <a:gd name="connsiteY2" fmla="*/ 1675002 h 1692747"/>
                  <a:gd name="connsiteX3" fmla="*/ 3063 w 1447934"/>
                  <a:gd name="connsiteY3" fmla="*/ 841483 h 1692747"/>
                  <a:gd name="connsiteX0" fmla="*/ 3357 w 1457471"/>
                  <a:gd name="connsiteY0" fmla="*/ 831044 h 1682308"/>
                  <a:gd name="connsiteX1" fmla="*/ 1033678 w 1457471"/>
                  <a:gd name="connsiteY1" fmla="*/ 7926 h 1682308"/>
                  <a:gd name="connsiteX2" fmla="*/ 1397822 w 1457471"/>
                  <a:gd name="connsiteY2" fmla="*/ 1664563 h 1682308"/>
                  <a:gd name="connsiteX3" fmla="*/ 3357 w 1457471"/>
                  <a:gd name="connsiteY3" fmla="*/ 831044 h 1682308"/>
                  <a:gd name="connsiteX0" fmla="*/ 0 w 1454114"/>
                  <a:gd name="connsiteY0" fmla="*/ 834646 h 1685910"/>
                  <a:gd name="connsiteX1" fmla="*/ 1030321 w 1454114"/>
                  <a:gd name="connsiteY1" fmla="*/ 11528 h 1685910"/>
                  <a:gd name="connsiteX2" fmla="*/ 1394465 w 1454114"/>
                  <a:gd name="connsiteY2" fmla="*/ 1668165 h 1685910"/>
                  <a:gd name="connsiteX3" fmla="*/ 0 w 1454114"/>
                  <a:gd name="connsiteY3" fmla="*/ 834646 h 1685910"/>
                  <a:gd name="connsiteX0" fmla="*/ 0 w 1495881"/>
                  <a:gd name="connsiteY0" fmla="*/ 834646 h 1685910"/>
                  <a:gd name="connsiteX1" fmla="*/ 1030321 w 1495881"/>
                  <a:gd name="connsiteY1" fmla="*/ 11528 h 1685910"/>
                  <a:gd name="connsiteX2" fmla="*/ 1394465 w 1495881"/>
                  <a:gd name="connsiteY2" fmla="*/ 1668165 h 1685910"/>
                  <a:gd name="connsiteX3" fmla="*/ 0 w 1495881"/>
                  <a:gd name="connsiteY3" fmla="*/ 834646 h 1685910"/>
                  <a:gd name="connsiteX0" fmla="*/ 0 w 1518274"/>
                  <a:gd name="connsiteY0" fmla="*/ 834646 h 1685910"/>
                  <a:gd name="connsiteX1" fmla="*/ 1030321 w 1518274"/>
                  <a:gd name="connsiteY1" fmla="*/ 11528 h 1685910"/>
                  <a:gd name="connsiteX2" fmla="*/ 1394465 w 1518274"/>
                  <a:gd name="connsiteY2" fmla="*/ 1668165 h 1685910"/>
                  <a:gd name="connsiteX3" fmla="*/ 0 w 1518274"/>
                  <a:gd name="connsiteY3" fmla="*/ 834646 h 1685910"/>
                  <a:gd name="connsiteX0" fmla="*/ 0 w 1518274"/>
                  <a:gd name="connsiteY0" fmla="*/ 834646 h 1672187"/>
                  <a:gd name="connsiteX1" fmla="*/ 1030321 w 1518274"/>
                  <a:gd name="connsiteY1" fmla="*/ 11528 h 1672187"/>
                  <a:gd name="connsiteX2" fmla="*/ 1394465 w 1518274"/>
                  <a:gd name="connsiteY2" fmla="*/ 1668165 h 1672187"/>
                  <a:gd name="connsiteX3" fmla="*/ 0 w 1518274"/>
                  <a:gd name="connsiteY3" fmla="*/ 834646 h 1672187"/>
                  <a:gd name="connsiteX0" fmla="*/ 0 w 1552025"/>
                  <a:gd name="connsiteY0" fmla="*/ 834646 h 1672187"/>
                  <a:gd name="connsiteX1" fmla="*/ 1030321 w 1552025"/>
                  <a:gd name="connsiteY1" fmla="*/ 11528 h 1672187"/>
                  <a:gd name="connsiteX2" fmla="*/ 1394465 w 1552025"/>
                  <a:gd name="connsiteY2" fmla="*/ 1668165 h 1672187"/>
                  <a:gd name="connsiteX3" fmla="*/ 0 w 1552025"/>
                  <a:gd name="connsiteY3" fmla="*/ 834646 h 1672187"/>
                  <a:gd name="connsiteX0" fmla="*/ 0 w 1571482"/>
                  <a:gd name="connsiteY0" fmla="*/ 834646 h 1672187"/>
                  <a:gd name="connsiteX1" fmla="*/ 1030321 w 1571482"/>
                  <a:gd name="connsiteY1" fmla="*/ 11528 h 1672187"/>
                  <a:gd name="connsiteX2" fmla="*/ 1394465 w 1571482"/>
                  <a:gd name="connsiteY2" fmla="*/ 1668165 h 1672187"/>
                  <a:gd name="connsiteX3" fmla="*/ 0 w 1571482"/>
                  <a:gd name="connsiteY3" fmla="*/ 834646 h 1672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482" h="1672187">
                    <a:moveTo>
                      <a:pt x="0" y="834646"/>
                    </a:moveTo>
                    <a:cubicBezTo>
                      <a:pt x="130783" y="330416"/>
                      <a:pt x="717425" y="-74251"/>
                      <a:pt x="1030321" y="11528"/>
                    </a:cubicBezTo>
                    <a:cubicBezTo>
                      <a:pt x="1640892" y="289090"/>
                      <a:pt x="1692960" y="1414915"/>
                      <a:pt x="1394465" y="1668165"/>
                    </a:cubicBezTo>
                    <a:cubicBezTo>
                      <a:pt x="1088273" y="1727713"/>
                      <a:pt x="60691" y="1110752"/>
                      <a:pt x="0" y="834646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四角形: 上の 2 つの角を丸める 450">
                <a:extLst>
                  <a:ext uri="{FF2B5EF4-FFF2-40B4-BE49-F238E27FC236}">
                    <a16:creationId xmlns:a16="http://schemas.microsoft.com/office/drawing/2014/main" id="{CCEA45CE-A19F-413A-AF02-D609F32CB6D4}"/>
                  </a:ext>
                </a:extLst>
              </p:cNvPr>
              <p:cNvSpPr/>
              <p:nvPr/>
            </p:nvSpPr>
            <p:spPr>
              <a:xfrm rot="6300000">
                <a:off x="3739458" y="1729206"/>
                <a:ext cx="87243" cy="588173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8FDF391-F701-49B2-BF92-26C47B2516BE}"/>
                  </a:ext>
                </a:extLst>
              </p:cNvPr>
              <p:cNvSpPr/>
              <p:nvPr/>
            </p:nvSpPr>
            <p:spPr>
              <a:xfrm rot="241984">
                <a:off x="3698012" y="1970028"/>
                <a:ext cx="1788126" cy="1387549"/>
              </a:xfrm>
              <a:custGeom>
                <a:avLst/>
                <a:gdLst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9252 w 2130897"/>
                  <a:gd name="connsiteY3" fmla="*/ 1250875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858482 w 2130897"/>
                  <a:gd name="connsiteY3" fmla="*/ 1121479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48356 w 2130897"/>
                  <a:gd name="connsiteY7" fmla="*/ 384630 h 1686466"/>
                  <a:gd name="connsiteX8" fmla="*/ 1134460 w 2130897"/>
                  <a:gd name="connsiteY8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0897" h="1686466">
                    <a:moveTo>
                      <a:pt x="1134460" y="989"/>
                    </a:moveTo>
                    <a:cubicBezTo>
                      <a:pt x="1902154" y="33154"/>
                      <a:pt x="2130897" y="693643"/>
                      <a:pt x="2130897" y="979357"/>
                    </a:cubicBezTo>
                    <a:cubicBezTo>
                      <a:pt x="2130897" y="1050785"/>
                      <a:pt x="2103015" y="1118832"/>
                      <a:pt x="2052592" y="1180724"/>
                    </a:cubicBezTo>
                    <a:cubicBezTo>
                      <a:pt x="1675167" y="1797878"/>
                      <a:pt x="1348489" y="1517885"/>
                      <a:pt x="996438" y="1686466"/>
                    </a:cubicBezTo>
                    <a:cubicBezTo>
                      <a:pt x="446120" y="1686466"/>
                      <a:pt x="0" y="1418420"/>
                      <a:pt x="0" y="1169138"/>
                    </a:cubicBezTo>
                    <a:cubicBezTo>
                      <a:pt x="0" y="1028916"/>
                      <a:pt x="72376" y="726705"/>
                      <a:pt x="272338" y="494834"/>
                    </a:cubicBezTo>
                    <a:lnTo>
                      <a:pt x="348356" y="384630"/>
                    </a:lnTo>
                    <a:cubicBezTo>
                      <a:pt x="501503" y="167178"/>
                      <a:pt x="750613" y="-15094"/>
                      <a:pt x="1134460" y="989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26">
                <a:extLst>
                  <a:ext uri="{FF2B5EF4-FFF2-40B4-BE49-F238E27FC236}">
                    <a16:creationId xmlns:a16="http://schemas.microsoft.com/office/drawing/2014/main" id="{56201272-E6D8-4D64-A7B2-2FD021FE6026}"/>
                  </a:ext>
                </a:extLst>
              </p:cNvPr>
              <p:cNvSpPr/>
              <p:nvPr/>
            </p:nvSpPr>
            <p:spPr>
              <a:xfrm rot="241984">
                <a:off x="3692705" y="2120757"/>
                <a:ext cx="1639649" cy="1231405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26">
                <a:extLst>
                  <a:ext uri="{FF2B5EF4-FFF2-40B4-BE49-F238E27FC236}">
                    <a16:creationId xmlns:a16="http://schemas.microsoft.com/office/drawing/2014/main" id="{F230A255-915F-43FF-806F-6A9BDD70F587}"/>
                  </a:ext>
                </a:extLst>
              </p:cNvPr>
              <p:cNvSpPr/>
              <p:nvPr/>
            </p:nvSpPr>
            <p:spPr>
              <a:xfrm rot="241984">
                <a:off x="3713150" y="2148709"/>
                <a:ext cx="1590257" cy="1174903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6">
                <a:extLst>
                  <a:ext uri="{FF2B5EF4-FFF2-40B4-BE49-F238E27FC236}">
                    <a16:creationId xmlns:a16="http://schemas.microsoft.com/office/drawing/2014/main" id="{4650482D-C5DC-4F54-AA70-2C7DE7B7763D}"/>
                  </a:ext>
                </a:extLst>
              </p:cNvPr>
              <p:cNvSpPr/>
              <p:nvPr/>
            </p:nvSpPr>
            <p:spPr>
              <a:xfrm rot="241984">
                <a:off x="3818998" y="2233856"/>
                <a:ext cx="1377332" cy="1022028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F45BD138-4CDA-4B38-AB04-70620AA9D5F3}"/>
                  </a:ext>
                </a:extLst>
              </p:cNvPr>
              <p:cNvSpPr/>
              <p:nvPr/>
            </p:nvSpPr>
            <p:spPr>
              <a:xfrm rot="241984">
                <a:off x="3818975" y="2234508"/>
                <a:ext cx="1376698" cy="1021354"/>
              </a:xfrm>
              <a:custGeom>
                <a:avLst/>
                <a:gdLst>
                  <a:gd name="connsiteX0" fmla="*/ 372205 w 1673277"/>
                  <a:gd name="connsiteY0" fmla="*/ 1161281 h 1241382"/>
                  <a:gd name="connsiteX1" fmla="*/ 398270 w 1673277"/>
                  <a:gd name="connsiteY1" fmla="*/ 1165178 h 1241382"/>
                  <a:gd name="connsiteX2" fmla="*/ 410441 w 1673277"/>
                  <a:gd name="connsiteY2" fmla="*/ 1172927 h 1241382"/>
                  <a:gd name="connsiteX3" fmla="*/ 823284 w 1673277"/>
                  <a:gd name="connsiteY3" fmla="*/ 1153279 h 1241382"/>
                  <a:gd name="connsiteX4" fmla="*/ 865333 w 1673277"/>
                  <a:gd name="connsiteY4" fmla="*/ 1230738 h 1241382"/>
                  <a:gd name="connsiteX5" fmla="*/ 864326 w 1673277"/>
                  <a:gd name="connsiteY5" fmla="*/ 1239930 h 1241382"/>
                  <a:gd name="connsiteX6" fmla="*/ 836253 w 1673277"/>
                  <a:gd name="connsiteY6" fmla="*/ 1241382 h 1241382"/>
                  <a:gd name="connsiteX7" fmla="*/ 782051 w 1673277"/>
                  <a:gd name="connsiteY7" fmla="*/ 1238181 h 1241382"/>
                  <a:gd name="connsiteX8" fmla="*/ 781235 w 1673277"/>
                  <a:gd name="connsiteY8" fmla="*/ 1230738 h 1241382"/>
                  <a:gd name="connsiteX9" fmla="*/ 823284 w 1673277"/>
                  <a:gd name="connsiteY9" fmla="*/ 1153279 h 1241382"/>
                  <a:gd name="connsiteX10" fmla="*/ 599614 w 1673277"/>
                  <a:gd name="connsiteY10" fmla="*/ 1151354 h 1241382"/>
                  <a:gd name="connsiteX11" fmla="*/ 669889 w 1673277"/>
                  <a:gd name="connsiteY11" fmla="*/ 1179902 h 1241382"/>
                  <a:gd name="connsiteX12" fmla="*/ 702432 w 1673277"/>
                  <a:gd name="connsiteY12" fmla="*/ 1225648 h 1241382"/>
                  <a:gd name="connsiteX13" fmla="*/ 701812 w 1673277"/>
                  <a:gd name="connsiteY13" fmla="*/ 1233442 h 1241382"/>
                  <a:gd name="connsiteX14" fmla="*/ 667564 w 1673277"/>
                  <a:gd name="connsiteY14" fmla="*/ 1231419 h 1241382"/>
                  <a:gd name="connsiteX15" fmla="*/ 596873 w 1673277"/>
                  <a:gd name="connsiteY15" fmla="*/ 1218807 h 1241382"/>
                  <a:gd name="connsiteX16" fmla="*/ 581184 w 1673277"/>
                  <a:gd name="connsiteY16" fmla="*/ 1196754 h 1241382"/>
                  <a:gd name="connsiteX17" fmla="*/ 584153 w 1673277"/>
                  <a:gd name="connsiteY17" fmla="*/ 1159472 h 1241382"/>
                  <a:gd name="connsiteX18" fmla="*/ 599614 w 1673277"/>
                  <a:gd name="connsiteY18" fmla="*/ 1151354 h 1241382"/>
                  <a:gd name="connsiteX19" fmla="*/ 938076 w 1673277"/>
                  <a:gd name="connsiteY19" fmla="*/ 1126227 h 1241382"/>
                  <a:gd name="connsiteX20" fmla="*/ 958203 w 1673277"/>
                  <a:gd name="connsiteY20" fmla="*/ 1126637 h 1241382"/>
                  <a:gd name="connsiteX21" fmla="*/ 987740 w 1673277"/>
                  <a:gd name="connsiteY21" fmla="*/ 1133534 h 1241382"/>
                  <a:gd name="connsiteX22" fmla="*/ 1046837 w 1673277"/>
                  <a:gd name="connsiteY22" fmla="*/ 1198922 h 1241382"/>
                  <a:gd name="connsiteX23" fmla="*/ 959809 w 1673277"/>
                  <a:gd name="connsiteY23" fmla="*/ 1212858 h 1241382"/>
                  <a:gd name="connsiteX24" fmla="*/ 900712 w 1673277"/>
                  <a:gd name="connsiteY24" fmla="*/ 1147470 h 1241382"/>
                  <a:gd name="connsiteX25" fmla="*/ 938076 w 1673277"/>
                  <a:gd name="connsiteY25" fmla="*/ 1126227 h 1241382"/>
                  <a:gd name="connsiteX26" fmla="*/ 1174889 w 1673277"/>
                  <a:gd name="connsiteY26" fmla="*/ 1103997 h 1241382"/>
                  <a:gd name="connsiteX27" fmla="*/ 1190792 w 1673277"/>
                  <a:gd name="connsiteY27" fmla="*/ 1190686 h 1241382"/>
                  <a:gd name="connsiteX28" fmla="*/ 1186154 w 1673277"/>
                  <a:gd name="connsiteY28" fmla="*/ 1200932 h 1241382"/>
                  <a:gd name="connsiteX29" fmla="*/ 1162061 w 1673277"/>
                  <a:gd name="connsiteY29" fmla="*/ 1207640 h 1241382"/>
                  <a:gd name="connsiteX30" fmla="*/ 1105912 w 1673277"/>
                  <a:gd name="connsiteY30" fmla="*/ 1216581 h 1241382"/>
                  <a:gd name="connsiteX31" fmla="*/ 1110855 w 1673277"/>
                  <a:gd name="connsiteY31" fmla="*/ 1164558 h 1241382"/>
                  <a:gd name="connsiteX32" fmla="*/ 1174889 w 1673277"/>
                  <a:gd name="connsiteY32" fmla="*/ 1103997 h 1241382"/>
                  <a:gd name="connsiteX33" fmla="*/ 444697 w 1673277"/>
                  <a:gd name="connsiteY33" fmla="*/ 1098240 h 1241382"/>
                  <a:gd name="connsiteX34" fmla="*/ 514972 w 1673277"/>
                  <a:gd name="connsiteY34" fmla="*/ 1126788 h 1241382"/>
                  <a:gd name="connsiteX35" fmla="*/ 547515 w 1673277"/>
                  <a:gd name="connsiteY35" fmla="*/ 1172533 h 1241382"/>
                  <a:gd name="connsiteX36" fmla="*/ 544572 w 1673277"/>
                  <a:gd name="connsiteY36" fmla="*/ 1209477 h 1241382"/>
                  <a:gd name="connsiteX37" fmla="*/ 510446 w 1673277"/>
                  <a:gd name="connsiteY37" fmla="*/ 1203388 h 1241382"/>
                  <a:gd name="connsiteX38" fmla="*/ 457245 w 1673277"/>
                  <a:gd name="connsiteY38" fmla="*/ 1187183 h 1241382"/>
                  <a:gd name="connsiteX39" fmla="*/ 426267 w 1673277"/>
                  <a:gd name="connsiteY39" fmla="*/ 1143639 h 1241382"/>
                  <a:gd name="connsiteX40" fmla="*/ 429236 w 1673277"/>
                  <a:gd name="connsiteY40" fmla="*/ 1106357 h 1241382"/>
                  <a:gd name="connsiteX41" fmla="*/ 444697 w 1673277"/>
                  <a:gd name="connsiteY41" fmla="*/ 1098240 h 1241382"/>
                  <a:gd name="connsiteX42" fmla="*/ 1374492 w 1673277"/>
                  <a:gd name="connsiteY42" fmla="*/ 1082366 h 1241382"/>
                  <a:gd name="connsiteX43" fmla="*/ 1389952 w 1673277"/>
                  <a:gd name="connsiteY43" fmla="*/ 1090484 h 1241382"/>
                  <a:gd name="connsiteX44" fmla="*/ 1392922 w 1673277"/>
                  <a:gd name="connsiteY44" fmla="*/ 1127766 h 1241382"/>
                  <a:gd name="connsiteX45" fmla="*/ 1390119 w 1673277"/>
                  <a:gd name="connsiteY45" fmla="*/ 1131706 h 1241382"/>
                  <a:gd name="connsiteX46" fmla="*/ 1304241 w 1673277"/>
                  <a:gd name="connsiteY46" fmla="*/ 1168053 h 1241382"/>
                  <a:gd name="connsiteX47" fmla="*/ 1273269 w 1673277"/>
                  <a:gd name="connsiteY47" fmla="*/ 1176677 h 1241382"/>
                  <a:gd name="connsiteX48" fmla="*/ 1271674 w 1673277"/>
                  <a:gd name="connsiteY48" fmla="*/ 1156660 h 1241382"/>
                  <a:gd name="connsiteX49" fmla="*/ 1304216 w 1673277"/>
                  <a:gd name="connsiteY49" fmla="*/ 1110915 h 1241382"/>
                  <a:gd name="connsiteX50" fmla="*/ 1374492 w 1673277"/>
                  <a:gd name="connsiteY50" fmla="*/ 1082366 h 1241382"/>
                  <a:gd name="connsiteX51" fmla="*/ 250367 w 1673277"/>
                  <a:gd name="connsiteY51" fmla="*/ 1071182 h 1241382"/>
                  <a:gd name="connsiteX52" fmla="*/ 314401 w 1673277"/>
                  <a:gd name="connsiteY52" fmla="*/ 1131743 h 1241382"/>
                  <a:gd name="connsiteX53" fmla="*/ 314806 w 1673277"/>
                  <a:gd name="connsiteY53" fmla="*/ 1136002 h 1241382"/>
                  <a:gd name="connsiteX54" fmla="*/ 244388 w 1673277"/>
                  <a:gd name="connsiteY54" fmla="*/ 1104285 h 1241382"/>
                  <a:gd name="connsiteX55" fmla="*/ 231427 w 1673277"/>
                  <a:gd name="connsiteY55" fmla="*/ 1095980 h 1241382"/>
                  <a:gd name="connsiteX56" fmla="*/ 236701 w 1673277"/>
                  <a:gd name="connsiteY56" fmla="*/ 1082053 h 1241382"/>
                  <a:gd name="connsiteX57" fmla="*/ 250367 w 1673277"/>
                  <a:gd name="connsiteY57" fmla="*/ 1071182 h 1241382"/>
                  <a:gd name="connsiteX58" fmla="*/ 982338 w 1673277"/>
                  <a:gd name="connsiteY58" fmla="*/ 1015572 h 1241382"/>
                  <a:gd name="connsiteX59" fmla="*/ 1002465 w 1673277"/>
                  <a:gd name="connsiteY59" fmla="*/ 1015982 h 1241382"/>
                  <a:gd name="connsiteX60" fmla="*/ 1032002 w 1673277"/>
                  <a:gd name="connsiteY60" fmla="*/ 1022879 h 1241382"/>
                  <a:gd name="connsiteX61" fmla="*/ 1091099 w 1673277"/>
                  <a:gd name="connsiteY61" fmla="*/ 1088266 h 1241382"/>
                  <a:gd name="connsiteX62" fmla="*/ 1004071 w 1673277"/>
                  <a:gd name="connsiteY62" fmla="*/ 1102203 h 1241382"/>
                  <a:gd name="connsiteX63" fmla="*/ 944974 w 1673277"/>
                  <a:gd name="connsiteY63" fmla="*/ 1036815 h 1241382"/>
                  <a:gd name="connsiteX64" fmla="*/ 982338 w 1673277"/>
                  <a:gd name="connsiteY64" fmla="*/ 1015572 h 1241382"/>
                  <a:gd name="connsiteX65" fmla="*/ 677217 w 1673277"/>
                  <a:gd name="connsiteY65" fmla="*/ 1014235 h 1241382"/>
                  <a:gd name="connsiteX66" fmla="*/ 719266 w 1673277"/>
                  <a:gd name="connsiteY66" fmla="*/ 1091694 h 1241382"/>
                  <a:gd name="connsiteX67" fmla="*/ 677217 w 1673277"/>
                  <a:gd name="connsiteY67" fmla="*/ 1169153 h 1241382"/>
                  <a:gd name="connsiteX68" fmla="*/ 635168 w 1673277"/>
                  <a:gd name="connsiteY68" fmla="*/ 1091694 h 1241382"/>
                  <a:gd name="connsiteX69" fmla="*/ 677217 w 1673277"/>
                  <a:gd name="connsiteY69" fmla="*/ 1014235 h 1241382"/>
                  <a:gd name="connsiteX70" fmla="*/ 900886 w 1673277"/>
                  <a:gd name="connsiteY70" fmla="*/ 1007121 h 1241382"/>
                  <a:gd name="connsiteX71" fmla="*/ 916348 w 1673277"/>
                  <a:gd name="connsiteY71" fmla="*/ 1015239 h 1241382"/>
                  <a:gd name="connsiteX72" fmla="*/ 886774 w 1673277"/>
                  <a:gd name="connsiteY72" fmla="*/ 1098265 h 1241382"/>
                  <a:gd name="connsiteX73" fmla="*/ 801039 w 1673277"/>
                  <a:gd name="connsiteY73" fmla="*/ 1118696 h 1241382"/>
                  <a:gd name="connsiteX74" fmla="*/ 830612 w 1673277"/>
                  <a:gd name="connsiteY74" fmla="*/ 1035669 h 1241382"/>
                  <a:gd name="connsiteX75" fmla="*/ 900886 w 1673277"/>
                  <a:gd name="connsiteY75" fmla="*/ 1007121 h 1241382"/>
                  <a:gd name="connsiteX76" fmla="*/ 562425 w 1673277"/>
                  <a:gd name="connsiteY76" fmla="*/ 987183 h 1241382"/>
                  <a:gd name="connsiteX77" fmla="*/ 599789 w 1673277"/>
                  <a:gd name="connsiteY77" fmla="*/ 1008426 h 1241382"/>
                  <a:gd name="connsiteX78" fmla="*/ 540692 w 1673277"/>
                  <a:gd name="connsiteY78" fmla="*/ 1073815 h 1241382"/>
                  <a:gd name="connsiteX79" fmla="*/ 453664 w 1673277"/>
                  <a:gd name="connsiteY79" fmla="*/ 1059878 h 1241382"/>
                  <a:gd name="connsiteX80" fmla="*/ 512761 w 1673277"/>
                  <a:gd name="connsiteY80" fmla="*/ 994490 h 1241382"/>
                  <a:gd name="connsiteX81" fmla="*/ 542298 w 1673277"/>
                  <a:gd name="connsiteY81" fmla="*/ 987593 h 1241382"/>
                  <a:gd name="connsiteX82" fmla="*/ 562425 w 1673277"/>
                  <a:gd name="connsiteY82" fmla="*/ 987183 h 1241382"/>
                  <a:gd name="connsiteX83" fmla="*/ 1266281 w 1673277"/>
                  <a:gd name="connsiteY83" fmla="*/ 983501 h 1241382"/>
                  <a:gd name="connsiteX84" fmla="*/ 1319910 w 1673277"/>
                  <a:gd name="connsiteY84" fmla="*/ 1012880 h 1241382"/>
                  <a:gd name="connsiteX85" fmla="*/ 1251510 w 1673277"/>
                  <a:gd name="connsiteY85" fmla="*/ 1068462 h 1241382"/>
                  <a:gd name="connsiteX86" fmla="*/ 1167637 w 1673277"/>
                  <a:gd name="connsiteY86" fmla="*/ 1041384 h 1241382"/>
                  <a:gd name="connsiteX87" fmla="*/ 1236037 w 1673277"/>
                  <a:gd name="connsiteY87" fmla="*/ 985800 h 1241382"/>
                  <a:gd name="connsiteX88" fmla="*/ 1266281 w 1673277"/>
                  <a:gd name="connsiteY88" fmla="*/ 983501 h 1241382"/>
                  <a:gd name="connsiteX89" fmla="*/ 325612 w 1673277"/>
                  <a:gd name="connsiteY89" fmla="*/ 964953 h 1241382"/>
                  <a:gd name="connsiteX90" fmla="*/ 389646 w 1673277"/>
                  <a:gd name="connsiteY90" fmla="*/ 1025514 h 1241382"/>
                  <a:gd name="connsiteX91" fmla="*/ 373744 w 1673277"/>
                  <a:gd name="connsiteY91" fmla="*/ 1112204 h 1241382"/>
                  <a:gd name="connsiteX92" fmla="*/ 309710 w 1673277"/>
                  <a:gd name="connsiteY92" fmla="*/ 1051642 h 1241382"/>
                  <a:gd name="connsiteX93" fmla="*/ 325612 w 1673277"/>
                  <a:gd name="connsiteY93" fmla="*/ 964953 h 1241382"/>
                  <a:gd name="connsiteX94" fmla="*/ 1493576 w 1673277"/>
                  <a:gd name="connsiteY94" fmla="*/ 949079 h 1241382"/>
                  <a:gd name="connsiteX95" fmla="*/ 1509479 w 1673277"/>
                  <a:gd name="connsiteY95" fmla="*/ 1035769 h 1241382"/>
                  <a:gd name="connsiteX96" fmla="*/ 1496971 w 1673277"/>
                  <a:gd name="connsiteY96" fmla="*/ 1063401 h 1241382"/>
                  <a:gd name="connsiteX97" fmla="*/ 1482461 w 1673277"/>
                  <a:gd name="connsiteY97" fmla="*/ 1081837 h 1241382"/>
                  <a:gd name="connsiteX98" fmla="*/ 1460095 w 1673277"/>
                  <a:gd name="connsiteY98" fmla="*/ 1095743 h 1241382"/>
                  <a:gd name="connsiteX99" fmla="*/ 1445445 w 1673277"/>
                  <a:gd name="connsiteY99" fmla="*/ 1096331 h 1241382"/>
                  <a:gd name="connsiteX100" fmla="*/ 1429542 w 1673277"/>
                  <a:gd name="connsiteY100" fmla="*/ 1009641 h 1241382"/>
                  <a:gd name="connsiteX101" fmla="*/ 1493576 w 1673277"/>
                  <a:gd name="connsiteY101" fmla="*/ 949079 h 1241382"/>
                  <a:gd name="connsiteX102" fmla="*/ 126010 w 1673277"/>
                  <a:gd name="connsiteY102" fmla="*/ 943323 h 1241382"/>
                  <a:gd name="connsiteX103" fmla="*/ 196285 w 1673277"/>
                  <a:gd name="connsiteY103" fmla="*/ 971871 h 1241382"/>
                  <a:gd name="connsiteX104" fmla="*/ 225858 w 1673277"/>
                  <a:gd name="connsiteY104" fmla="*/ 1054898 h 1241382"/>
                  <a:gd name="connsiteX105" fmla="*/ 140122 w 1673277"/>
                  <a:gd name="connsiteY105" fmla="*/ 1034467 h 1241382"/>
                  <a:gd name="connsiteX106" fmla="*/ 110549 w 1673277"/>
                  <a:gd name="connsiteY106" fmla="*/ 951440 h 1241382"/>
                  <a:gd name="connsiteX107" fmla="*/ 126010 w 1673277"/>
                  <a:gd name="connsiteY107" fmla="*/ 943323 h 1241382"/>
                  <a:gd name="connsiteX108" fmla="*/ 1644949 w 1673277"/>
                  <a:gd name="connsiteY108" fmla="*/ 917259 h 1241382"/>
                  <a:gd name="connsiteX109" fmla="*/ 1607500 w 1673277"/>
                  <a:gd name="connsiteY109" fmla="*/ 979144 h 1241382"/>
                  <a:gd name="connsiteX110" fmla="*/ 1585044 w 1673277"/>
                  <a:gd name="connsiteY110" fmla="*/ 1000366 h 1241382"/>
                  <a:gd name="connsiteX111" fmla="*/ 1576062 w 1673277"/>
                  <a:gd name="connsiteY111" fmla="*/ 1000042 h 1241382"/>
                  <a:gd name="connsiteX112" fmla="*/ 1548291 w 1673277"/>
                  <a:gd name="connsiteY112" fmla="*/ 974991 h 1241382"/>
                  <a:gd name="connsiteX113" fmla="*/ 1616691 w 1673277"/>
                  <a:gd name="connsiteY113" fmla="*/ 919407 h 1241382"/>
                  <a:gd name="connsiteX114" fmla="*/ 1177757 w 1673277"/>
                  <a:gd name="connsiteY114" fmla="*/ 899403 h 1241382"/>
                  <a:gd name="connsiteX115" fmla="*/ 1231386 w 1673277"/>
                  <a:gd name="connsiteY115" fmla="*/ 928782 h 1241382"/>
                  <a:gd name="connsiteX116" fmla="*/ 1162986 w 1673277"/>
                  <a:gd name="connsiteY116" fmla="*/ 984364 h 1241382"/>
                  <a:gd name="connsiteX117" fmla="*/ 1079112 w 1673277"/>
                  <a:gd name="connsiteY117" fmla="*/ 957285 h 1241382"/>
                  <a:gd name="connsiteX118" fmla="*/ 1147513 w 1673277"/>
                  <a:gd name="connsiteY118" fmla="*/ 901702 h 1241382"/>
                  <a:gd name="connsiteX119" fmla="*/ 1177757 w 1673277"/>
                  <a:gd name="connsiteY119" fmla="*/ 899403 h 1241382"/>
                  <a:gd name="connsiteX120" fmla="*/ 991855 w 1673277"/>
                  <a:gd name="connsiteY120" fmla="*/ 877271 h 1241382"/>
                  <a:gd name="connsiteX121" fmla="*/ 1045484 w 1673277"/>
                  <a:gd name="connsiteY121" fmla="*/ 906650 h 1241382"/>
                  <a:gd name="connsiteX122" fmla="*/ 977085 w 1673277"/>
                  <a:gd name="connsiteY122" fmla="*/ 962233 h 1241382"/>
                  <a:gd name="connsiteX123" fmla="*/ 893211 w 1673277"/>
                  <a:gd name="connsiteY123" fmla="*/ 935154 h 1241382"/>
                  <a:gd name="connsiteX124" fmla="*/ 961611 w 1673277"/>
                  <a:gd name="connsiteY124" fmla="*/ 879571 h 1241382"/>
                  <a:gd name="connsiteX125" fmla="*/ 991855 w 1673277"/>
                  <a:gd name="connsiteY125" fmla="*/ 877271 h 1241382"/>
                  <a:gd name="connsiteX126" fmla="*/ 518163 w 1673277"/>
                  <a:gd name="connsiteY126" fmla="*/ 876528 h 1241382"/>
                  <a:gd name="connsiteX127" fmla="*/ 555527 w 1673277"/>
                  <a:gd name="connsiteY127" fmla="*/ 897771 h 1241382"/>
                  <a:gd name="connsiteX128" fmla="*/ 496430 w 1673277"/>
                  <a:gd name="connsiteY128" fmla="*/ 963159 h 1241382"/>
                  <a:gd name="connsiteX129" fmla="*/ 409402 w 1673277"/>
                  <a:gd name="connsiteY129" fmla="*/ 949223 h 1241382"/>
                  <a:gd name="connsiteX130" fmla="*/ 468499 w 1673277"/>
                  <a:gd name="connsiteY130" fmla="*/ 883835 h 1241382"/>
                  <a:gd name="connsiteX131" fmla="*/ 498036 w 1673277"/>
                  <a:gd name="connsiteY131" fmla="*/ 876938 h 1241382"/>
                  <a:gd name="connsiteX132" fmla="*/ 518163 w 1673277"/>
                  <a:gd name="connsiteY132" fmla="*/ 876528 h 1241382"/>
                  <a:gd name="connsiteX133" fmla="*/ 599615 w 1673277"/>
                  <a:gd name="connsiteY133" fmla="*/ 868077 h 1241382"/>
                  <a:gd name="connsiteX134" fmla="*/ 669889 w 1673277"/>
                  <a:gd name="connsiteY134" fmla="*/ 896625 h 1241382"/>
                  <a:gd name="connsiteX135" fmla="*/ 699462 w 1673277"/>
                  <a:gd name="connsiteY135" fmla="*/ 979652 h 1241382"/>
                  <a:gd name="connsiteX136" fmla="*/ 613727 w 1673277"/>
                  <a:gd name="connsiteY136" fmla="*/ 959221 h 1241382"/>
                  <a:gd name="connsiteX137" fmla="*/ 584154 w 1673277"/>
                  <a:gd name="connsiteY137" fmla="*/ 876195 h 1241382"/>
                  <a:gd name="connsiteX138" fmla="*/ 599615 w 1673277"/>
                  <a:gd name="connsiteY138" fmla="*/ 868077 h 1241382"/>
                  <a:gd name="connsiteX139" fmla="*/ 805579 w 1673277"/>
                  <a:gd name="connsiteY139" fmla="*/ 865575 h 1241382"/>
                  <a:gd name="connsiteX140" fmla="*/ 847628 w 1673277"/>
                  <a:gd name="connsiteY140" fmla="*/ 943034 h 1241382"/>
                  <a:gd name="connsiteX141" fmla="*/ 805579 w 1673277"/>
                  <a:gd name="connsiteY141" fmla="*/ 1020493 h 1241382"/>
                  <a:gd name="connsiteX142" fmla="*/ 763530 w 1673277"/>
                  <a:gd name="connsiteY142" fmla="*/ 943034 h 1241382"/>
                  <a:gd name="connsiteX143" fmla="*/ 805579 w 1673277"/>
                  <a:gd name="connsiteY143" fmla="*/ 865575 h 1241382"/>
                  <a:gd name="connsiteX144" fmla="*/ 1301026 w 1673277"/>
                  <a:gd name="connsiteY144" fmla="*/ 860654 h 1241382"/>
                  <a:gd name="connsiteX145" fmla="*/ 1321153 w 1673277"/>
                  <a:gd name="connsiteY145" fmla="*/ 861065 h 1241382"/>
                  <a:gd name="connsiteX146" fmla="*/ 1350689 w 1673277"/>
                  <a:gd name="connsiteY146" fmla="*/ 867962 h 1241382"/>
                  <a:gd name="connsiteX147" fmla="*/ 1409787 w 1673277"/>
                  <a:gd name="connsiteY147" fmla="*/ 933349 h 1241382"/>
                  <a:gd name="connsiteX148" fmla="*/ 1322759 w 1673277"/>
                  <a:gd name="connsiteY148" fmla="*/ 947286 h 1241382"/>
                  <a:gd name="connsiteX149" fmla="*/ 1263662 w 1673277"/>
                  <a:gd name="connsiteY149" fmla="*/ 881898 h 1241382"/>
                  <a:gd name="connsiteX150" fmla="*/ 1301026 w 1673277"/>
                  <a:gd name="connsiteY150" fmla="*/ 860654 h 1241382"/>
                  <a:gd name="connsiteX151" fmla="*/ 234221 w 1673277"/>
                  <a:gd name="connsiteY151" fmla="*/ 844457 h 1241382"/>
                  <a:gd name="connsiteX152" fmla="*/ 264465 w 1673277"/>
                  <a:gd name="connsiteY152" fmla="*/ 846757 h 1241382"/>
                  <a:gd name="connsiteX153" fmla="*/ 332865 w 1673277"/>
                  <a:gd name="connsiteY153" fmla="*/ 902340 h 1241382"/>
                  <a:gd name="connsiteX154" fmla="*/ 248991 w 1673277"/>
                  <a:gd name="connsiteY154" fmla="*/ 929419 h 1241382"/>
                  <a:gd name="connsiteX155" fmla="*/ 180592 w 1673277"/>
                  <a:gd name="connsiteY155" fmla="*/ 873836 h 1241382"/>
                  <a:gd name="connsiteX156" fmla="*/ 234221 w 1673277"/>
                  <a:gd name="connsiteY156" fmla="*/ 844457 h 1241382"/>
                  <a:gd name="connsiteX157" fmla="*/ 1584968 w 1673277"/>
                  <a:gd name="connsiteY157" fmla="*/ 828584 h 1241382"/>
                  <a:gd name="connsiteX158" fmla="*/ 1638597 w 1673277"/>
                  <a:gd name="connsiteY158" fmla="*/ 857963 h 1241382"/>
                  <a:gd name="connsiteX159" fmla="*/ 1570197 w 1673277"/>
                  <a:gd name="connsiteY159" fmla="*/ 913545 h 1241382"/>
                  <a:gd name="connsiteX160" fmla="*/ 1486324 w 1673277"/>
                  <a:gd name="connsiteY160" fmla="*/ 886466 h 1241382"/>
                  <a:gd name="connsiteX161" fmla="*/ 1554724 w 1673277"/>
                  <a:gd name="connsiteY161" fmla="*/ 830883 h 1241382"/>
                  <a:gd name="connsiteX162" fmla="*/ 1584968 w 1673277"/>
                  <a:gd name="connsiteY162" fmla="*/ 828584 h 1241382"/>
                  <a:gd name="connsiteX163" fmla="*/ 6925 w 1673277"/>
                  <a:gd name="connsiteY163" fmla="*/ 810036 h 1241382"/>
                  <a:gd name="connsiteX164" fmla="*/ 70959 w 1673277"/>
                  <a:gd name="connsiteY164" fmla="*/ 870597 h 1241382"/>
                  <a:gd name="connsiteX165" fmla="*/ 68723 w 1673277"/>
                  <a:gd name="connsiteY165" fmla="*/ 946416 h 1241382"/>
                  <a:gd name="connsiteX166" fmla="*/ 57810 w 1673277"/>
                  <a:gd name="connsiteY166" fmla="*/ 955097 h 1241382"/>
                  <a:gd name="connsiteX167" fmla="*/ 16235 w 1673277"/>
                  <a:gd name="connsiteY167" fmla="*/ 889866 h 1241382"/>
                  <a:gd name="connsiteX168" fmla="*/ 0 w 1673277"/>
                  <a:gd name="connsiteY168" fmla="*/ 815545 h 1241382"/>
                  <a:gd name="connsiteX169" fmla="*/ 1164478 w 1673277"/>
                  <a:gd name="connsiteY169" fmla="*/ 784321 h 1241382"/>
                  <a:gd name="connsiteX170" fmla="*/ 1218107 w 1673277"/>
                  <a:gd name="connsiteY170" fmla="*/ 813700 h 1241382"/>
                  <a:gd name="connsiteX171" fmla="*/ 1149707 w 1673277"/>
                  <a:gd name="connsiteY171" fmla="*/ 869283 h 1241382"/>
                  <a:gd name="connsiteX172" fmla="*/ 1065833 w 1673277"/>
                  <a:gd name="connsiteY172" fmla="*/ 842204 h 1241382"/>
                  <a:gd name="connsiteX173" fmla="*/ 1134234 w 1673277"/>
                  <a:gd name="connsiteY173" fmla="*/ 786621 h 1241382"/>
                  <a:gd name="connsiteX174" fmla="*/ 1164478 w 1673277"/>
                  <a:gd name="connsiteY174" fmla="*/ 784321 h 1241382"/>
                  <a:gd name="connsiteX175" fmla="*/ 322745 w 1673277"/>
                  <a:gd name="connsiteY175" fmla="*/ 760359 h 1241382"/>
                  <a:gd name="connsiteX176" fmla="*/ 352989 w 1673277"/>
                  <a:gd name="connsiteY176" fmla="*/ 762659 h 1241382"/>
                  <a:gd name="connsiteX177" fmla="*/ 421389 w 1673277"/>
                  <a:gd name="connsiteY177" fmla="*/ 818242 h 1241382"/>
                  <a:gd name="connsiteX178" fmla="*/ 337515 w 1673277"/>
                  <a:gd name="connsiteY178" fmla="*/ 845320 h 1241382"/>
                  <a:gd name="connsiteX179" fmla="*/ 269116 w 1673277"/>
                  <a:gd name="connsiteY179" fmla="*/ 789738 h 1241382"/>
                  <a:gd name="connsiteX180" fmla="*/ 322745 w 1673277"/>
                  <a:gd name="connsiteY180" fmla="*/ 760359 h 1241382"/>
                  <a:gd name="connsiteX181" fmla="*/ 1643477 w 1673277"/>
                  <a:gd name="connsiteY181" fmla="*/ 752468 h 1241382"/>
                  <a:gd name="connsiteX182" fmla="*/ 1668253 w 1673277"/>
                  <a:gd name="connsiteY182" fmla="*/ 758223 h 1241382"/>
                  <a:gd name="connsiteX183" fmla="*/ 1673277 w 1673277"/>
                  <a:gd name="connsiteY183" fmla="*/ 812015 h 1241382"/>
                  <a:gd name="connsiteX184" fmla="*/ 1668998 w 1673277"/>
                  <a:gd name="connsiteY184" fmla="*/ 833788 h 1241382"/>
                  <a:gd name="connsiteX185" fmla="*/ 1656553 w 1673277"/>
                  <a:gd name="connsiteY185" fmla="*/ 825934 h 1241382"/>
                  <a:gd name="connsiteX186" fmla="*/ 1631229 w 1673277"/>
                  <a:gd name="connsiteY186" fmla="*/ 757874 h 1241382"/>
                  <a:gd name="connsiteX187" fmla="*/ 1643477 w 1673277"/>
                  <a:gd name="connsiteY187" fmla="*/ 752468 h 1241382"/>
                  <a:gd name="connsiteX188" fmla="*/ 1496444 w 1673277"/>
                  <a:gd name="connsiteY188" fmla="*/ 744486 h 1241382"/>
                  <a:gd name="connsiteX189" fmla="*/ 1550073 w 1673277"/>
                  <a:gd name="connsiteY189" fmla="*/ 773865 h 1241382"/>
                  <a:gd name="connsiteX190" fmla="*/ 1481673 w 1673277"/>
                  <a:gd name="connsiteY190" fmla="*/ 829447 h 1241382"/>
                  <a:gd name="connsiteX191" fmla="*/ 1397800 w 1673277"/>
                  <a:gd name="connsiteY191" fmla="*/ 802368 h 1241382"/>
                  <a:gd name="connsiteX192" fmla="*/ 1466200 w 1673277"/>
                  <a:gd name="connsiteY192" fmla="*/ 746785 h 1241382"/>
                  <a:gd name="connsiteX193" fmla="*/ 1496444 w 1673277"/>
                  <a:gd name="connsiteY193" fmla="*/ 744486 h 1241382"/>
                  <a:gd name="connsiteX194" fmla="*/ 508646 w 1673277"/>
                  <a:gd name="connsiteY194" fmla="*/ 738227 h 1241382"/>
                  <a:gd name="connsiteX195" fmla="*/ 538890 w 1673277"/>
                  <a:gd name="connsiteY195" fmla="*/ 740527 h 1241382"/>
                  <a:gd name="connsiteX196" fmla="*/ 607290 w 1673277"/>
                  <a:gd name="connsiteY196" fmla="*/ 796110 h 1241382"/>
                  <a:gd name="connsiteX197" fmla="*/ 523416 w 1673277"/>
                  <a:gd name="connsiteY197" fmla="*/ 823189 h 1241382"/>
                  <a:gd name="connsiteX198" fmla="*/ 455017 w 1673277"/>
                  <a:gd name="connsiteY198" fmla="*/ 767606 h 1241382"/>
                  <a:gd name="connsiteX199" fmla="*/ 508646 w 1673277"/>
                  <a:gd name="connsiteY199" fmla="*/ 738227 h 1241382"/>
                  <a:gd name="connsiteX200" fmla="*/ 6567 w 1673277"/>
                  <a:gd name="connsiteY200" fmla="*/ 732319 h 1241382"/>
                  <a:gd name="connsiteX201" fmla="*/ 14177 w 1673277"/>
                  <a:gd name="connsiteY201" fmla="*/ 747423 h 1241382"/>
                  <a:gd name="connsiteX202" fmla="*/ 3082 w 1673277"/>
                  <a:gd name="connsiteY202" fmla="*/ 757432 h 1241382"/>
                  <a:gd name="connsiteX203" fmla="*/ 694922 w 1673277"/>
                  <a:gd name="connsiteY203" fmla="*/ 726531 h 1241382"/>
                  <a:gd name="connsiteX204" fmla="*/ 736972 w 1673277"/>
                  <a:gd name="connsiteY204" fmla="*/ 803990 h 1241382"/>
                  <a:gd name="connsiteX205" fmla="*/ 694922 w 1673277"/>
                  <a:gd name="connsiteY205" fmla="*/ 881449 h 1241382"/>
                  <a:gd name="connsiteX206" fmla="*/ 652873 w 1673277"/>
                  <a:gd name="connsiteY206" fmla="*/ 803990 h 1241382"/>
                  <a:gd name="connsiteX207" fmla="*/ 694922 w 1673277"/>
                  <a:gd name="connsiteY207" fmla="*/ 726531 h 1241382"/>
                  <a:gd name="connsiteX208" fmla="*/ 852346 w 1673277"/>
                  <a:gd name="connsiteY208" fmla="*/ 724540 h 1241382"/>
                  <a:gd name="connsiteX209" fmla="*/ 902275 w 1673277"/>
                  <a:gd name="connsiteY209" fmla="*/ 781641 h 1241382"/>
                  <a:gd name="connsiteX210" fmla="*/ 891352 w 1673277"/>
                  <a:gd name="connsiteY210" fmla="*/ 869099 h 1241382"/>
                  <a:gd name="connsiteX211" fmla="*/ 823963 w 1673277"/>
                  <a:gd name="connsiteY211" fmla="*/ 812295 h 1241382"/>
                  <a:gd name="connsiteX212" fmla="*/ 834886 w 1673277"/>
                  <a:gd name="connsiteY212" fmla="*/ 724837 h 1241382"/>
                  <a:gd name="connsiteX213" fmla="*/ 852346 w 1673277"/>
                  <a:gd name="connsiteY213" fmla="*/ 724540 h 1241382"/>
                  <a:gd name="connsiteX214" fmla="*/ 199476 w 1673277"/>
                  <a:gd name="connsiteY214" fmla="*/ 721611 h 1241382"/>
                  <a:gd name="connsiteX215" fmla="*/ 236840 w 1673277"/>
                  <a:gd name="connsiteY215" fmla="*/ 742854 h 1241382"/>
                  <a:gd name="connsiteX216" fmla="*/ 177743 w 1673277"/>
                  <a:gd name="connsiteY216" fmla="*/ 808242 h 1241382"/>
                  <a:gd name="connsiteX217" fmla="*/ 90715 w 1673277"/>
                  <a:gd name="connsiteY217" fmla="*/ 794306 h 1241382"/>
                  <a:gd name="connsiteX218" fmla="*/ 149812 w 1673277"/>
                  <a:gd name="connsiteY218" fmla="*/ 728918 h 1241382"/>
                  <a:gd name="connsiteX219" fmla="*/ 179349 w 1673277"/>
                  <a:gd name="connsiteY219" fmla="*/ 722021 h 1241382"/>
                  <a:gd name="connsiteX220" fmla="*/ 199476 w 1673277"/>
                  <a:gd name="connsiteY220" fmla="*/ 721611 h 1241382"/>
                  <a:gd name="connsiteX221" fmla="*/ 1051378 w 1673277"/>
                  <a:gd name="connsiteY221" fmla="*/ 714991 h 1241382"/>
                  <a:gd name="connsiteX222" fmla="*/ 1066839 w 1673277"/>
                  <a:gd name="connsiteY222" fmla="*/ 723108 h 1241382"/>
                  <a:gd name="connsiteX223" fmla="*/ 1037266 w 1673277"/>
                  <a:gd name="connsiteY223" fmla="*/ 806135 h 1241382"/>
                  <a:gd name="connsiteX224" fmla="*/ 951530 w 1673277"/>
                  <a:gd name="connsiteY224" fmla="*/ 826566 h 1241382"/>
                  <a:gd name="connsiteX225" fmla="*/ 981103 w 1673277"/>
                  <a:gd name="connsiteY225" fmla="*/ 743539 h 1241382"/>
                  <a:gd name="connsiteX226" fmla="*/ 1051378 w 1673277"/>
                  <a:gd name="connsiteY226" fmla="*/ 714991 h 1241382"/>
                  <a:gd name="connsiteX227" fmla="*/ 1370065 w 1673277"/>
                  <a:gd name="connsiteY227" fmla="*/ 684007 h 1241382"/>
                  <a:gd name="connsiteX228" fmla="*/ 1385526 w 1673277"/>
                  <a:gd name="connsiteY228" fmla="*/ 692125 h 1241382"/>
                  <a:gd name="connsiteX229" fmla="*/ 1355952 w 1673277"/>
                  <a:gd name="connsiteY229" fmla="*/ 775152 h 1241382"/>
                  <a:gd name="connsiteX230" fmla="*/ 1270218 w 1673277"/>
                  <a:gd name="connsiteY230" fmla="*/ 795582 h 1241382"/>
                  <a:gd name="connsiteX231" fmla="*/ 1299790 w 1673277"/>
                  <a:gd name="connsiteY231" fmla="*/ 712555 h 1241382"/>
                  <a:gd name="connsiteX232" fmla="*/ 1370065 w 1673277"/>
                  <a:gd name="connsiteY232" fmla="*/ 684007 h 1241382"/>
                  <a:gd name="connsiteX233" fmla="*/ 1204314 w 1673277"/>
                  <a:gd name="connsiteY233" fmla="*/ 669240 h 1241382"/>
                  <a:gd name="connsiteX234" fmla="*/ 1257943 w 1673277"/>
                  <a:gd name="connsiteY234" fmla="*/ 698619 h 1241382"/>
                  <a:gd name="connsiteX235" fmla="*/ 1189543 w 1673277"/>
                  <a:gd name="connsiteY235" fmla="*/ 754201 h 1241382"/>
                  <a:gd name="connsiteX236" fmla="*/ 1105669 w 1673277"/>
                  <a:gd name="connsiteY236" fmla="*/ 727122 h 1241382"/>
                  <a:gd name="connsiteX237" fmla="*/ 1174070 w 1673277"/>
                  <a:gd name="connsiteY237" fmla="*/ 671539 h 1241382"/>
                  <a:gd name="connsiteX238" fmla="*/ 1204314 w 1673277"/>
                  <a:gd name="connsiteY238" fmla="*/ 669240 h 1241382"/>
                  <a:gd name="connsiteX239" fmla="*/ 1589976 w 1673277"/>
                  <a:gd name="connsiteY239" fmla="*/ 653270 h 1241382"/>
                  <a:gd name="connsiteX240" fmla="*/ 1644317 w 1673277"/>
                  <a:gd name="connsiteY240" fmla="*/ 666173 h 1241382"/>
                  <a:gd name="connsiteX241" fmla="*/ 1657156 w 1673277"/>
                  <a:gd name="connsiteY241" fmla="*/ 683943 h 1241382"/>
                  <a:gd name="connsiteX242" fmla="*/ 1662159 w 1673277"/>
                  <a:gd name="connsiteY242" fmla="*/ 703782 h 1241382"/>
                  <a:gd name="connsiteX243" fmla="*/ 1644317 w 1673277"/>
                  <a:gd name="connsiteY243" fmla="*/ 728475 h 1241382"/>
                  <a:gd name="connsiteX244" fmla="*/ 1589976 w 1673277"/>
                  <a:gd name="connsiteY244" fmla="*/ 741378 h 1241382"/>
                  <a:gd name="connsiteX245" fmla="*/ 1513127 w 1673277"/>
                  <a:gd name="connsiteY245" fmla="*/ 697324 h 1241382"/>
                  <a:gd name="connsiteX246" fmla="*/ 1589976 w 1673277"/>
                  <a:gd name="connsiteY246" fmla="*/ 653270 h 1241382"/>
                  <a:gd name="connsiteX247" fmla="*/ 336024 w 1673277"/>
                  <a:gd name="connsiteY247" fmla="*/ 645277 h 1241382"/>
                  <a:gd name="connsiteX248" fmla="*/ 366268 w 1673277"/>
                  <a:gd name="connsiteY248" fmla="*/ 647577 h 1241382"/>
                  <a:gd name="connsiteX249" fmla="*/ 434668 w 1673277"/>
                  <a:gd name="connsiteY249" fmla="*/ 703160 h 1241382"/>
                  <a:gd name="connsiteX250" fmla="*/ 350794 w 1673277"/>
                  <a:gd name="connsiteY250" fmla="*/ 730239 h 1241382"/>
                  <a:gd name="connsiteX251" fmla="*/ 282395 w 1673277"/>
                  <a:gd name="connsiteY251" fmla="*/ 674656 h 1241382"/>
                  <a:gd name="connsiteX252" fmla="*/ 336024 w 1673277"/>
                  <a:gd name="connsiteY252" fmla="*/ 645277 h 1241382"/>
                  <a:gd name="connsiteX253" fmla="*/ 916233 w 1673277"/>
                  <a:gd name="connsiteY253" fmla="*/ 635601 h 1241382"/>
                  <a:gd name="connsiteX254" fmla="*/ 993082 w 1673277"/>
                  <a:gd name="connsiteY254" fmla="*/ 679655 h 1241382"/>
                  <a:gd name="connsiteX255" fmla="*/ 916233 w 1673277"/>
                  <a:gd name="connsiteY255" fmla="*/ 723709 h 1241382"/>
                  <a:gd name="connsiteX256" fmla="*/ 839384 w 1673277"/>
                  <a:gd name="connsiteY256" fmla="*/ 679655 h 1241382"/>
                  <a:gd name="connsiteX257" fmla="*/ 916233 w 1673277"/>
                  <a:gd name="connsiteY257" fmla="*/ 635601 h 1241382"/>
                  <a:gd name="connsiteX258" fmla="*/ 35766 w 1673277"/>
                  <a:gd name="connsiteY258" fmla="*/ 608371 h 1241382"/>
                  <a:gd name="connsiteX259" fmla="*/ 85873 w 1673277"/>
                  <a:gd name="connsiteY259" fmla="*/ 629924 h 1241382"/>
                  <a:gd name="connsiteX260" fmla="*/ 102702 w 1673277"/>
                  <a:gd name="connsiteY260" fmla="*/ 663325 h 1241382"/>
                  <a:gd name="connsiteX261" fmla="*/ 18828 w 1673277"/>
                  <a:gd name="connsiteY261" fmla="*/ 690403 h 1241382"/>
                  <a:gd name="connsiteX262" fmla="*/ 15634 w 1673277"/>
                  <a:gd name="connsiteY262" fmla="*/ 689029 h 1241382"/>
                  <a:gd name="connsiteX263" fmla="*/ 648156 w 1673277"/>
                  <a:gd name="connsiteY263" fmla="*/ 585496 h 1241382"/>
                  <a:gd name="connsiteX264" fmla="*/ 665615 w 1673277"/>
                  <a:gd name="connsiteY264" fmla="*/ 585793 h 1241382"/>
                  <a:gd name="connsiteX265" fmla="*/ 676538 w 1673277"/>
                  <a:gd name="connsiteY265" fmla="*/ 673251 h 1241382"/>
                  <a:gd name="connsiteX266" fmla="*/ 609149 w 1673277"/>
                  <a:gd name="connsiteY266" fmla="*/ 730055 h 1241382"/>
                  <a:gd name="connsiteX267" fmla="*/ 598226 w 1673277"/>
                  <a:gd name="connsiteY267" fmla="*/ 642597 h 1241382"/>
                  <a:gd name="connsiteX268" fmla="*/ 648156 w 1673277"/>
                  <a:gd name="connsiteY268" fmla="*/ 585496 h 1241382"/>
                  <a:gd name="connsiteX269" fmla="*/ 449123 w 1673277"/>
                  <a:gd name="connsiteY269" fmla="*/ 575946 h 1241382"/>
                  <a:gd name="connsiteX270" fmla="*/ 519398 w 1673277"/>
                  <a:gd name="connsiteY270" fmla="*/ 604495 h 1241382"/>
                  <a:gd name="connsiteX271" fmla="*/ 548971 w 1673277"/>
                  <a:gd name="connsiteY271" fmla="*/ 687522 h 1241382"/>
                  <a:gd name="connsiteX272" fmla="*/ 463236 w 1673277"/>
                  <a:gd name="connsiteY272" fmla="*/ 667091 h 1241382"/>
                  <a:gd name="connsiteX273" fmla="*/ 433662 w 1673277"/>
                  <a:gd name="connsiteY273" fmla="*/ 584064 h 1241382"/>
                  <a:gd name="connsiteX274" fmla="*/ 449123 w 1673277"/>
                  <a:gd name="connsiteY274" fmla="*/ 575946 h 1241382"/>
                  <a:gd name="connsiteX275" fmla="*/ 1506783 w 1673277"/>
                  <a:gd name="connsiteY275" fmla="*/ 559401 h 1241382"/>
                  <a:gd name="connsiteX276" fmla="*/ 1583632 w 1673277"/>
                  <a:gd name="connsiteY276" fmla="*/ 603455 h 1241382"/>
                  <a:gd name="connsiteX277" fmla="*/ 1506783 w 1673277"/>
                  <a:gd name="connsiteY277" fmla="*/ 647509 h 1241382"/>
                  <a:gd name="connsiteX278" fmla="*/ 1429934 w 1673277"/>
                  <a:gd name="connsiteY278" fmla="*/ 603455 h 1241382"/>
                  <a:gd name="connsiteX279" fmla="*/ 1506783 w 1673277"/>
                  <a:gd name="connsiteY279" fmla="*/ 559401 h 1241382"/>
                  <a:gd name="connsiteX280" fmla="*/ 1345952 w 1673277"/>
                  <a:gd name="connsiteY280" fmla="*/ 549731 h 1241382"/>
                  <a:gd name="connsiteX281" fmla="*/ 1399581 w 1673277"/>
                  <a:gd name="connsiteY281" fmla="*/ 579110 h 1241382"/>
                  <a:gd name="connsiteX282" fmla="*/ 1331182 w 1673277"/>
                  <a:gd name="connsiteY282" fmla="*/ 634693 h 1241382"/>
                  <a:gd name="connsiteX283" fmla="*/ 1247309 w 1673277"/>
                  <a:gd name="connsiteY283" fmla="*/ 607614 h 1241382"/>
                  <a:gd name="connsiteX284" fmla="*/ 1315708 w 1673277"/>
                  <a:gd name="connsiteY284" fmla="*/ 552031 h 1241382"/>
                  <a:gd name="connsiteX285" fmla="*/ 1345952 w 1673277"/>
                  <a:gd name="connsiteY285" fmla="*/ 549731 h 1241382"/>
                  <a:gd name="connsiteX286" fmla="*/ 1108917 w 1673277"/>
                  <a:gd name="connsiteY286" fmla="*/ 546794 h 1241382"/>
                  <a:gd name="connsiteX287" fmla="*/ 1124379 w 1673277"/>
                  <a:gd name="connsiteY287" fmla="*/ 554911 h 1241382"/>
                  <a:gd name="connsiteX288" fmla="*/ 1094805 w 1673277"/>
                  <a:gd name="connsiteY288" fmla="*/ 637938 h 1241382"/>
                  <a:gd name="connsiteX289" fmla="*/ 1009070 w 1673277"/>
                  <a:gd name="connsiteY289" fmla="*/ 658370 h 1241382"/>
                  <a:gd name="connsiteX290" fmla="*/ 1038643 w 1673277"/>
                  <a:gd name="connsiteY290" fmla="*/ 575342 h 1241382"/>
                  <a:gd name="connsiteX291" fmla="*/ 1108917 w 1673277"/>
                  <a:gd name="connsiteY291" fmla="*/ 546794 h 1241382"/>
                  <a:gd name="connsiteX292" fmla="*/ 130437 w 1673277"/>
                  <a:gd name="connsiteY292" fmla="*/ 544963 h 1241382"/>
                  <a:gd name="connsiteX293" fmla="*/ 200711 w 1673277"/>
                  <a:gd name="connsiteY293" fmla="*/ 573511 h 1241382"/>
                  <a:gd name="connsiteX294" fmla="*/ 230284 w 1673277"/>
                  <a:gd name="connsiteY294" fmla="*/ 656538 h 1241382"/>
                  <a:gd name="connsiteX295" fmla="*/ 144549 w 1673277"/>
                  <a:gd name="connsiteY295" fmla="*/ 636107 h 1241382"/>
                  <a:gd name="connsiteX296" fmla="*/ 114975 w 1673277"/>
                  <a:gd name="connsiteY296" fmla="*/ 553081 h 1241382"/>
                  <a:gd name="connsiteX297" fmla="*/ 130437 w 1673277"/>
                  <a:gd name="connsiteY297" fmla="*/ 544963 h 1241382"/>
                  <a:gd name="connsiteX298" fmla="*/ 874329 w 1673277"/>
                  <a:gd name="connsiteY298" fmla="*/ 537941 h 1241382"/>
                  <a:gd name="connsiteX299" fmla="*/ 889791 w 1673277"/>
                  <a:gd name="connsiteY299" fmla="*/ 546059 h 1241382"/>
                  <a:gd name="connsiteX300" fmla="*/ 860217 w 1673277"/>
                  <a:gd name="connsiteY300" fmla="*/ 629086 h 1241382"/>
                  <a:gd name="connsiteX301" fmla="*/ 774482 w 1673277"/>
                  <a:gd name="connsiteY301" fmla="*/ 649517 h 1241382"/>
                  <a:gd name="connsiteX302" fmla="*/ 804055 w 1673277"/>
                  <a:gd name="connsiteY302" fmla="*/ 566489 h 1241382"/>
                  <a:gd name="connsiteX303" fmla="*/ 874329 w 1673277"/>
                  <a:gd name="connsiteY303" fmla="*/ 537941 h 1241382"/>
                  <a:gd name="connsiteX304" fmla="*/ 296188 w 1673277"/>
                  <a:gd name="connsiteY304" fmla="*/ 530195 h 1241382"/>
                  <a:gd name="connsiteX305" fmla="*/ 326432 w 1673277"/>
                  <a:gd name="connsiteY305" fmla="*/ 532495 h 1241382"/>
                  <a:gd name="connsiteX306" fmla="*/ 394832 w 1673277"/>
                  <a:gd name="connsiteY306" fmla="*/ 588078 h 1241382"/>
                  <a:gd name="connsiteX307" fmla="*/ 310958 w 1673277"/>
                  <a:gd name="connsiteY307" fmla="*/ 615157 h 1241382"/>
                  <a:gd name="connsiteX308" fmla="*/ 242559 w 1673277"/>
                  <a:gd name="connsiteY308" fmla="*/ 559574 h 1241382"/>
                  <a:gd name="connsiteX309" fmla="*/ 296188 w 1673277"/>
                  <a:gd name="connsiteY309" fmla="*/ 530195 h 1241382"/>
                  <a:gd name="connsiteX310" fmla="*/ 1029246 w 1673277"/>
                  <a:gd name="connsiteY310" fmla="*/ 484827 h 1241382"/>
                  <a:gd name="connsiteX311" fmla="*/ 1044708 w 1673277"/>
                  <a:gd name="connsiteY311" fmla="*/ 492944 h 1241382"/>
                  <a:gd name="connsiteX312" fmla="*/ 1015134 w 1673277"/>
                  <a:gd name="connsiteY312" fmla="*/ 575971 h 1241382"/>
                  <a:gd name="connsiteX313" fmla="*/ 929399 w 1673277"/>
                  <a:gd name="connsiteY313" fmla="*/ 596402 h 1241382"/>
                  <a:gd name="connsiteX314" fmla="*/ 958972 w 1673277"/>
                  <a:gd name="connsiteY314" fmla="*/ 513375 h 1241382"/>
                  <a:gd name="connsiteX315" fmla="*/ 1029246 w 1673277"/>
                  <a:gd name="connsiteY315" fmla="*/ 484827 h 1241382"/>
                  <a:gd name="connsiteX316" fmla="*/ 1223577 w 1673277"/>
                  <a:gd name="connsiteY316" fmla="*/ 457769 h 1241382"/>
                  <a:gd name="connsiteX317" fmla="*/ 1239480 w 1673277"/>
                  <a:gd name="connsiteY317" fmla="*/ 544459 h 1241382"/>
                  <a:gd name="connsiteX318" fmla="*/ 1175446 w 1673277"/>
                  <a:gd name="connsiteY318" fmla="*/ 605020 h 1241382"/>
                  <a:gd name="connsiteX319" fmla="*/ 1159543 w 1673277"/>
                  <a:gd name="connsiteY319" fmla="*/ 518330 h 1241382"/>
                  <a:gd name="connsiteX320" fmla="*/ 1223577 w 1673277"/>
                  <a:gd name="connsiteY320" fmla="*/ 457769 h 1241382"/>
                  <a:gd name="connsiteX321" fmla="*/ 1545132 w 1673277"/>
                  <a:gd name="connsiteY321" fmla="*/ 439076 h 1241382"/>
                  <a:gd name="connsiteX322" fmla="*/ 1570485 w 1673277"/>
                  <a:gd name="connsiteY322" fmla="*/ 445155 h 1241382"/>
                  <a:gd name="connsiteX323" fmla="*/ 1578473 w 1673277"/>
                  <a:gd name="connsiteY323" fmla="*/ 457919 h 1241382"/>
                  <a:gd name="connsiteX324" fmla="*/ 1590076 w 1673277"/>
                  <a:gd name="connsiteY324" fmla="*/ 485691 h 1241382"/>
                  <a:gd name="connsiteX325" fmla="*/ 1581932 w 1673277"/>
                  <a:gd name="connsiteY325" fmla="*/ 501854 h 1241382"/>
                  <a:gd name="connsiteX326" fmla="*/ 1530361 w 1673277"/>
                  <a:gd name="connsiteY326" fmla="*/ 524038 h 1241382"/>
                  <a:gd name="connsiteX327" fmla="*/ 1446488 w 1673277"/>
                  <a:gd name="connsiteY327" fmla="*/ 496958 h 1241382"/>
                  <a:gd name="connsiteX328" fmla="*/ 1514888 w 1673277"/>
                  <a:gd name="connsiteY328" fmla="*/ 441375 h 1241382"/>
                  <a:gd name="connsiteX329" fmla="*/ 1545132 w 1673277"/>
                  <a:gd name="connsiteY329" fmla="*/ 439076 h 1241382"/>
                  <a:gd name="connsiteX330" fmla="*/ 127992 w 1673277"/>
                  <a:gd name="connsiteY330" fmla="*/ 432819 h 1241382"/>
                  <a:gd name="connsiteX331" fmla="*/ 158236 w 1673277"/>
                  <a:gd name="connsiteY331" fmla="*/ 435119 h 1241382"/>
                  <a:gd name="connsiteX332" fmla="*/ 226636 w 1673277"/>
                  <a:gd name="connsiteY332" fmla="*/ 490702 h 1241382"/>
                  <a:gd name="connsiteX333" fmla="*/ 142762 w 1673277"/>
                  <a:gd name="connsiteY333" fmla="*/ 517781 h 1241382"/>
                  <a:gd name="connsiteX334" fmla="*/ 91192 w 1673277"/>
                  <a:gd name="connsiteY334" fmla="*/ 495597 h 1241382"/>
                  <a:gd name="connsiteX335" fmla="*/ 84206 w 1673277"/>
                  <a:gd name="connsiteY335" fmla="*/ 481733 h 1241382"/>
                  <a:gd name="connsiteX336" fmla="*/ 94033 w 1673277"/>
                  <a:gd name="connsiteY336" fmla="*/ 457128 h 1241382"/>
                  <a:gd name="connsiteX337" fmla="*/ 105149 w 1673277"/>
                  <a:gd name="connsiteY337" fmla="*/ 438296 h 1241382"/>
                  <a:gd name="connsiteX338" fmla="*/ 365026 w 1673277"/>
                  <a:gd name="connsiteY338" fmla="*/ 429881 h 1241382"/>
                  <a:gd name="connsiteX339" fmla="*/ 435301 w 1673277"/>
                  <a:gd name="connsiteY339" fmla="*/ 458430 h 1241382"/>
                  <a:gd name="connsiteX340" fmla="*/ 464874 w 1673277"/>
                  <a:gd name="connsiteY340" fmla="*/ 541457 h 1241382"/>
                  <a:gd name="connsiteX341" fmla="*/ 379138 w 1673277"/>
                  <a:gd name="connsiteY341" fmla="*/ 521026 h 1241382"/>
                  <a:gd name="connsiteX342" fmla="*/ 349565 w 1673277"/>
                  <a:gd name="connsiteY342" fmla="*/ 437999 h 1241382"/>
                  <a:gd name="connsiteX343" fmla="*/ 365026 w 1673277"/>
                  <a:gd name="connsiteY343" fmla="*/ 429881 h 1241382"/>
                  <a:gd name="connsiteX344" fmla="*/ 599614 w 1673277"/>
                  <a:gd name="connsiteY344" fmla="*/ 421029 h 1241382"/>
                  <a:gd name="connsiteX345" fmla="*/ 669889 w 1673277"/>
                  <a:gd name="connsiteY345" fmla="*/ 449577 h 1241382"/>
                  <a:gd name="connsiteX346" fmla="*/ 699462 w 1673277"/>
                  <a:gd name="connsiteY346" fmla="*/ 532604 h 1241382"/>
                  <a:gd name="connsiteX347" fmla="*/ 613727 w 1673277"/>
                  <a:gd name="connsiteY347" fmla="*/ 512173 h 1241382"/>
                  <a:gd name="connsiteX348" fmla="*/ 584153 w 1673277"/>
                  <a:gd name="connsiteY348" fmla="*/ 429147 h 1241382"/>
                  <a:gd name="connsiteX349" fmla="*/ 599614 w 1673277"/>
                  <a:gd name="connsiteY349" fmla="*/ 421029 h 1241382"/>
                  <a:gd name="connsiteX350" fmla="*/ 796726 w 1673277"/>
                  <a:gd name="connsiteY350" fmla="*/ 400822 h 1241382"/>
                  <a:gd name="connsiteX351" fmla="*/ 838775 w 1673277"/>
                  <a:gd name="connsiteY351" fmla="*/ 478281 h 1241382"/>
                  <a:gd name="connsiteX352" fmla="*/ 796726 w 1673277"/>
                  <a:gd name="connsiteY352" fmla="*/ 555740 h 1241382"/>
                  <a:gd name="connsiteX353" fmla="*/ 754677 w 1673277"/>
                  <a:gd name="connsiteY353" fmla="*/ 478281 h 1241382"/>
                  <a:gd name="connsiteX354" fmla="*/ 796726 w 1673277"/>
                  <a:gd name="connsiteY354" fmla="*/ 400822 h 1241382"/>
                  <a:gd name="connsiteX355" fmla="*/ 1422396 w 1673277"/>
                  <a:gd name="connsiteY355" fmla="*/ 382268 h 1241382"/>
                  <a:gd name="connsiteX356" fmla="*/ 1438299 w 1673277"/>
                  <a:gd name="connsiteY356" fmla="*/ 468958 h 1241382"/>
                  <a:gd name="connsiteX357" fmla="*/ 1374265 w 1673277"/>
                  <a:gd name="connsiteY357" fmla="*/ 529520 h 1241382"/>
                  <a:gd name="connsiteX358" fmla="*/ 1358362 w 1673277"/>
                  <a:gd name="connsiteY358" fmla="*/ 442830 h 1241382"/>
                  <a:gd name="connsiteX359" fmla="*/ 1422396 w 1673277"/>
                  <a:gd name="connsiteY359" fmla="*/ 382268 h 1241382"/>
                  <a:gd name="connsiteX360" fmla="*/ 911519 w 1673277"/>
                  <a:gd name="connsiteY360" fmla="*/ 373770 h 1241382"/>
                  <a:gd name="connsiteX361" fmla="*/ 931646 w 1673277"/>
                  <a:gd name="connsiteY361" fmla="*/ 374180 h 1241382"/>
                  <a:gd name="connsiteX362" fmla="*/ 961182 w 1673277"/>
                  <a:gd name="connsiteY362" fmla="*/ 381077 h 1241382"/>
                  <a:gd name="connsiteX363" fmla="*/ 1020279 w 1673277"/>
                  <a:gd name="connsiteY363" fmla="*/ 446465 h 1241382"/>
                  <a:gd name="connsiteX364" fmla="*/ 933252 w 1673277"/>
                  <a:gd name="connsiteY364" fmla="*/ 460402 h 1241382"/>
                  <a:gd name="connsiteX365" fmla="*/ 874155 w 1673277"/>
                  <a:gd name="connsiteY365" fmla="*/ 395013 h 1241382"/>
                  <a:gd name="connsiteX366" fmla="*/ 911519 w 1673277"/>
                  <a:gd name="connsiteY366" fmla="*/ 373770 h 1241382"/>
                  <a:gd name="connsiteX367" fmla="*/ 444697 w 1673277"/>
                  <a:gd name="connsiteY367" fmla="*/ 367914 h 1241382"/>
                  <a:gd name="connsiteX368" fmla="*/ 514972 w 1673277"/>
                  <a:gd name="connsiteY368" fmla="*/ 396463 h 1241382"/>
                  <a:gd name="connsiteX369" fmla="*/ 544545 w 1673277"/>
                  <a:gd name="connsiteY369" fmla="*/ 479490 h 1241382"/>
                  <a:gd name="connsiteX370" fmla="*/ 458810 w 1673277"/>
                  <a:gd name="connsiteY370" fmla="*/ 459059 h 1241382"/>
                  <a:gd name="connsiteX371" fmla="*/ 429236 w 1673277"/>
                  <a:gd name="connsiteY371" fmla="*/ 376032 h 1241382"/>
                  <a:gd name="connsiteX372" fmla="*/ 444697 w 1673277"/>
                  <a:gd name="connsiteY372" fmla="*/ 367914 h 1241382"/>
                  <a:gd name="connsiteX373" fmla="*/ 1148332 w 1673277"/>
                  <a:gd name="connsiteY373" fmla="*/ 351540 h 1241382"/>
                  <a:gd name="connsiteX374" fmla="*/ 1164234 w 1673277"/>
                  <a:gd name="connsiteY374" fmla="*/ 438229 h 1241382"/>
                  <a:gd name="connsiteX375" fmla="*/ 1100200 w 1673277"/>
                  <a:gd name="connsiteY375" fmla="*/ 498791 h 1241382"/>
                  <a:gd name="connsiteX376" fmla="*/ 1084297 w 1673277"/>
                  <a:gd name="connsiteY376" fmla="*/ 412101 h 1241382"/>
                  <a:gd name="connsiteX377" fmla="*/ 1148332 w 1673277"/>
                  <a:gd name="connsiteY377" fmla="*/ 351540 h 1241382"/>
                  <a:gd name="connsiteX378" fmla="*/ 250367 w 1673277"/>
                  <a:gd name="connsiteY378" fmla="*/ 340856 h 1241382"/>
                  <a:gd name="connsiteX379" fmla="*/ 314401 w 1673277"/>
                  <a:gd name="connsiteY379" fmla="*/ 401418 h 1241382"/>
                  <a:gd name="connsiteX380" fmla="*/ 298498 w 1673277"/>
                  <a:gd name="connsiteY380" fmla="*/ 488108 h 1241382"/>
                  <a:gd name="connsiteX381" fmla="*/ 234464 w 1673277"/>
                  <a:gd name="connsiteY381" fmla="*/ 427547 h 1241382"/>
                  <a:gd name="connsiteX382" fmla="*/ 250367 w 1673277"/>
                  <a:gd name="connsiteY382" fmla="*/ 340856 h 1241382"/>
                  <a:gd name="connsiteX383" fmla="*/ 1347934 w 1673277"/>
                  <a:gd name="connsiteY383" fmla="*/ 329910 h 1241382"/>
                  <a:gd name="connsiteX384" fmla="*/ 1363395 w 1673277"/>
                  <a:gd name="connsiteY384" fmla="*/ 338027 h 1241382"/>
                  <a:gd name="connsiteX385" fmla="*/ 1333821 w 1673277"/>
                  <a:gd name="connsiteY385" fmla="*/ 421054 h 1241382"/>
                  <a:gd name="connsiteX386" fmla="*/ 1248086 w 1673277"/>
                  <a:gd name="connsiteY386" fmla="*/ 441485 h 1241382"/>
                  <a:gd name="connsiteX387" fmla="*/ 1277660 w 1673277"/>
                  <a:gd name="connsiteY387" fmla="*/ 358458 h 1241382"/>
                  <a:gd name="connsiteX388" fmla="*/ 1347934 w 1673277"/>
                  <a:gd name="connsiteY388" fmla="*/ 329910 h 1241382"/>
                  <a:gd name="connsiteX389" fmla="*/ 1497370 w 1673277"/>
                  <a:gd name="connsiteY389" fmla="*/ 328335 h 1241382"/>
                  <a:gd name="connsiteX390" fmla="*/ 1547899 w 1673277"/>
                  <a:gd name="connsiteY390" fmla="*/ 409068 h 1241382"/>
                  <a:gd name="connsiteX391" fmla="*/ 1542722 w 1673277"/>
                  <a:gd name="connsiteY391" fmla="*/ 415645 h 1241382"/>
                  <a:gd name="connsiteX392" fmla="*/ 1507411 w 1673277"/>
                  <a:gd name="connsiteY392" fmla="*/ 427972 h 1241382"/>
                  <a:gd name="connsiteX393" fmla="*/ 1491509 w 1673277"/>
                  <a:gd name="connsiteY393" fmla="*/ 341282 h 1241382"/>
                  <a:gd name="connsiteX394" fmla="*/ 677217 w 1673277"/>
                  <a:gd name="connsiteY394" fmla="*/ 283910 h 1241382"/>
                  <a:gd name="connsiteX395" fmla="*/ 719266 w 1673277"/>
                  <a:gd name="connsiteY395" fmla="*/ 361369 h 1241382"/>
                  <a:gd name="connsiteX396" fmla="*/ 677217 w 1673277"/>
                  <a:gd name="connsiteY396" fmla="*/ 438828 h 1241382"/>
                  <a:gd name="connsiteX397" fmla="*/ 635168 w 1673277"/>
                  <a:gd name="connsiteY397" fmla="*/ 361369 h 1241382"/>
                  <a:gd name="connsiteX398" fmla="*/ 677217 w 1673277"/>
                  <a:gd name="connsiteY398" fmla="*/ 283910 h 1241382"/>
                  <a:gd name="connsiteX399" fmla="*/ 217361 w 1673277"/>
                  <a:gd name="connsiteY399" fmla="*/ 271172 h 1241382"/>
                  <a:gd name="connsiteX400" fmla="*/ 228828 w 1673277"/>
                  <a:gd name="connsiteY400" fmla="*/ 287291 h 1241382"/>
                  <a:gd name="connsiteX401" fmla="*/ 225858 w 1673277"/>
                  <a:gd name="connsiteY401" fmla="*/ 324573 h 1241382"/>
                  <a:gd name="connsiteX402" fmla="*/ 189115 w 1673277"/>
                  <a:gd name="connsiteY402" fmla="*/ 331553 h 1241382"/>
                  <a:gd name="connsiteX403" fmla="*/ 172158 w 1673277"/>
                  <a:gd name="connsiteY403" fmla="*/ 324772 h 1241382"/>
                  <a:gd name="connsiteX404" fmla="*/ 175913 w 1673277"/>
                  <a:gd name="connsiteY404" fmla="*/ 318410 h 1241382"/>
                  <a:gd name="connsiteX405" fmla="*/ 955781 w 1673277"/>
                  <a:gd name="connsiteY405" fmla="*/ 263115 h 1241382"/>
                  <a:gd name="connsiteX406" fmla="*/ 975908 w 1673277"/>
                  <a:gd name="connsiteY406" fmla="*/ 263525 h 1241382"/>
                  <a:gd name="connsiteX407" fmla="*/ 1005444 w 1673277"/>
                  <a:gd name="connsiteY407" fmla="*/ 270422 h 1241382"/>
                  <a:gd name="connsiteX408" fmla="*/ 1064541 w 1673277"/>
                  <a:gd name="connsiteY408" fmla="*/ 335810 h 1241382"/>
                  <a:gd name="connsiteX409" fmla="*/ 977514 w 1673277"/>
                  <a:gd name="connsiteY409" fmla="*/ 349746 h 1241382"/>
                  <a:gd name="connsiteX410" fmla="*/ 918417 w 1673277"/>
                  <a:gd name="connsiteY410" fmla="*/ 284358 h 1241382"/>
                  <a:gd name="connsiteX411" fmla="*/ 955781 w 1673277"/>
                  <a:gd name="connsiteY411" fmla="*/ 263115 h 1241382"/>
                  <a:gd name="connsiteX412" fmla="*/ 562425 w 1673277"/>
                  <a:gd name="connsiteY412" fmla="*/ 256857 h 1241382"/>
                  <a:gd name="connsiteX413" fmla="*/ 599789 w 1673277"/>
                  <a:gd name="connsiteY413" fmla="*/ 278101 h 1241382"/>
                  <a:gd name="connsiteX414" fmla="*/ 540692 w 1673277"/>
                  <a:gd name="connsiteY414" fmla="*/ 343489 h 1241382"/>
                  <a:gd name="connsiteX415" fmla="*/ 453664 w 1673277"/>
                  <a:gd name="connsiteY415" fmla="*/ 329553 h 1241382"/>
                  <a:gd name="connsiteX416" fmla="*/ 512761 w 1673277"/>
                  <a:gd name="connsiteY416" fmla="*/ 264165 h 1241382"/>
                  <a:gd name="connsiteX417" fmla="*/ 542298 w 1673277"/>
                  <a:gd name="connsiteY417" fmla="*/ 257268 h 1241382"/>
                  <a:gd name="connsiteX418" fmla="*/ 562425 w 1673277"/>
                  <a:gd name="connsiteY418" fmla="*/ 256857 h 1241382"/>
                  <a:gd name="connsiteX419" fmla="*/ 874329 w 1673277"/>
                  <a:gd name="connsiteY419" fmla="*/ 254664 h 1241382"/>
                  <a:gd name="connsiteX420" fmla="*/ 889790 w 1673277"/>
                  <a:gd name="connsiteY420" fmla="*/ 262782 h 1241382"/>
                  <a:gd name="connsiteX421" fmla="*/ 860216 w 1673277"/>
                  <a:gd name="connsiteY421" fmla="*/ 345808 h 1241382"/>
                  <a:gd name="connsiteX422" fmla="*/ 774481 w 1673277"/>
                  <a:gd name="connsiteY422" fmla="*/ 366239 h 1241382"/>
                  <a:gd name="connsiteX423" fmla="*/ 804054 w 1673277"/>
                  <a:gd name="connsiteY423" fmla="*/ 283212 h 1241382"/>
                  <a:gd name="connsiteX424" fmla="*/ 874329 w 1673277"/>
                  <a:gd name="connsiteY424" fmla="*/ 254664 h 1241382"/>
                  <a:gd name="connsiteX425" fmla="*/ 1412441 w 1673277"/>
                  <a:gd name="connsiteY425" fmla="*/ 236296 h 1241382"/>
                  <a:gd name="connsiteX426" fmla="*/ 1474092 w 1673277"/>
                  <a:gd name="connsiteY426" fmla="*/ 302816 h 1241382"/>
                  <a:gd name="connsiteX427" fmla="*/ 1470413 w 1673277"/>
                  <a:gd name="connsiteY427" fmla="*/ 310944 h 1241382"/>
                  <a:gd name="connsiteX428" fmla="*/ 1418887 w 1673277"/>
                  <a:gd name="connsiteY428" fmla="*/ 343874 h 1241382"/>
                  <a:gd name="connsiteX429" fmla="*/ 1402985 w 1673277"/>
                  <a:gd name="connsiteY429" fmla="*/ 257184 h 1241382"/>
                  <a:gd name="connsiteX430" fmla="*/ 325612 w 1673277"/>
                  <a:gd name="connsiteY430" fmla="*/ 234627 h 1241382"/>
                  <a:gd name="connsiteX431" fmla="*/ 389646 w 1673277"/>
                  <a:gd name="connsiteY431" fmla="*/ 295189 h 1241382"/>
                  <a:gd name="connsiteX432" fmla="*/ 373744 w 1673277"/>
                  <a:gd name="connsiteY432" fmla="*/ 381879 h 1241382"/>
                  <a:gd name="connsiteX433" fmla="*/ 309710 w 1673277"/>
                  <a:gd name="connsiteY433" fmla="*/ 321317 h 1241382"/>
                  <a:gd name="connsiteX434" fmla="*/ 325612 w 1673277"/>
                  <a:gd name="connsiteY434" fmla="*/ 234627 h 1241382"/>
                  <a:gd name="connsiteX435" fmla="*/ 1239723 w 1673277"/>
                  <a:gd name="connsiteY435" fmla="*/ 231044 h 1241382"/>
                  <a:gd name="connsiteX436" fmla="*/ 1293352 w 1673277"/>
                  <a:gd name="connsiteY436" fmla="*/ 260423 h 1241382"/>
                  <a:gd name="connsiteX437" fmla="*/ 1224953 w 1673277"/>
                  <a:gd name="connsiteY437" fmla="*/ 316006 h 1241382"/>
                  <a:gd name="connsiteX438" fmla="*/ 1141080 w 1673277"/>
                  <a:gd name="connsiteY438" fmla="*/ 288927 h 1241382"/>
                  <a:gd name="connsiteX439" fmla="*/ 1209479 w 1673277"/>
                  <a:gd name="connsiteY439" fmla="*/ 233344 h 1241382"/>
                  <a:gd name="connsiteX440" fmla="*/ 1239723 w 1673277"/>
                  <a:gd name="connsiteY440" fmla="*/ 231044 h 1241382"/>
                  <a:gd name="connsiteX441" fmla="*/ 326442 w 1673277"/>
                  <a:gd name="connsiteY441" fmla="*/ 159267 h 1241382"/>
                  <a:gd name="connsiteX442" fmla="*/ 332865 w 1673277"/>
                  <a:gd name="connsiteY442" fmla="*/ 172014 h 1241382"/>
                  <a:gd name="connsiteX443" fmla="*/ 305094 w 1673277"/>
                  <a:gd name="connsiteY443" fmla="*/ 197066 h 1241382"/>
                  <a:gd name="connsiteX444" fmla="*/ 281641 w 1673277"/>
                  <a:gd name="connsiteY444" fmla="*/ 197913 h 1241382"/>
                  <a:gd name="connsiteX445" fmla="*/ 288021 w 1673277"/>
                  <a:gd name="connsiteY445" fmla="*/ 190642 h 1241382"/>
                  <a:gd name="connsiteX446" fmla="*/ 1151199 w 1673277"/>
                  <a:gd name="connsiteY446" fmla="*/ 146946 h 1241382"/>
                  <a:gd name="connsiteX447" fmla="*/ 1204828 w 1673277"/>
                  <a:gd name="connsiteY447" fmla="*/ 176325 h 1241382"/>
                  <a:gd name="connsiteX448" fmla="*/ 1136429 w 1673277"/>
                  <a:gd name="connsiteY448" fmla="*/ 231907 h 1241382"/>
                  <a:gd name="connsiteX449" fmla="*/ 1052555 w 1673277"/>
                  <a:gd name="connsiteY449" fmla="*/ 204829 h 1241382"/>
                  <a:gd name="connsiteX450" fmla="*/ 1120955 w 1673277"/>
                  <a:gd name="connsiteY450" fmla="*/ 149246 h 1241382"/>
                  <a:gd name="connsiteX451" fmla="*/ 1151199 w 1673277"/>
                  <a:gd name="connsiteY451" fmla="*/ 146946 h 1241382"/>
                  <a:gd name="connsiteX452" fmla="*/ 518163 w 1673277"/>
                  <a:gd name="connsiteY452" fmla="*/ 146202 h 1241382"/>
                  <a:gd name="connsiteX453" fmla="*/ 555527 w 1673277"/>
                  <a:gd name="connsiteY453" fmla="*/ 167446 h 1241382"/>
                  <a:gd name="connsiteX454" fmla="*/ 496430 w 1673277"/>
                  <a:gd name="connsiteY454" fmla="*/ 232834 h 1241382"/>
                  <a:gd name="connsiteX455" fmla="*/ 409402 w 1673277"/>
                  <a:gd name="connsiteY455" fmla="*/ 218897 h 1241382"/>
                  <a:gd name="connsiteX456" fmla="*/ 468499 w 1673277"/>
                  <a:gd name="connsiteY456" fmla="*/ 153509 h 1241382"/>
                  <a:gd name="connsiteX457" fmla="*/ 498036 w 1673277"/>
                  <a:gd name="connsiteY457" fmla="*/ 146613 h 1241382"/>
                  <a:gd name="connsiteX458" fmla="*/ 518163 w 1673277"/>
                  <a:gd name="connsiteY458" fmla="*/ 146202 h 1241382"/>
                  <a:gd name="connsiteX459" fmla="*/ 599615 w 1673277"/>
                  <a:gd name="connsiteY459" fmla="*/ 137752 h 1241382"/>
                  <a:gd name="connsiteX460" fmla="*/ 669889 w 1673277"/>
                  <a:gd name="connsiteY460" fmla="*/ 166300 h 1241382"/>
                  <a:gd name="connsiteX461" fmla="*/ 699462 w 1673277"/>
                  <a:gd name="connsiteY461" fmla="*/ 249327 h 1241382"/>
                  <a:gd name="connsiteX462" fmla="*/ 613727 w 1673277"/>
                  <a:gd name="connsiteY462" fmla="*/ 228896 h 1241382"/>
                  <a:gd name="connsiteX463" fmla="*/ 584154 w 1673277"/>
                  <a:gd name="connsiteY463" fmla="*/ 145869 h 1241382"/>
                  <a:gd name="connsiteX464" fmla="*/ 599615 w 1673277"/>
                  <a:gd name="connsiteY464" fmla="*/ 137752 h 1241382"/>
                  <a:gd name="connsiteX465" fmla="*/ 965298 w 1673277"/>
                  <a:gd name="connsiteY465" fmla="*/ 124814 h 1241382"/>
                  <a:gd name="connsiteX466" fmla="*/ 1018927 w 1673277"/>
                  <a:gd name="connsiteY466" fmla="*/ 154193 h 1241382"/>
                  <a:gd name="connsiteX467" fmla="*/ 950527 w 1673277"/>
                  <a:gd name="connsiteY467" fmla="*/ 209776 h 1241382"/>
                  <a:gd name="connsiteX468" fmla="*/ 866654 w 1673277"/>
                  <a:gd name="connsiteY468" fmla="*/ 182697 h 1241382"/>
                  <a:gd name="connsiteX469" fmla="*/ 935054 w 1673277"/>
                  <a:gd name="connsiteY469" fmla="*/ 127114 h 1241382"/>
                  <a:gd name="connsiteX470" fmla="*/ 965298 w 1673277"/>
                  <a:gd name="connsiteY470" fmla="*/ 124814 h 1241382"/>
                  <a:gd name="connsiteX471" fmla="*/ 1252565 w 1673277"/>
                  <a:gd name="connsiteY471" fmla="*/ 114182 h 1241382"/>
                  <a:gd name="connsiteX472" fmla="*/ 1365219 w 1673277"/>
                  <a:gd name="connsiteY472" fmla="*/ 192704 h 1241382"/>
                  <a:gd name="connsiteX473" fmla="*/ 1351954 w 1673277"/>
                  <a:gd name="connsiteY473" fmla="*/ 201403 h 1241382"/>
                  <a:gd name="connsiteX474" fmla="*/ 1296201 w 1673277"/>
                  <a:gd name="connsiteY474" fmla="*/ 194829 h 1241382"/>
                  <a:gd name="connsiteX475" fmla="*/ 1237104 w 1673277"/>
                  <a:gd name="connsiteY475" fmla="*/ 129441 h 1241382"/>
                  <a:gd name="connsiteX476" fmla="*/ 1250364 w 1673277"/>
                  <a:gd name="connsiteY476" fmla="*/ 114783 h 1241382"/>
                  <a:gd name="connsiteX477" fmla="*/ 779021 w 1673277"/>
                  <a:gd name="connsiteY477" fmla="*/ 113118 h 1241382"/>
                  <a:gd name="connsiteX478" fmla="*/ 821070 w 1673277"/>
                  <a:gd name="connsiteY478" fmla="*/ 190577 h 1241382"/>
                  <a:gd name="connsiteX479" fmla="*/ 779021 w 1673277"/>
                  <a:gd name="connsiteY479" fmla="*/ 268036 h 1241382"/>
                  <a:gd name="connsiteX480" fmla="*/ 736972 w 1673277"/>
                  <a:gd name="connsiteY480" fmla="*/ 190577 h 1241382"/>
                  <a:gd name="connsiteX481" fmla="*/ 779021 w 1673277"/>
                  <a:gd name="connsiteY481" fmla="*/ 113118 h 1241382"/>
                  <a:gd name="connsiteX482" fmla="*/ 399056 w 1673277"/>
                  <a:gd name="connsiteY482" fmla="*/ 108063 h 1241382"/>
                  <a:gd name="connsiteX483" fmla="*/ 393618 w 1673277"/>
                  <a:gd name="connsiteY483" fmla="*/ 112968 h 1241382"/>
                  <a:gd name="connsiteX484" fmla="*/ 391088 w 1673277"/>
                  <a:gd name="connsiteY484" fmla="*/ 113059 h 1241382"/>
                  <a:gd name="connsiteX485" fmla="*/ 1087528 w 1673277"/>
                  <a:gd name="connsiteY485" fmla="*/ 42831 h 1241382"/>
                  <a:gd name="connsiteX486" fmla="*/ 1152965 w 1673277"/>
                  <a:gd name="connsiteY486" fmla="*/ 64530 h 1241382"/>
                  <a:gd name="connsiteX487" fmla="*/ 1182853 w 1673277"/>
                  <a:gd name="connsiteY487" fmla="*/ 78502 h 1241382"/>
                  <a:gd name="connsiteX488" fmla="*/ 1174720 w 1673277"/>
                  <a:gd name="connsiteY488" fmla="*/ 94643 h 1241382"/>
                  <a:gd name="connsiteX489" fmla="*/ 1123150 w 1673277"/>
                  <a:gd name="connsiteY489" fmla="*/ 116826 h 1241382"/>
                  <a:gd name="connsiteX490" fmla="*/ 1039276 w 1673277"/>
                  <a:gd name="connsiteY490" fmla="*/ 89747 h 1241382"/>
                  <a:gd name="connsiteX491" fmla="*/ 1056106 w 1673277"/>
                  <a:gd name="connsiteY491" fmla="*/ 56347 h 1241382"/>
                  <a:gd name="connsiteX492" fmla="*/ 581853 w 1673277"/>
                  <a:gd name="connsiteY492" fmla="*/ 28683 h 1241382"/>
                  <a:gd name="connsiteX493" fmla="*/ 590461 w 1673277"/>
                  <a:gd name="connsiteY493" fmla="*/ 32385 h 1241382"/>
                  <a:gd name="connsiteX494" fmla="*/ 607290 w 1673277"/>
                  <a:gd name="connsiteY494" fmla="*/ 65785 h 1241382"/>
                  <a:gd name="connsiteX495" fmla="*/ 523416 w 1673277"/>
                  <a:gd name="connsiteY495" fmla="*/ 92864 h 1241382"/>
                  <a:gd name="connsiteX496" fmla="*/ 471846 w 1673277"/>
                  <a:gd name="connsiteY496" fmla="*/ 70681 h 1241382"/>
                  <a:gd name="connsiteX497" fmla="*/ 471164 w 1673277"/>
                  <a:gd name="connsiteY497" fmla="*/ 69327 h 1241382"/>
                  <a:gd name="connsiteX498" fmla="*/ 519542 w 1673277"/>
                  <a:gd name="connsiteY498" fmla="*/ 47294 h 1241382"/>
                  <a:gd name="connsiteX499" fmla="*/ 941161 w 1673277"/>
                  <a:gd name="connsiteY499" fmla="*/ 9898 h 1241382"/>
                  <a:gd name="connsiteX500" fmla="*/ 951926 w 1673277"/>
                  <a:gd name="connsiteY500" fmla="*/ 10914 h 1241382"/>
                  <a:gd name="connsiteX501" fmla="*/ 1029640 w 1673277"/>
                  <a:gd name="connsiteY501" fmla="*/ 27067 h 1241382"/>
                  <a:gd name="connsiteX502" fmla="*/ 1010708 w 1673277"/>
                  <a:gd name="connsiteY502" fmla="*/ 53678 h 1241382"/>
                  <a:gd name="connsiteX503" fmla="*/ 924973 w 1673277"/>
                  <a:gd name="connsiteY503" fmla="*/ 74109 h 1241382"/>
                  <a:gd name="connsiteX504" fmla="*/ 922003 w 1673277"/>
                  <a:gd name="connsiteY504" fmla="*/ 36828 h 1241382"/>
                  <a:gd name="connsiteX505" fmla="*/ 712429 w 1673277"/>
                  <a:gd name="connsiteY505" fmla="*/ 3707 h 1241382"/>
                  <a:gd name="connsiteX506" fmla="*/ 724656 w 1673277"/>
                  <a:gd name="connsiteY506" fmla="*/ 18893 h 1241382"/>
                  <a:gd name="connsiteX507" fmla="*/ 736972 w 1673277"/>
                  <a:gd name="connsiteY507" fmla="*/ 73664 h 1241382"/>
                  <a:gd name="connsiteX508" fmla="*/ 694922 w 1673277"/>
                  <a:gd name="connsiteY508" fmla="*/ 151124 h 1241382"/>
                  <a:gd name="connsiteX509" fmla="*/ 652873 w 1673277"/>
                  <a:gd name="connsiteY509" fmla="*/ 73664 h 1241382"/>
                  <a:gd name="connsiteX510" fmla="*/ 665190 w 1673277"/>
                  <a:gd name="connsiteY510" fmla="*/ 18893 h 1241382"/>
                  <a:gd name="connsiteX511" fmla="*/ 672441 w 1673277"/>
                  <a:gd name="connsiteY511" fmla="*/ 9886 h 1241382"/>
                  <a:gd name="connsiteX512" fmla="*/ 836253 w 1673277"/>
                  <a:gd name="connsiteY512" fmla="*/ 0 h 1241382"/>
                  <a:gd name="connsiteX513" fmla="*/ 859642 w 1673277"/>
                  <a:gd name="connsiteY513" fmla="*/ 2207 h 1241382"/>
                  <a:gd name="connsiteX514" fmla="*/ 875718 w 1673277"/>
                  <a:gd name="connsiteY514" fmla="*/ 29184 h 1241382"/>
                  <a:gd name="connsiteX515" fmla="*/ 864795 w 1673277"/>
                  <a:gd name="connsiteY515" fmla="*/ 116642 h 1241382"/>
                  <a:gd name="connsiteX516" fmla="*/ 797405 w 1673277"/>
                  <a:gd name="connsiteY516" fmla="*/ 59838 h 1241382"/>
                  <a:gd name="connsiteX517" fmla="*/ 788910 w 1673277"/>
                  <a:gd name="connsiteY517" fmla="*/ 4345 h 1241382"/>
                  <a:gd name="connsiteX518" fmla="*/ 789969 w 1673277"/>
                  <a:gd name="connsiteY518" fmla="*/ 979 h 124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</a:cxnLst>
                <a:rect l="l" t="t" r="r" b="b"/>
                <a:pathLst>
                  <a:path w="1673277" h="1241382">
                    <a:moveTo>
                      <a:pt x="372205" y="1161281"/>
                    </a:moveTo>
                    <a:lnTo>
                      <a:pt x="398270" y="1165178"/>
                    </a:lnTo>
                    <a:lnTo>
                      <a:pt x="410441" y="1172927"/>
                    </a:lnTo>
                    <a:close/>
                    <a:moveTo>
                      <a:pt x="823284" y="1153279"/>
                    </a:moveTo>
                    <a:cubicBezTo>
                      <a:pt x="846506" y="1153279"/>
                      <a:pt x="865333" y="1187958"/>
                      <a:pt x="865333" y="1230738"/>
                    </a:cubicBezTo>
                    <a:lnTo>
                      <a:pt x="864326" y="1239930"/>
                    </a:lnTo>
                    <a:lnTo>
                      <a:pt x="836253" y="1241382"/>
                    </a:lnTo>
                    <a:lnTo>
                      <a:pt x="782051" y="1238181"/>
                    </a:lnTo>
                    <a:lnTo>
                      <a:pt x="781235" y="1230738"/>
                    </a:lnTo>
                    <a:cubicBezTo>
                      <a:pt x="781235" y="1187958"/>
                      <a:pt x="800061" y="1153279"/>
                      <a:pt x="823284" y="1153279"/>
                    </a:cubicBezTo>
                    <a:close/>
                    <a:moveTo>
                      <a:pt x="599614" y="1151354"/>
                    </a:moveTo>
                    <a:cubicBezTo>
                      <a:pt x="618446" y="1147974"/>
                      <a:pt x="646008" y="1158476"/>
                      <a:pt x="669889" y="1179902"/>
                    </a:cubicBezTo>
                    <a:cubicBezTo>
                      <a:pt x="685810" y="1194187"/>
                      <a:pt x="697081" y="1210623"/>
                      <a:pt x="702432" y="1225648"/>
                    </a:cubicBezTo>
                    <a:lnTo>
                      <a:pt x="701812" y="1233442"/>
                    </a:lnTo>
                    <a:lnTo>
                      <a:pt x="667564" y="1231419"/>
                    </a:lnTo>
                    <a:lnTo>
                      <a:pt x="596873" y="1218807"/>
                    </a:lnTo>
                    <a:lnTo>
                      <a:pt x="581184" y="1196754"/>
                    </a:lnTo>
                    <a:cubicBezTo>
                      <a:pt x="575832" y="1181729"/>
                      <a:pt x="576399" y="1168115"/>
                      <a:pt x="584153" y="1159472"/>
                    </a:cubicBezTo>
                    <a:cubicBezTo>
                      <a:pt x="588031" y="1155151"/>
                      <a:pt x="593338" y="1152481"/>
                      <a:pt x="599614" y="1151354"/>
                    </a:cubicBezTo>
                    <a:close/>
                    <a:moveTo>
                      <a:pt x="938076" y="1126227"/>
                    </a:moveTo>
                    <a:cubicBezTo>
                      <a:pt x="944343" y="1125707"/>
                      <a:pt x="951118" y="1125834"/>
                      <a:pt x="958203" y="1126637"/>
                    </a:cubicBezTo>
                    <a:cubicBezTo>
                      <a:pt x="967651" y="1127707"/>
                      <a:pt x="977652" y="1129981"/>
                      <a:pt x="987740" y="1133534"/>
                    </a:cubicBezTo>
                    <a:cubicBezTo>
                      <a:pt x="1028091" y="1147742"/>
                      <a:pt x="1054549" y="1177017"/>
                      <a:pt x="1046837" y="1198922"/>
                    </a:cubicBezTo>
                    <a:cubicBezTo>
                      <a:pt x="1039124" y="1220826"/>
                      <a:pt x="1000160" y="1227066"/>
                      <a:pt x="959809" y="1212858"/>
                    </a:cubicBezTo>
                    <a:cubicBezTo>
                      <a:pt x="919458" y="1198650"/>
                      <a:pt x="892999" y="1169375"/>
                      <a:pt x="900712" y="1147470"/>
                    </a:cubicBezTo>
                    <a:cubicBezTo>
                      <a:pt x="905051" y="1135149"/>
                      <a:pt x="919277" y="1127784"/>
                      <a:pt x="938076" y="1126227"/>
                    </a:cubicBezTo>
                    <a:close/>
                    <a:moveTo>
                      <a:pt x="1174889" y="1103997"/>
                    </a:moveTo>
                    <a:cubicBezTo>
                      <a:pt x="1196962" y="1111212"/>
                      <a:pt x="1204083" y="1150024"/>
                      <a:pt x="1190792" y="1190686"/>
                    </a:cubicBezTo>
                    <a:lnTo>
                      <a:pt x="1186154" y="1200932"/>
                    </a:lnTo>
                    <a:lnTo>
                      <a:pt x="1162061" y="1207640"/>
                    </a:lnTo>
                    <a:lnTo>
                      <a:pt x="1105912" y="1216581"/>
                    </a:lnTo>
                    <a:lnTo>
                      <a:pt x="1110855" y="1164558"/>
                    </a:lnTo>
                    <a:cubicBezTo>
                      <a:pt x="1124146" y="1123896"/>
                      <a:pt x="1152815" y="1096781"/>
                      <a:pt x="1174889" y="1103997"/>
                    </a:cubicBezTo>
                    <a:close/>
                    <a:moveTo>
                      <a:pt x="444697" y="1098240"/>
                    </a:moveTo>
                    <a:cubicBezTo>
                      <a:pt x="463528" y="1094859"/>
                      <a:pt x="491091" y="1105361"/>
                      <a:pt x="514972" y="1126788"/>
                    </a:cubicBezTo>
                    <a:cubicBezTo>
                      <a:pt x="530893" y="1141073"/>
                      <a:pt x="542164" y="1157508"/>
                      <a:pt x="547515" y="1172533"/>
                    </a:cubicBezTo>
                    <a:lnTo>
                      <a:pt x="544572" y="1209477"/>
                    </a:lnTo>
                    <a:lnTo>
                      <a:pt x="510446" y="1203388"/>
                    </a:lnTo>
                    <a:lnTo>
                      <a:pt x="457245" y="1187183"/>
                    </a:lnTo>
                    <a:lnTo>
                      <a:pt x="426267" y="1143639"/>
                    </a:lnTo>
                    <a:cubicBezTo>
                      <a:pt x="420915" y="1128615"/>
                      <a:pt x="421482" y="1115000"/>
                      <a:pt x="429236" y="1106357"/>
                    </a:cubicBezTo>
                    <a:cubicBezTo>
                      <a:pt x="433113" y="1102036"/>
                      <a:pt x="438420" y="1099367"/>
                      <a:pt x="444697" y="1098240"/>
                    </a:cubicBezTo>
                    <a:close/>
                    <a:moveTo>
                      <a:pt x="1374492" y="1082366"/>
                    </a:moveTo>
                    <a:cubicBezTo>
                      <a:pt x="1380768" y="1083493"/>
                      <a:pt x="1386075" y="1086163"/>
                      <a:pt x="1389952" y="1090484"/>
                    </a:cubicBezTo>
                    <a:cubicBezTo>
                      <a:pt x="1397707" y="1099127"/>
                      <a:pt x="1398274" y="1112741"/>
                      <a:pt x="1392922" y="1127766"/>
                    </a:cubicBezTo>
                    <a:lnTo>
                      <a:pt x="1390119" y="1131706"/>
                    </a:lnTo>
                    <a:lnTo>
                      <a:pt x="1304241" y="1168053"/>
                    </a:lnTo>
                    <a:lnTo>
                      <a:pt x="1273269" y="1176677"/>
                    </a:lnTo>
                    <a:lnTo>
                      <a:pt x="1271674" y="1156660"/>
                    </a:lnTo>
                    <a:cubicBezTo>
                      <a:pt x="1277025" y="1141635"/>
                      <a:pt x="1288296" y="1125200"/>
                      <a:pt x="1304216" y="1110915"/>
                    </a:cubicBezTo>
                    <a:cubicBezTo>
                      <a:pt x="1328098" y="1089488"/>
                      <a:pt x="1355660" y="1078986"/>
                      <a:pt x="1374492" y="1082366"/>
                    </a:cubicBezTo>
                    <a:close/>
                    <a:moveTo>
                      <a:pt x="250367" y="1071182"/>
                    </a:moveTo>
                    <a:cubicBezTo>
                      <a:pt x="272440" y="1063967"/>
                      <a:pt x="301109" y="1091081"/>
                      <a:pt x="314401" y="1131743"/>
                    </a:cubicBezTo>
                    <a:lnTo>
                      <a:pt x="314806" y="1136002"/>
                    </a:lnTo>
                    <a:lnTo>
                      <a:pt x="244388" y="1104285"/>
                    </a:lnTo>
                    <a:lnTo>
                      <a:pt x="231427" y="1095980"/>
                    </a:lnTo>
                    <a:lnTo>
                      <a:pt x="236701" y="1082053"/>
                    </a:lnTo>
                    <a:cubicBezTo>
                      <a:pt x="240265" y="1076764"/>
                      <a:pt x="244849" y="1072986"/>
                      <a:pt x="250367" y="1071182"/>
                    </a:cubicBezTo>
                    <a:close/>
                    <a:moveTo>
                      <a:pt x="982338" y="1015572"/>
                    </a:moveTo>
                    <a:cubicBezTo>
                      <a:pt x="988605" y="1015052"/>
                      <a:pt x="995380" y="1015179"/>
                      <a:pt x="1002465" y="1015982"/>
                    </a:cubicBezTo>
                    <a:cubicBezTo>
                      <a:pt x="1011913" y="1017052"/>
                      <a:pt x="1021914" y="1019326"/>
                      <a:pt x="1032002" y="1022879"/>
                    </a:cubicBezTo>
                    <a:cubicBezTo>
                      <a:pt x="1072353" y="1037087"/>
                      <a:pt x="1098811" y="1066362"/>
                      <a:pt x="1091099" y="1088266"/>
                    </a:cubicBezTo>
                    <a:cubicBezTo>
                      <a:pt x="1083386" y="1110171"/>
                      <a:pt x="1044422" y="1116411"/>
                      <a:pt x="1004071" y="1102203"/>
                    </a:cubicBezTo>
                    <a:cubicBezTo>
                      <a:pt x="963720" y="1087995"/>
                      <a:pt x="937261" y="1058720"/>
                      <a:pt x="944974" y="1036815"/>
                    </a:cubicBezTo>
                    <a:cubicBezTo>
                      <a:pt x="949313" y="1024494"/>
                      <a:pt x="963539" y="1017129"/>
                      <a:pt x="982338" y="1015572"/>
                    </a:cubicBezTo>
                    <a:close/>
                    <a:moveTo>
                      <a:pt x="677217" y="1014235"/>
                    </a:moveTo>
                    <a:cubicBezTo>
                      <a:pt x="700440" y="1014235"/>
                      <a:pt x="719266" y="1048914"/>
                      <a:pt x="719266" y="1091694"/>
                    </a:cubicBezTo>
                    <a:cubicBezTo>
                      <a:pt x="719266" y="1134474"/>
                      <a:pt x="700440" y="1169153"/>
                      <a:pt x="677217" y="1169153"/>
                    </a:cubicBezTo>
                    <a:cubicBezTo>
                      <a:pt x="653995" y="1169153"/>
                      <a:pt x="635168" y="1134474"/>
                      <a:pt x="635168" y="1091694"/>
                    </a:cubicBezTo>
                    <a:cubicBezTo>
                      <a:pt x="635168" y="1048914"/>
                      <a:pt x="653995" y="1014235"/>
                      <a:pt x="677217" y="1014235"/>
                    </a:cubicBezTo>
                    <a:close/>
                    <a:moveTo>
                      <a:pt x="900886" y="1007121"/>
                    </a:moveTo>
                    <a:cubicBezTo>
                      <a:pt x="907163" y="1008248"/>
                      <a:pt x="912470" y="1010917"/>
                      <a:pt x="916348" y="1015239"/>
                    </a:cubicBezTo>
                    <a:cubicBezTo>
                      <a:pt x="931856" y="1032524"/>
                      <a:pt x="918616" y="1069696"/>
                      <a:pt x="886774" y="1098265"/>
                    </a:cubicBezTo>
                    <a:cubicBezTo>
                      <a:pt x="854932" y="1126835"/>
                      <a:pt x="816547" y="1135981"/>
                      <a:pt x="801039" y="1118696"/>
                    </a:cubicBezTo>
                    <a:cubicBezTo>
                      <a:pt x="785530" y="1101411"/>
                      <a:pt x="798770" y="1064239"/>
                      <a:pt x="830612" y="1035669"/>
                    </a:cubicBezTo>
                    <a:cubicBezTo>
                      <a:pt x="854493" y="1014242"/>
                      <a:pt x="882055" y="1003741"/>
                      <a:pt x="900886" y="1007121"/>
                    </a:cubicBezTo>
                    <a:close/>
                    <a:moveTo>
                      <a:pt x="562425" y="987183"/>
                    </a:moveTo>
                    <a:cubicBezTo>
                      <a:pt x="581224" y="988740"/>
                      <a:pt x="595450" y="996105"/>
                      <a:pt x="599789" y="1008426"/>
                    </a:cubicBezTo>
                    <a:cubicBezTo>
                      <a:pt x="607502" y="1030331"/>
                      <a:pt x="581043" y="1059606"/>
                      <a:pt x="540692" y="1073815"/>
                    </a:cubicBezTo>
                    <a:cubicBezTo>
                      <a:pt x="500341" y="1088022"/>
                      <a:pt x="461377" y="1081782"/>
                      <a:pt x="453664" y="1059878"/>
                    </a:cubicBezTo>
                    <a:cubicBezTo>
                      <a:pt x="445952" y="1037973"/>
                      <a:pt x="472410" y="1008698"/>
                      <a:pt x="512761" y="994490"/>
                    </a:cubicBezTo>
                    <a:cubicBezTo>
                      <a:pt x="522849" y="990938"/>
                      <a:pt x="532850" y="988664"/>
                      <a:pt x="542298" y="987593"/>
                    </a:cubicBezTo>
                    <a:cubicBezTo>
                      <a:pt x="549383" y="986790"/>
                      <a:pt x="556158" y="986664"/>
                      <a:pt x="562425" y="987183"/>
                    </a:cubicBezTo>
                    <a:close/>
                    <a:moveTo>
                      <a:pt x="1266281" y="983501"/>
                    </a:moveTo>
                    <a:cubicBezTo>
                      <a:pt x="1294782" y="984660"/>
                      <a:pt x="1316705" y="995760"/>
                      <a:pt x="1319910" y="1012880"/>
                    </a:cubicBezTo>
                    <a:cubicBezTo>
                      <a:pt x="1324183" y="1035706"/>
                      <a:pt x="1293560" y="1060591"/>
                      <a:pt x="1251510" y="1068462"/>
                    </a:cubicBezTo>
                    <a:cubicBezTo>
                      <a:pt x="1209462" y="1076334"/>
                      <a:pt x="1171910" y="1064210"/>
                      <a:pt x="1167637" y="1041384"/>
                    </a:cubicBezTo>
                    <a:cubicBezTo>
                      <a:pt x="1163365" y="1018557"/>
                      <a:pt x="1193987" y="993671"/>
                      <a:pt x="1236037" y="985800"/>
                    </a:cubicBezTo>
                    <a:cubicBezTo>
                      <a:pt x="1246549" y="983833"/>
                      <a:pt x="1256780" y="983114"/>
                      <a:pt x="1266281" y="983501"/>
                    </a:cubicBezTo>
                    <a:close/>
                    <a:moveTo>
                      <a:pt x="325612" y="964953"/>
                    </a:moveTo>
                    <a:cubicBezTo>
                      <a:pt x="347686" y="957738"/>
                      <a:pt x="376355" y="984852"/>
                      <a:pt x="389646" y="1025514"/>
                    </a:cubicBezTo>
                    <a:cubicBezTo>
                      <a:pt x="402938" y="1066177"/>
                      <a:pt x="395817" y="1104989"/>
                      <a:pt x="373744" y="1112204"/>
                    </a:cubicBezTo>
                    <a:cubicBezTo>
                      <a:pt x="351670" y="1119419"/>
                      <a:pt x="323001" y="1092305"/>
                      <a:pt x="309710" y="1051642"/>
                    </a:cubicBezTo>
                    <a:cubicBezTo>
                      <a:pt x="296419" y="1010980"/>
                      <a:pt x="303539" y="972168"/>
                      <a:pt x="325612" y="964953"/>
                    </a:cubicBezTo>
                    <a:close/>
                    <a:moveTo>
                      <a:pt x="1493576" y="949079"/>
                    </a:moveTo>
                    <a:cubicBezTo>
                      <a:pt x="1515650" y="956295"/>
                      <a:pt x="1522770" y="995107"/>
                      <a:pt x="1509479" y="1035769"/>
                    </a:cubicBezTo>
                    <a:cubicBezTo>
                      <a:pt x="1506156" y="1045935"/>
                      <a:pt x="1501872" y="1055254"/>
                      <a:pt x="1496971" y="1063401"/>
                    </a:cubicBezTo>
                    <a:lnTo>
                      <a:pt x="1482461" y="1081837"/>
                    </a:lnTo>
                    <a:lnTo>
                      <a:pt x="1460095" y="1095743"/>
                    </a:lnTo>
                    <a:lnTo>
                      <a:pt x="1445445" y="1096331"/>
                    </a:lnTo>
                    <a:cubicBezTo>
                      <a:pt x="1423372" y="1089116"/>
                      <a:pt x="1416251" y="1050303"/>
                      <a:pt x="1429542" y="1009641"/>
                    </a:cubicBezTo>
                    <a:cubicBezTo>
                      <a:pt x="1442834" y="968979"/>
                      <a:pt x="1471502" y="941864"/>
                      <a:pt x="1493576" y="949079"/>
                    </a:cubicBezTo>
                    <a:close/>
                    <a:moveTo>
                      <a:pt x="126010" y="943323"/>
                    </a:moveTo>
                    <a:cubicBezTo>
                      <a:pt x="144841" y="939942"/>
                      <a:pt x="172404" y="950444"/>
                      <a:pt x="196285" y="971871"/>
                    </a:cubicBezTo>
                    <a:cubicBezTo>
                      <a:pt x="228127" y="1000440"/>
                      <a:pt x="241367" y="1037613"/>
                      <a:pt x="225858" y="1054898"/>
                    </a:cubicBezTo>
                    <a:cubicBezTo>
                      <a:pt x="210349" y="1072183"/>
                      <a:pt x="171964" y="1063036"/>
                      <a:pt x="140122" y="1034467"/>
                    </a:cubicBezTo>
                    <a:cubicBezTo>
                      <a:pt x="108280" y="1005898"/>
                      <a:pt x="95040" y="968726"/>
                      <a:pt x="110549" y="951440"/>
                    </a:cubicBezTo>
                    <a:cubicBezTo>
                      <a:pt x="114426" y="947119"/>
                      <a:pt x="119733" y="944449"/>
                      <a:pt x="126010" y="943323"/>
                    </a:cubicBezTo>
                    <a:close/>
                    <a:moveTo>
                      <a:pt x="1644949" y="917259"/>
                    </a:moveTo>
                    <a:lnTo>
                      <a:pt x="1607500" y="979144"/>
                    </a:lnTo>
                    <a:lnTo>
                      <a:pt x="1585044" y="1000366"/>
                    </a:lnTo>
                    <a:lnTo>
                      <a:pt x="1576062" y="1000042"/>
                    </a:lnTo>
                    <a:cubicBezTo>
                      <a:pt x="1560884" y="995142"/>
                      <a:pt x="1550428" y="986404"/>
                      <a:pt x="1548291" y="974991"/>
                    </a:cubicBezTo>
                    <a:cubicBezTo>
                      <a:pt x="1544019" y="952164"/>
                      <a:pt x="1574642" y="927278"/>
                      <a:pt x="1616691" y="919407"/>
                    </a:cubicBezTo>
                    <a:close/>
                    <a:moveTo>
                      <a:pt x="1177757" y="899403"/>
                    </a:moveTo>
                    <a:cubicBezTo>
                      <a:pt x="1206258" y="900562"/>
                      <a:pt x="1228181" y="911662"/>
                      <a:pt x="1231386" y="928782"/>
                    </a:cubicBezTo>
                    <a:cubicBezTo>
                      <a:pt x="1235659" y="951608"/>
                      <a:pt x="1205036" y="976493"/>
                      <a:pt x="1162986" y="984364"/>
                    </a:cubicBezTo>
                    <a:cubicBezTo>
                      <a:pt x="1120937" y="992236"/>
                      <a:pt x="1083386" y="980112"/>
                      <a:pt x="1079112" y="957285"/>
                    </a:cubicBezTo>
                    <a:cubicBezTo>
                      <a:pt x="1074840" y="934459"/>
                      <a:pt x="1105463" y="909573"/>
                      <a:pt x="1147513" y="901702"/>
                    </a:cubicBezTo>
                    <a:cubicBezTo>
                      <a:pt x="1158025" y="899735"/>
                      <a:pt x="1168256" y="899016"/>
                      <a:pt x="1177757" y="899403"/>
                    </a:cubicBezTo>
                    <a:close/>
                    <a:moveTo>
                      <a:pt x="991855" y="877271"/>
                    </a:moveTo>
                    <a:cubicBezTo>
                      <a:pt x="1020356" y="878430"/>
                      <a:pt x="1042280" y="889530"/>
                      <a:pt x="1045484" y="906650"/>
                    </a:cubicBezTo>
                    <a:cubicBezTo>
                      <a:pt x="1049757" y="929477"/>
                      <a:pt x="1019134" y="954362"/>
                      <a:pt x="977085" y="962233"/>
                    </a:cubicBezTo>
                    <a:cubicBezTo>
                      <a:pt x="935036" y="970104"/>
                      <a:pt x="897484" y="957980"/>
                      <a:pt x="893211" y="935154"/>
                    </a:cubicBezTo>
                    <a:cubicBezTo>
                      <a:pt x="888939" y="912327"/>
                      <a:pt x="919562" y="887442"/>
                      <a:pt x="961611" y="879571"/>
                    </a:cubicBezTo>
                    <a:cubicBezTo>
                      <a:pt x="972123" y="877603"/>
                      <a:pt x="982355" y="876885"/>
                      <a:pt x="991855" y="877271"/>
                    </a:cubicBezTo>
                    <a:close/>
                    <a:moveTo>
                      <a:pt x="518163" y="876528"/>
                    </a:moveTo>
                    <a:cubicBezTo>
                      <a:pt x="536962" y="878085"/>
                      <a:pt x="551188" y="885450"/>
                      <a:pt x="555527" y="897771"/>
                    </a:cubicBezTo>
                    <a:cubicBezTo>
                      <a:pt x="563240" y="919676"/>
                      <a:pt x="536781" y="948951"/>
                      <a:pt x="496430" y="963159"/>
                    </a:cubicBezTo>
                    <a:cubicBezTo>
                      <a:pt x="456079" y="977367"/>
                      <a:pt x="417115" y="971127"/>
                      <a:pt x="409402" y="949223"/>
                    </a:cubicBezTo>
                    <a:cubicBezTo>
                      <a:pt x="401690" y="927318"/>
                      <a:pt x="428148" y="898043"/>
                      <a:pt x="468499" y="883835"/>
                    </a:cubicBezTo>
                    <a:cubicBezTo>
                      <a:pt x="478587" y="880283"/>
                      <a:pt x="488588" y="878009"/>
                      <a:pt x="498036" y="876938"/>
                    </a:cubicBezTo>
                    <a:cubicBezTo>
                      <a:pt x="505121" y="876135"/>
                      <a:pt x="511896" y="876008"/>
                      <a:pt x="518163" y="876528"/>
                    </a:cubicBezTo>
                    <a:close/>
                    <a:moveTo>
                      <a:pt x="599615" y="868077"/>
                    </a:moveTo>
                    <a:cubicBezTo>
                      <a:pt x="618446" y="864697"/>
                      <a:pt x="646008" y="875198"/>
                      <a:pt x="669889" y="896625"/>
                    </a:cubicBezTo>
                    <a:cubicBezTo>
                      <a:pt x="701731" y="925195"/>
                      <a:pt x="714971" y="962367"/>
                      <a:pt x="699462" y="979652"/>
                    </a:cubicBezTo>
                    <a:cubicBezTo>
                      <a:pt x="683954" y="996937"/>
                      <a:pt x="645569" y="987791"/>
                      <a:pt x="613727" y="959221"/>
                    </a:cubicBezTo>
                    <a:cubicBezTo>
                      <a:pt x="581885" y="930652"/>
                      <a:pt x="568645" y="893480"/>
                      <a:pt x="584154" y="876195"/>
                    </a:cubicBezTo>
                    <a:cubicBezTo>
                      <a:pt x="588031" y="871873"/>
                      <a:pt x="593338" y="869204"/>
                      <a:pt x="599615" y="868077"/>
                    </a:cubicBezTo>
                    <a:close/>
                    <a:moveTo>
                      <a:pt x="805579" y="865575"/>
                    </a:moveTo>
                    <a:cubicBezTo>
                      <a:pt x="828801" y="865575"/>
                      <a:pt x="847628" y="900254"/>
                      <a:pt x="847628" y="943034"/>
                    </a:cubicBezTo>
                    <a:cubicBezTo>
                      <a:pt x="847628" y="985813"/>
                      <a:pt x="828801" y="1020493"/>
                      <a:pt x="805579" y="1020493"/>
                    </a:cubicBezTo>
                    <a:cubicBezTo>
                      <a:pt x="782356" y="1020493"/>
                      <a:pt x="763530" y="985813"/>
                      <a:pt x="763530" y="943034"/>
                    </a:cubicBezTo>
                    <a:cubicBezTo>
                      <a:pt x="763530" y="900254"/>
                      <a:pt x="782356" y="865575"/>
                      <a:pt x="805579" y="865575"/>
                    </a:cubicBezTo>
                    <a:close/>
                    <a:moveTo>
                      <a:pt x="1301026" y="860654"/>
                    </a:moveTo>
                    <a:cubicBezTo>
                      <a:pt x="1307292" y="860135"/>
                      <a:pt x="1314067" y="860261"/>
                      <a:pt x="1321153" y="861065"/>
                    </a:cubicBezTo>
                    <a:cubicBezTo>
                      <a:pt x="1330600" y="862135"/>
                      <a:pt x="1340602" y="864409"/>
                      <a:pt x="1350689" y="867962"/>
                    </a:cubicBezTo>
                    <a:cubicBezTo>
                      <a:pt x="1391041" y="882170"/>
                      <a:pt x="1417499" y="911445"/>
                      <a:pt x="1409787" y="933349"/>
                    </a:cubicBezTo>
                    <a:cubicBezTo>
                      <a:pt x="1402074" y="955254"/>
                      <a:pt x="1363110" y="961494"/>
                      <a:pt x="1322759" y="947286"/>
                    </a:cubicBezTo>
                    <a:cubicBezTo>
                      <a:pt x="1282408" y="933078"/>
                      <a:pt x="1255949" y="903803"/>
                      <a:pt x="1263662" y="881898"/>
                    </a:cubicBezTo>
                    <a:cubicBezTo>
                      <a:pt x="1268000" y="869577"/>
                      <a:pt x="1282227" y="862212"/>
                      <a:pt x="1301026" y="860654"/>
                    </a:cubicBezTo>
                    <a:close/>
                    <a:moveTo>
                      <a:pt x="234221" y="844457"/>
                    </a:moveTo>
                    <a:cubicBezTo>
                      <a:pt x="243721" y="844071"/>
                      <a:pt x="253952" y="844789"/>
                      <a:pt x="264465" y="846757"/>
                    </a:cubicBezTo>
                    <a:cubicBezTo>
                      <a:pt x="306514" y="854628"/>
                      <a:pt x="337137" y="879513"/>
                      <a:pt x="332865" y="902340"/>
                    </a:cubicBezTo>
                    <a:cubicBezTo>
                      <a:pt x="328592" y="925166"/>
                      <a:pt x="291040" y="937290"/>
                      <a:pt x="248991" y="929419"/>
                    </a:cubicBezTo>
                    <a:cubicBezTo>
                      <a:pt x="206942" y="921548"/>
                      <a:pt x="176318" y="896662"/>
                      <a:pt x="180592" y="873836"/>
                    </a:cubicBezTo>
                    <a:cubicBezTo>
                      <a:pt x="183796" y="856716"/>
                      <a:pt x="205720" y="845616"/>
                      <a:pt x="234221" y="844457"/>
                    </a:cubicBezTo>
                    <a:close/>
                    <a:moveTo>
                      <a:pt x="1584968" y="828584"/>
                    </a:moveTo>
                    <a:cubicBezTo>
                      <a:pt x="1613469" y="829743"/>
                      <a:pt x="1635392" y="840843"/>
                      <a:pt x="1638597" y="857963"/>
                    </a:cubicBezTo>
                    <a:cubicBezTo>
                      <a:pt x="1642870" y="880789"/>
                      <a:pt x="1612247" y="905674"/>
                      <a:pt x="1570197" y="913545"/>
                    </a:cubicBezTo>
                    <a:cubicBezTo>
                      <a:pt x="1528148" y="921417"/>
                      <a:pt x="1490597" y="909293"/>
                      <a:pt x="1486324" y="886466"/>
                    </a:cubicBezTo>
                    <a:cubicBezTo>
                      <a:pt x="1482052" y="863640"/>
                      <a:pt x="1512674" y="838754"/>
                      <a:pt x="1554724" y="830883"/>
                    </a:cubicBezTo>
                    <a:cubicBezTo>
                      <a:pt x="1565236" y="828916"/>
                      <a:pt x="1575468" y="828197"/>
                      <a:pt x="1584968" y="828584"/>
                    </a:cubicBezTo>
                    <a:close/>
                    <a:moveTo>
                      <a:pt x="6925" y="810036"/>
                    </a:moveTo>
                    <a:cubicBezTo>
                      <a:pt x="28999" y="802820"/>
                      <a:pt x="57668" y="829935"/>
                      <a:pt x="70959" y="870597"/>
                    </a:cubicBezTo>
                    <a:cubicBezTo>
                      <a:pt x="80928" y="901094"/>
                      <a:pt x="79415" y="930550"/>
                      <a:pt x="68723" y="946416"/>
                    </a:cubicBezTo>
                    <a:lnTo>
                      <a:pt x="57810" y="955097"/>
                    </a:lnTo>
                    <a:lnTo>
                      <a:pt x="16235" y="889866"/>
                    </a:lnTo>
                    <a:lnTo>
                      <a:pt x="0" y="815545"/>
                    </a:lnTo>
                    <a:close/>
                    <a:moveTo>
                      <a:pt x="1164478" y="784321"/>
                    </a:moveTo>
                    <a:cubicBezTo>
                      <a:pt x="1192979" y="785480"/>
                      <a:pt x="1214902" y="796580"/>
                      <a:pt x="1218107" y="813700"/>
                    </a:cubicBezTo>
                    <a:cubicBezTo>
                      <a:pt x="1222380" y="836526"/>
                      <a:pt x="1191756" y="861412"/>
                      <a:pt x="1149707" y="869283"/>
                    </a:cubicBezTo>
                    <a:cubicBezTo>
                      <a:pt x="1107658" y="877154"/>
                      <a:pt x="1070107" y="865030"/>
                      <a:pt x="1065833" y="842204"/>
                    </a:cubicBezTo>
                    <a:cubicBezTo>
                      <a:pt x="1061561" y="819377"/>
                      <a:pt x="1092184" y="794492"/>
                      <a:pt x="1134234" y="786621"/>
                    </a:cubicBezTo>
                    <a:cubicBezTo>
                      <a:pt x="1144746" y="784653"/>
                      <a:pt x="1154978" y="783935"/>
                      <a:pt x="1164478" y="784321"/>
                    </a:cubicBezTo>
                    <a:close/>
                    <a:moveTo>
                      <a:pt x="322745" y="760359"/>
                    </a:moveTo>
                    <a:cubicBezTo>
                      <a:pt x="332245" y="759972"/>
                      <a:pt x="342477" y="760691"/>
                      <a:pt x="352989" y="762659"/>
                    </a:cubicBezTo>
                    <a:cubicBezTo>
                      <a:pt x="395038" y="770530"/>
                      <a:pt x="425661" y="795415"/>
                      <a:pt x="421389" y="818242"/>
                    </a:cubicBezTo>
                    <a:cubicBezTo>
                      <a:pt x="417116" y="841068"/>
                      <a:pt x="379564" y="853192"/>
                      <a:pt x="337515" y="845320"/>
                    </a:cubicBezTo>
                    <a:cubicBezTo>
                      <a:pt x="295466" y="837449"/>
                      <a:pt x="264842" y="812564"/>
                      <a:pt x="269116" y="789738"/>
                    </a:cubicBezTo>
                    <a:cubicBezTo>
                      <a:pt x="272320" y="772618"/>
                      <a:pt x="294244" y="761518"/>
                      <a:pt x="322745" y="760359"/>
                    </a:cubicBezTo>
                    <a:close/>
                    <a:moveTo>
                      <a:pt x="1643477" y="752468"/>
                    </a:moveTo>
                    <a:lnTo>
                      <a:pt x="1668253" y="758223"/>
                    </a:lnTo>
                    <a:lnTo>
                      <a:pt x="1673277" y="812015"/>
                    </a:lnTo>
                    <a:lnTo>
                      <a:pt x="1668998" y="833788"/>
                    </a:lnTo>
                    <a:lnTo>
                      <a:pt x="1656553" y="825934"/>
                    </a:lnTo>
                    <a:cubicBezTo>
                      <a:pt x="1630457" y="801041"/>
                      <a:pt x="1619119" y="770569"/>
                      <a:pt x="1631229" y="757874"/>
                    </a:cubicBezTo>
                    <a:cubicBezTo>
                      <a:pt x="1634257" y="754700"/>
                      <a:pt x="1638463" y="752938"/>
                      <a:pt x="1643477" y="752468"/>
                    </a:cubicBezTo>
                    <a:close/>
                    <a:moveTo>
                      <a:pt x="1496444" y="744486"/>
                    </a:moveTo>
                    <a:cubicBezTo>
                      <a:pt x="1524945" y="745645"/>
                      <a:pt x="1546868" y="756745"/>
                      <a:pt x="1550073" y="773865"/>
                    </a:cubicBezTo>
                    <a:cubicBezTo>
                      <a:pt x="1554346" y="796691"/>
                      <a:pt x="1523722" y="821576"/>
                      <a:pt x="1481673" y="829447"/>
                    </a:cubicBezTo>
                    <a:cubicBezTo>
                      <a:pt x="1439624" y="837319"/>
                      <a:pt x="1402073" y="825195"/>
                      <a:pt x="1397800" y="802368"/>
                    </a:cubicBezTo>
                    <a:cubicBezTo>
                      <a:pt x="1393528" y="779542"/>
                      <a:pt x="1424150" y="754656"/>
                      <a:pt x="1466200" y="746785"/>
                    </a:cubicBezTo>
                    <a:cubicBezTo>
                      <a:pt x="1476712" y="744818"/>
                      <a:pt x="1486944" y="744099"/>
                      <a:pt x="1496444" y="744486"/>
                    </a:cubicBezTo>
                    <a:close/>
                    <a:moveTo>
                      <a:pt x="508646" y="738227"/>
                    </a:moveTo>
                    <a:cubicBezTo>
                      <a:pt x="518146" y="737841"/>
                      <a:pt x="528378" y="738559"/>
                      <a:pt x="538890" y="740527"/>
                    </a:cubicBezTo>
                    <a:cubicBezTo>
                      <a:pt x="580939" y="748398"/>
                      <a:pt x="611562" y="773283"/>
                      <a:pt x="607290" y="796110"/>
                    </a:cubicBezTo>
                    <a:cubicBezTo>
                      <a:pt x="603017" y="818936"/>
                      <a:pt x="565465" y="831060"/>
                      <a:pt x="523416" y="823189"/>
                    </a:cubicBezTo>
                    <a:cubicBezTo>
                      <a:pt x="481367" y="815318"/>
                      <a:pt x="450744" y="790433"/>
                      <a:pt x="455017" y="767606"/>
                    </a:cubicBezTo>
                    <a:cubicBezTo>
                      <a:pt x="458221" y="750486"/>
                      <a:pt x="480145" y="739386"/>
                      <a:pt x="508646" y="738227"/>
                    </a:cubicBezTo>
                    <a:close/>
                    <a:moveTo>
                      <a:pt x="6567" y="732319"/>
                    </a:moveTo>
                    <a:lnTo>
                      <a:pt x="14177" y="747423"/>
                    </a:lnTo>
                    <a:lnTo>
                      <a:pt x="3082" y="757432"/>
                    </a:lnTo>
                    <a:close/>
                    <a:moveTo>
                      <a:pt x="694922" y="726531"/>
                    </a:moveTo>
                    <a:cubicBezTo>
                      <a:pt x="718145" y="726531"/>
                      <a:pt x="736972" y="761210"/>
                      <a:pt x="736972" y="803990"/>
                    </a:cubicBezTo>
                    <a:cubicBezTo>
                      <a:pt x="736972" y="846769"/>
                      <a:pt x="718145" y="881449"/>
                      <a:pt x="694922" y="881449"/>
                    </a:cubicBezTo>
                    <a:cubicBezTo>
                      <a:pt x="671700" y="881449"/>
                      <a:pt x="652873" y="846769"/>
                      <a:pt x="652873" y="803990"/>
                    </a:cubicBezTo>
                    <a:cubicBezTo>
                      <a:pt x="652873" y="761210"/>
                      <a:pt x="671700" y="726531"/>
                      <a:pt x="694922" y="726531"/>
                    </a:cubicBezTo>
                    <a:close/>
                    <a:moveTo>
                      <a:pt x="852346" y="724540"/>
                    </a:moveTo>
                    <a:cubicBezTo>
                      <a:pt x="870686" y="729989"/>
                      <a:pt x="890581" y="751764"/>
                      <a:pt x="902275" y="781641"/>
                    </a:cubicBezTo>
                    <a:cubicBezTo>
                      <a:pt x="917868" y="821478"/>
                      <a:pt x="912978" y="860634"/>
                      <a:pt x="891352" y="869099"/>
                    </a:cubicBezTo>
                    <a:cubicBezTo>
                      <a:pt x="869727" y="877563"/>
                      <a:pt x="839556" y="852131"/>
                      <a:pt x="823963" y="812295"/>
                    </a:cubicBezTo>
                    <a:cubicBezTo>
                      <a:pt x="808370" y="772458"/>
                      <a:pt x="813261" y="733302"/>
                      <a:pt x="834886" y="724837"/>
                    </a:cubicBezTo>
                    <a:cubicBezTo>
                      <a:pt x="840292" y="722721"/>
                      <a:pt x="846232" y="722724"/>
                      <a:pt x="852346" y="724540"/>
                    </a:cubicBezTo>
                    <a:close/>
                    <a:moveTo>
                      <a:pt x="199476" y="721611"/>
                    </a:moveTo>
                    <a:cubicBezTo>
                      <a:pt x="218275" y="723168"/>
                      <a:pt x="232501" y="730533"/>
                      <a:pt x="236840" y="742854"/>
                    </a:cubicBezTo>
                    <a:cubicBezTo>
                      <a:pt x="244552" y="764759"/>
                      <a:pt x="218094" y="794034"/>
                      <a:pt x="177743" y="808242"/>
                    </a:cubicBezTo>
                    <a:cubicBezTo>
                      <a:pt x="137392" y="822450"/>
                      <a:pt x="98428" y="816210"/>
                      <a:pt x="90715" y="794306"/>
                    </a:cubicBezTo>
                    <a:cubicBezTo>
                      <a:pt x="83003" y="772401"/>
                      <a:pt x="109461" y="743126"/>
                      <a:pt x="149812" y="728918"/>
                    </a:cubicBezTo>
                    <a:cubicBezTo>
                      <a:pt x="159900" y="725365"/>
                      <a:pt x="169901" y="723091"/>
                      <a:pt x="179349" y="722021"/>
                    </a:cubicBezTo>
                    <a:cubicBezTo>
                      <a:pt x="186435" y="721218"/>
                      <a:pt x="193209" y="721091"/>
                      <a:pt x="199476" y="721611"/>
                    </a:cubicBezTo>
                    <a:close/>
                    <a:moveTo>
                      <a:pt x="1051378" y="714991"/>
                    </a:moveTo>
                    <a:cubicBezTo>
                      <a:pt x="1057655" y="716117"/>
                      <a:pt x="1062962" y="718787"/>
                      <a:pt x="1066839" y="723108"/>
                    </a:cubicBezTo>
                    <a:cubicBezTo>
                      <a:pt x="1082348" y="740394"/>
                      <a:pt x="1069108" y="777566"/>
                      <a:pt x="1037266" y="806135"/>
                    </a:cubicBezTo>
                    <a:cubicBezTo>
                      <a:pt x="1005424" y="834704"/>
                      <a:pt x="967039" y="843851"/>
                      <a:pt x="951530" y="826566"/>
                    </a:cubicBezTo>
                    <a:cubicBezTo>
                      <a:pt x="936021" y="809280"/>
                      <a:pt x="949261" y="772108"/>
                      <a:pt x="981103" y="743539"/>
                    </a:cubicBezTo>
                    <a:cubicBezTo>
                      <a:pt x="1004984" y="722112"/>
                      <a:pt x="1032547" y="711610"/>
                      <a:pt x="1051378" y="714991"/>
                    </a:cubicBezTo>
                    <a:close/>
                    <a:moveTo>
                      <a:pt x="1370065" y="684007"/>
                    </a:moveTo>
                    <a:cubicBezTo>
                      <a:pt x="1376342" y="685134"/>
                      <a:pt x="1381648" y="687803"/>
                      <a:pt x="1385526" y="692125"/>
                    </a:cubicBezTo>
                    <a:cubicBezTo>
                      <a:pt x="1401034" y="709410"/>
                      <a:pt x="1387794" y="746582"/>
                      <a:pt x="1355952" y="775152"/>
                    </a:cubicBezTo>
                    <a:cubicBezTo>
                      <a:pt x="1324110" y="803721"/>
                      <a:pt x="1285726" y="812867"/>
                      <a:pt x="1270218" y="795582"/>
                    </a:cubicBezTo>
                    <a:cubicBezTo>
                      <a:pt x="1254709" y="778297"/>
                      <a:pt x="1267949" y="741125"/>
                      <a:pt x="1299790" y="712555"/>
                    </a:cubicBezTo>
                    <a:cubicBezTo>
                      <a:pt x="1323671" y="691128"/>
                      <a:pt x="1351234" y="680627"/>
                      <a:pt x="1370065" y="684007"/>
                    </a:cubicBezTo>
                    <a:close/>
                    <a:moveTo>
                      <a:pt x="1204314" y="669240"/>
                    </a:moveTo>
                    <a:cubicBezTo>
                      <a:pt x="1232815" y="670399"/>
                      <a:pt x="1254738" y="681499"/>
                      <a:pt x="1257943" y="698619"/>
                    </a:cubicBezTo>
                    <a:cubicBezTo>
                      <a:pt x="1262216" y="721445"/>
                      <a:pt x="1231592" y="746330"/>
                      <a:pt x="1189543" y="754201"/>
                    </a:cubicBezTo>
                    <a:cubicBezTo>
                      <a:pt x="1147494" y="762073"/>
                      <a:pt x="1109943" y="749949"/>
                      <a:pt x="1105669" y="727122"/>
                    </a:cubicBezTo>
                    <a:cubicBezTo>
                      <a:pt x="1101397" y="704296"/>
                      <a:pt x="1132020" y="679410"/>
                      <a:pt x="1174070" y="671539"/>
                    </a:cubicBezTo>
                    <a:cubicBezTo>
                      <a:pt x="1184582" y="669571"/>
                      <a:pt x="1194814" y="668853"/>
                      <a:pt x="1204314" y="669240"/>
                    </a:cubicBezTo>
                    <a:close/>
                    <a:moveTo>
                      <a:pt x="1589976" y="653270"/>
                    </a:moveTo>
                    <a:cubicBezTo>
                      <a:pt x="1611198" y="653270"/>
                      <a:pt x="1630410" y="658201"/>
                      <a:pt x="1644317" y="666173"/>
                    </a:cubicBezTo>
                    <a:lnTo>
                      <a:pt x="1657156" y="683943"/>
                    </a:lnTo>
                    <a:lnTo>
                      <a:pt x="1662159" y="703782"/>
                    </a:lnTo>
                    <a:lnTo>
                      <a:pt x="1644317" y="728475"/>
                    </a:lnTo>
                    <a:cubicBezTo>
                      <a:pt x="1630410" y="736447"/>
                      <a:pt x="1611198" y="741378"/>
                      <a:pt x="1589976" y="741378"/>
                    </a:cubicBezTo>
                    <a:cubicBezTo>
                      <a:pt x="1547533" y="741378"/>
                      <a:pt x="1513127" y="721654"/>
                      <a:pt x="1513127" y="697324"/>
                    </a:cubicBezTo>
                    <a:cubicBezTo>
                      <a:pt x="1513127" y="672994"/>
                      <a:pt x="1547533" y="653270"/>
                      <a:pt x="1589976" y="653270"/>
                    </a:cubicBezTo>
                    <a:close/>
                    <a:moveTo>
                      <a:pt x="336024" y="645277"/>
                    </a:moveTo>
                    <a:cubicBezTo>
                      <a:pt x="345524" y="644891"/>
                      <a:pt x="355756" y="645609"/>
                      <a:pt x="366268" y="647577"/>
                    </a:cubicBezTo>
                    <a:cubicBezTo>
                      <a:pt x="408317" y="655448"/>
                      <a:pt x="438940" y="680333"/>
                      <a:pt x="434668" y="703160"/>
                    </a:cubicBezTo>
                    <a:cubicBezTo>
                      <a:pt x="430395" y="725986"/>
                      <a:pt x="392843" y="738110"/>
                      <a:pt x="350794" y="730239"/>
                    </a:cubicBezTo>
                    <a:cubicBezTo>
                      <a:pt x="308745" y="722368"/>
                      <a:pt x="278122" y="697483"/>
                      <a:pt x="282395" y="674656"/>
                    </a:cubicBezTo>
                    <a:cubicBezTo>
                      <a:pt x="285599" y="657536"/>
                      <a:pt x="307523" y="646436"/>
                      <a:pt x="336024" y="645277"/>
                    </a:cubicBezTo>
                    <a:close/>
                    <a:moveTo>
                      <a:pt x="916233" y="635601"/>
                    </a:moveTo>
                    <a:cubicBezTo>
                      <a:pt x="958676" y="635601"/>
                      <a:pt x="993082" y="655325"/>
                      <a:pt x="993082" y="679655"/>
                    </a:cubicBezTo>
                    <a:cubicBezTo>
                      <a:pt x="993082" y="703985"/>
                      <a:pt x="958676" y="723709"/>
                      <a:pt x="916233" y="723709"/>
                    </a:cubicBezTo>
                    <a:cubicBezTo>
                      <a:pt x="873790" y="723709"/>
                      <a:pt x="839384" y="703985"/>
                      <a:pt x="839384" y="679655"/>
                    </a:cubicBezTo>
                    <a:cubicBezTo>
                      <a:pt x="839384" y="655325"/>
                      <a:pt x="873790" y="635601"/>
                      <a:pt x="916233" y="635601"/>
                    </a:cubicBezTo>
                    <a:close/>
                    <a:moveTo>
                      <a:pt x="35766" y="608371"/>
                    </a:moveTo>
                    <a:lnTo>
                      <a:pt x="85873" y="629924"/>
                    </a:lnTo>
                    <a:cubicBezTo>
                      <a:pt x="98251" y="639983"/>
                      <a:pt x="104838" y="651911"/>
                      <a:pt x="102702" y="663325"/>
                    </a:cubicBezTo>
                    <a:cubicBezTo>
                      <a:pt x="98428" y="686151"/>
                      <a:pt x="60877" y="698275"/>
                      <a:pt x="18828" y="690403"/>
                    </a:cubicBezTo>
                    <a:lnTo>
                      <a:pt x="15634" y="689029"/>
                    </a:lnTo>
                    <a:close/>
                    <a:moveTo>
                      <a:pt x="648156" y="585496"/>
                    </a:moveTo>
                    <a:cubicBezTo>
                      <a:pt x="654269" y="583680"/>
                      <a:pt x="660209" y="583677"/>
                      <a:pt x="665615" y="585793"/>
                    </a:cubicBezTo>
                    <a:cubicBezTo>
                      <a:pt x="687240" y="594258"/>
                      <a:pt x="692131" y="633414"/>
                      <a:pt x="676538" y="673251"/>
                    </a:cubicBezTo>
                    <a:cubicBezTo>
                      <a:pt x="660945" y="713087"/>
                      <a:pt x="630774" y="738519"/>
                      <a:pt x="609149" y="730055"/>
                    </a:cubicBezTo>
                    <a:cubicBezTo>
                      <a:pt x="587523" y="721590"/>
                      <a:pt x="582633" y="682434"/>
                      <a:pt x="598226" y="642597"/>
                    </a:cubicBezTo>
                    <a:cubicBezTo>
                      <a:pt x="609920" y="612720"/>
                      <a:pt x="629815" y="590945"/>
                      <a:pt x="648156" y="585496"/>
                    </a:cubicBezTo>
                    <a:close/>
                    <a:moveTo>
                      <a:pt x="449123" y="575946"/>
                    </a:moveTo>
                    <a:cubicBezTo>
                      <a:pt x="467954" y="572566"/>
                      <a:pt x="495517" y="583068"/>
                      <a:pt x="519398" y="604495"/>
                    </a:cubicBezTo>
                    <a:cubicBezTo>
                      <a:pt x="551240" y="633064"/>
                      <a:pt x="564480" y="670236"/>
                      <a:pt x="548971" y="687522"/>
                    </a:cubicBezTo>
                    <a:cubicBezTo>
                      <a:pt x="533462" y="704807"/>
                      <a:pt x="495077" y="695661"/>
                      <a:pt x="463236" y="667091"/>
                    </a:cubicBezTo>
                    <a:cubicBezTo>
                      <a:pt x="431394" y="638521"/>
                      <a:pt x="418154" y="601349"/>
                      <a:pt x="433662" y="584064"/>
                    </a:cubicBezTo>
                    <a:cubicBezTo>
                      <a:pt x="437539" y="579743"/>
                      <a:pt x="442846" y="577073"/>
                      <a:pt x="449123" y="575946"/>
                    </a:cubicBezTo>
                    <a:close/>
                    <a:moveTo>
                      <a:pt x="1506783" y="559401"/>
                    </a:moveTo>
                    <a:cubicBezTo>
                      <a:pt x="1549226" y="559401"/>
                      <a:pt x="1583632" y="579125"/>
                      <a:pt x="1583632" y="603455"/>
                    </a:cubicBezTo>
                    <a:cubicBezTo>
                      <a:pt x="1583632" y="627785"/>
                      <a:pt x="1549226" y="647509"/>
                      <a:pt x="1506783" y="647509"/>
                    </a:cubicBezTo>
                    <a:cubicBezTo>
                      <a:pt x="1464340" y="647509"/>
                      <a:pt x="1429934" y="627785"/>
                      <a:pt x="1429934" y="603455"/>
                    </a:cubicBezTo>
                    <a:cubicBezTo>
                      <a:pt x="1429934" y="579125"/>
                      <a:pt x="1464340" y="559401"/>
                      <a:pt x="1506783" y="559401"/>
                    </a:cubicBezTo>
                    <a:close/>
                    <a:moveTo>
                      <a:pt x="1345952" y="549731"/>
                    </a:moveTo>
                    <a:cubicBezTo>
                      <a:pt x="1374454" y="550891"/>
                      <a:pt x="1396377" y="561990"/>
                      <a:pt x="1399581" y="579110"/>
                    </a:cubicBezTo>
                    <a:cubicBezTo>
                      <a:pt x="1403854" y="601936"/>
                      <a:pt x="1373232" y="626822"/>
                      <a:pt x="1331182" y="634693"/>
                    </a:cubicBezTo>
                    <a:cubicBezTo>
                      <a:pt x="1289132" y="642564"/>
                      <a:pt x="1251582" y="630440"/>
                      <a:pt x="1247309" y="607614"/>
                    </a:cubicBezTo>
                    <a:cubicBezTo>
                      <a:pt x="1243036" y="584787"/>
                      <a:pt x="1273659" y="559902"/>
                      <a:pt x="1315708" y="552031"/>
                    </a:cubicBezTo>
                    <a:cubicBezTo>
                      <a:pt x="1326220" y="550063"/>
                      <a:pt x="1336452" y="549345"/>
                      <a:pt x="1345952" y="549731"/>
                    </a:cubicBezTo>
                    <a:close/>
                    <a:moveTo>
                      <a:pt x="1108917" y="546794"/>
                    </a:moveTo>
                    <a:cubicBezTo>
                      <a:pt x="1115195" y="547921"/>
                      <a:pt x="1120501" y="550590"/>
                      <a:pt x="1124379" y="554911"/>
                    </a:cubicBezTo>
                    <a:cubicBezTo>
                      <a:pt x="1139887" y="572197"/>
                      <a:pt x="1126647" y="609369"/>
                      <a:pt x="1094805" y="637938"/>
                    </a:cubicBezTo>
                    <a:cubicBezTo>
                      <a:pt x="1062963" y="666508"/>
                      <a:pt x="1024578" y="675655"/>
                      <a:pt x="1009070" y="658370"/>
                    </a:cubicBezTo>
                    <a:cubicBezTo>
                      <a:pt x="993561" y="641084"/>
                      <a:pt x="1006801" y="603911"/>
                      <a:pt x="1038643" y="575342"/>
                    </a:cubicBezTo>
                    <a:cubicBezTo>
                      <a:pt x="1062524" y="553915"/>
                      <a:pt x="1090087" y="543413"/>
                      <a:pt x="1108917" y="546794"/>
                    </a:cubicBezTo>
                    <a:close/>
                    <a:moveTo>
                      <a:pt x="130437" y="544963"/>
                    </a:moveTo>
                    <a:cubicBezTo>
                      <a:pt x="149268" y="541583"/>
                      <a:pt x="176830" y="552084"/>
                      <a:pt x="200711" y="573511"/>
                    </a:cubicBezTo>
                    <a:cubicBezTo>
                      <a:pt x="232553" y="602081"/>
                      <a:pt x="245793" y="639253"/>
                      <a:pt x="230284" y="656538"/>
                    </a:cubicBezTo>
                    <a:cubicBezTo>
                      <a:pt x="214776" y="673824"/>
                      <a:pt x="176391" y="664677"/>
                      <a:pt x="144549" y="636107"/>
                    </a:cubicBezTo>
                    <a:cubicBezTo>
                      <a:pt x="112707" y="607538"/>
                      <a:pt x="99467" y="570366"/>
                      <a:pt x="114975" y="553081"/>
                    </a:cubicBezTo>
                    <a:cubicBezTo>
                      <a:pt x="118853" y="548759"/>
                      <a:pt x="124160" y="546090"/>
                      <a:pt x="130437" y="544963"/>
                    </a:cubicBezTo>
                    <a:close/>
                    <a:moveTo>
                      <a:pt x="874329" y="537941"/>
                    </a:moveTo>
                    <a:cubicBezTo>
                      <a:pt x="880606" y="539068"/>
                      <a:pt x="885913" y="541738"/>
                      <a:pt x="889791" y="546059"/>
                    </a:cubicBezTo>
                    <a:cubicBezTo>
                      <a:pt x="905299" y="563344"/>
                      <a:pt x="892059" y="600517"/>
                      <a:pt x="860217" y="629086"/>
                    </a:cubicBezTo>
                    <a:cubicBezTo>
                      <a:pt x="828375" y="657655"/>
                      <a:pt x="789990" y="666802"/>
                      <a:pt x="774482" y="649517"/>
                    </a:cubicBezTo>
                    <a:cubicBezTo>
                      <a:pt x="758973" y="632231"/>
                      <a:pt x="772213" y="595059"/>
                      <a:pt x="804055" y="566489"/>
                    </a:cubicBezTo>
                    <a:cubicBezTo>
                      <a:pt x="827936" y="545063"/>
                      <a:pt x="855498" y="534561"/>
                      <a:pt x="874329" y="537941"/>
                    </a:cubicBezTo>
                    <a:close/>
                    <a:moveTo>
                      <a:pt x="296188" y="530195"/>
                    </a:moveTo>
                    <a:cubicBezTo>
                      <a:pt x="305688" y="529809"/>
                      <a:pt x="315919" y="530527"/>
                      <a:pt x="326432" y="532495"/>
                    </a:cubicBezTo>
                    <a:cubicBezTo>
                      <a:pt x="368481" y="540366"/>
                      <a:pt x="399104" y="565251"/>
                      <a:pt x="394832" y="588078"/>
                    </a:cubicBezTo>
                    <a:cubicBezTo>
                      <a:pt x="390559" y="610904"/>
                      <a:pt x="353007" y="623028"/>
                      <a:pt x="310958" y="615157"/>
                    </a:cubicBezTo>
                    <a:cubicBezTo>
                      <a:pt x="268909" y="607286"/>
                      <a:pt x="238285" y="582401"/>
                      <a:pt x="242559" y="559574"/>
                    </a:cubicBezTo>
                    <a:cubicBezTo>
                      <a:pt x="245763" y="542454"/>
                      <a:pt x="267687" y="531354"/>
                      <a:pt x="296188" y="530195"/>
                    </a:cubicBezTo>
                    <a:close/>
                    <a:moveTo>
                      <a:pt x="1029246" y="484827"/>
                    </a:moveTo>
                    <a:cubicBezTo>
                      <a:pt x="1035523" y="485954"/>
                      <a:pt x="1040830" y="488623"/>
                      <a:pt x="1044708" y="492944"/>
                    </a:cubicBezTo>
                    <a:cubicBezTo>
                      <a:pt x="1060216" y="510230"/>
                      <a:pt x="1046976" y="547402"/>
                      <a:pt x="1015134" y="575971"/>
                    </a:cubicBezTo>
                    <a:cubicBezTo>
                      <a:pt x="983292" y="604540"/>
                      <a:pt x="944907" y="613687"/>
                      <a:pt x="929399" y="596402"/>
                    </a:cubicBezTo>
                    <a:cubicBezTo>
                      <a:pt x="913890" y="579117"/>
                      <a:pt x="927130" y="541944"/>
                      <a:pt x="958972" y="513375"/>
                    </a:cubicBezTo>
                    <a:cubicBezTo>
                      <a:pt x="982853" y="491948"/>
                      <a:pt x="1010415" y="481446"/>
                      <a:pt x="1029246" y="484827"/>
                    </a:cubicBezTo>
                    <a:close/>
                    <a:moveTo>
                      <a:pt x="1223577" y="457769"/>
                    </a:moveTo>
                    <a:cubicBezTo>
                      <a:pt x="1245650" y="464984"/>
                      <a:pt x="1252771" y="503796"/>
                      <a:pt x="1239480" y="544459"/>
                    </a:cubicBezTo>
                    <a:cubicBezTo>
                      <a:pt x="1226188" y="585121"/>
                      <a:pt x="1197520" y="612235"/>
                      <a:pt x="1175446" y="605020"/>
                    </a:cubicBezTo>
                    <a:cubicBezTo>
                      <a:pt x="1153372" y="597805"/>
                      <a:pt x="1146252" y="558993"/>
                      <a:pt x="1159543" y="518330"/>
                    </a:cubicBezTo>
                    <a:cubicBezTo>
                      <a:pt x="1172834" y="477668"/>
                      <a:pt x="1201503" y="450554"/>
                      <a:pt x="1223577" y="457769"/>
                    </a:cubicBezTo>
                    <a:close/>
                    <a:moveTo>
                      <a:pt x="1545132" y="439076"/>
                    </a:moveTo>
                    <a:lnTo>
                      <a:pt x="1570485" y="445155"/>
                    </a:lnTo>
                    <a:lnTo>
                      <a:pt x="1578473" y="457919"/>
                    </a:lnTo>
                    <a:lnTo>
                      <a:pt x="1590076" y="485691"/>
                    </a:lnTo>
                    <a:lnTo>
                      <a:pt x="1581932" y="501854"/>
                    </a:lnTo>
                    <a:cubicBezTo>
                      <a:pt x="1569554" y="511913"/>
                      <a:pt x="1551386" y="520102"/>
                      <a:pt x="1530361" y="524038"/>
                    </a:cubicBezTo>
                    <a:cubicBezTo>
                      <a:pt x="1488312" y="531909"/>
                      <a:pt x="1450761" y="519785"/>
                      <a:pt x="1446488" y="496958"/>
                    </a:cubicBezTo>
                    <a:cubicBezTo>
                      <a:pt x="1442216" y="474132"/>
                      <a:pt x="1472838" y="449246"/>
                      <a:pt x="1514888" y="441375"/>
                    </a:cubicBezTo>
                    <a:cubicBezTo>
                      <a:pt x="1525400" y="439408"/>
                      <a:pt x="1535632" y="438689"/>
                      <a:pt x="1545132" y="439076"/>
                    </a:cubicBezTo>
                    <a:close/>
                    <a:moveTo>
                      <a:pt x="127992" y="432819"/>
                    </a:moveTo>
                    <a:cubicBezTo>
                      <a:pt x="137492" y="432432"/>
                      <a:pt x="147723" y="433151"/>
                      <a:pt x="158236" y="435119"/>
                    </a:cubicBezTo>
                    <a:cubicBezTo>
                      <a:pt x="200285" y="442989"/>
                      <a:pt x="230908" y="467875"/>
                      <a:pt x="226636" y="490702"/>
                    </a:cubicBezTo>
                    <a:cubicBezTo>
                      <a:pt x="222362" y="513528"/>
                      <a:pt x="184811" y="525652"/>
                      <a:pt x="142762" y="517781"/>
                    </a:cubicBezTo>
                    <a:cubicBezTo>
                      <a:pt x="121738" y="513845"/>
                      <a:pt x="103570" y="505656"/>
                      <a:pt x="91192" y="495597"/>
                    </a:cubicBezTo>
                    <a:lnTo>
                      <a:pt x="84206" y="481733"/>
                    </a:lnTo>
                    <a:lnTo>
                      <a:pt x="94033" y="457128"/>
                    </a:lnTo>
                    <a:lnTo>
                      <a:pt x="105149" y="438296"/>
                    </a:lnTo>
                    <a:close/>
                    <a:moveTo>
                      <a:pt x="365026" y="429881"/>
                    </a:moveTo>
                    <a:cubicBezTo>
                      <a:pt x="383857" y="426501"/>
                      <a:pt x="411420" y="437003"/>
                      <a:pt x="435301" y="458430"/>
                    </a:cubicBezTo>
                    <a:cubicBezTo>
                      <a:pt x="467143" y="486999"/>
                      <a:pt x="480383" y="524172"/>
                      <a:pt x="464874" y="541457"/>
                    </a:cubicBezTo>
                    <a:cubicBezTo>
                      <a:pt x="449365" y="558742"/>
                      <a:pt x="410980" y="549595"/>
                      <a:pt x="379138" y="521026"/>
                    </a:cubicBezTo>
                    <a:cubicBezTo>
                      <a:pt x="347297" y="492457"/>
                      <a:pt x="334057" y="455284"/>
                      <a:pt x="349565" y="437999"/>
                    </a:cubicBezTo>
                    <a:cubicBezTo>
                      <a:pt x="353442" y="433678"/>
                      <a:pt x="358749" y="431009"/>
                      <a:pt x="365026" y="429881"/>
                    </a:cubicBezTo>
                    <a:close/>
                    <a:moveTo>
                      <a:pt x="599614" y="421029"/>
                    </a:moveTo>
                    <a:cubicBezTo>
                      <a:pt x="618446" y="417649"/>
                      <a:pt x="646008" y="428151"/>
                      <a:pt x="669889" y="449577"/>
                    </a:cubicBezTo>
                    <a:cubicBezTo>
                      <a:pt x="701731" y="478147"/>
                      <a:pt x="714971" y="515319"/>
                      <a:pt x="699462" y="532604"/>
                    </a:cubicBezTo>
                    <a:cubicBezTo>
                      <a:pt x="683953" y="549890"/>
                      <a:pt x="645568" y="540743"/>
                      <a:pt x="613727" y="512173"/>
                    </a:cubicBezTo>
                    <a:cubicBezTo>
                      <a:pt x="581885" y="483604"/>
                      <a:pt x="568645" y="446432"/>
                      <a:pt x="584153" y="429147"/>
                    </a:cubicBezTo>
                    <a:cubicBezTo>
                      <a:pt x="588031" y="424825"/>
                      <a:pt x="593338" y="422156"/>
                      <a:pt x="599614" y="421029"/>
                    </a:cubicBezTo>
                    <a:close/>
                    <a:moveTo>
                      <a:pt x="796726" y="400822"/>
                    </a:moveTo>
                    <a:cubicBezTo>
                      <a:pt x="819949" y="400822"/>
                      <a:pt x="838775" y="435501"/>
                      <a:pt x="838775" y="478281"/>
                    </a:cubicBezTo>
                    <a:cubicBezTo>
                      <a:pt x="838775" y="521061"/>
                      <a:pt x="819949" y="555740"/>
                      <a:pt x="796726" y="555740"/>
                    </a:cubicBezTo>
                    <a:cubicBezTo>
                      <a:pt x="773503" y="555740"/>
                      <a:pt x="754677" y="521061"/>
                      <a:pt x="754677" y="478281"/>
                    </a:cubicBezTo>
                    <a:cubicBezTo>
                      <a:pt x="754677" y="435501"/>
                      <a:pt x="773503" y="400822"/>
                      <a:pt x="796726" y="400822"/>
                    </a:cubicBezTo>
                    <a:close/>
                    <a:moveTo>
                      <a:pt x="1422396" y="382268"/>
                    </a:moveTo>
                    <a:cubicBezTo>
                      <a:pt x="1444469" y="389483"/>
                      <a:pt x="1451590" y="428296"/>
                      <a:pt x="1438299" y="468958"/>
                    </a:cubicBezTo>
                    <a:cubicBezTo>
                      <a:pt x="1425007" y="509621"/>
                      <a:pt x="1396338" y="536735"/>
                      <a:pt x="1374265" y="529520"/>
                    </a:cubicBezTo>
                    <a:cubicBezTo>
                      <a:pt x="1352191" y="522304"/>
                      <a:pt x="1345070" y="483493"/>
                      <a:pt x="1358362" y="442830"/>
                    </a:cubicBezTo>
                    <a:cubicBezTo>
                      <a:pt x="1371653" y="402167"/>
                      <a:pt x="1400322" y="375053"/>
                      <a:pt x="1422396" y="382268"/>
                    </a:cubicBezTo>
                    <a:close/>
                    <a:moveTo>
                      <a:pt x="911519" y="373770"/>
                    </a:moveTo>
                    <a:cubicBezTo>
                      <a:pt x="917785" y="373251"/>
                      <a:pt x="924560" y="373377"/>
                      <a:pt x="931646" y="374180"/>
                    </a:cubicBezTo>
                    <a:cubicBezTo>
                      <a:pt x="941093" y="375251"/>
                      <a:pt x="951095" y="377525"/>
                      <a:pt x="961182" y="381077"/>
                    </a:cubicBezTo>
                    <a:cubicBezTo>
                      <a:pt x="1001534" y="395285"/>
                      <a:pt x="1027992" y="424560"/>
                      <a:pt x="1020279" y="446465"/>
                    </a:cubicBezTo>
                    <a:cubicBezTo>
                      <a:pt x="1012567" y="468369"/>
                      <a:pt x="973603" y="474609"/>
                      <a:pt x="933252" y="460402"/>
                    </a:cubicBezTo>
                    <a:cubicBezTo>
                      <a:pt x="892900" y="446193"/>
                      <a:pt x="866442" y="416918"/>
                      <a:pt x="874155" y="395013"/>
                    </a:cubicBezTo>
                    <a:cubicBezTo>
                      <a:pt x="878493" y="382692"/>
                      <a:pt x="892720" y="375327"/>
                      <a:pt x="911519" y="373770"/>
                    </a:cubicBezTo>
                    <a:close/>
                    <a:moveTo>
                      <a:pt x="444697" y="367914"/>
                    </a:moveTo>
                    <a:cubicBezTo>
                      <a:pt x="463528" y="364534"/>
                      <a:pt x="491091" y="375036"/>
                      <a:pt x="514972" y="396463"/>
                    </a:cubicBezTo>
                    <a:cubicBezTo>
                      <a:pt x="546814" y="425032"/>
                      <a:pt x="560054" y="462205"/>
                      <a:pt x="544545" y="479490"/>
                    </a:cubicBezTo>
                    <a:cubicBezTo>
                      <a:pt x="529036" y="496775"/>
                      <a:pt x="490651" y="487628"/>
                      <a:pt x="458810" y="459059"/>
                    </a:cubicBezTo>
                    <a:cubicBezTo>
                      <a:pt x="426968" y="430490"/>
                      <a:pt x="413728" y="393317"/>
                      <a:pt x="429236" y="376032"/>
                    </a:cubicBezTo>
                    <a:cubicBezTo>
                      <a:pt x="433113" y="371711"/>
                      <a:pt x="438420" y="369042"/>
                      <a:pt x="444697" y="367914"/>
                    </a:cubicBezTo>
                    <a:close/>
                    <a:moveTo>
                      <a:pt x="1148332" y="351540"/>
                    </a:moveTo>
                    <a:cubicBezTo>
                      <a:pt x="1170405" y="358755"/>
                      <a:pt x="1177525" y="397567"/>
                      <a:pt x="1164234" y="438229"/>
                    </a:cubicBezTo>
                    <a:cubicBezTo>
                      <a:pt x="1150942" y="478892"/>
                      <a:pt x="1122273" y="506006"/>
                      <a:pt x="1100200" y="498791"/>
                    </a:cubicBezTo>
                    <a:cubicBezTo>
                      <a:pt x="1078126" y="491576"/>
                      <a:pt x="1071006" y="452764"/>
                      <a:pt x="1084297" y="412101"/>
                    </a:cubicBezTo>
                    <a:cubicBezTo>
                      <a:pt x="1097589" y="371439"/>
                      <a:pt x="1126258" y="344325"/>
                      <a:pt x="1148332" y="351540"/>
                    </a:cubicBezTo>
                    <a:close/>
                    <a:moveTo>
                      <a:pt x="250367" y="340856"/>
                    </a:moveTo>
                    <a:cubicBezTo>
                      <a:pt x="272440" y="333641"/>
                      <a:pt x="301109" y="360756"/>
                      <a:pt x="314401" y="401418"/>
                    </a:cubicBezTo>
                    <a:cubicBezTo>
                      <a:pt x="327692" y="442081"/>
                      <a:pt x="320572" y="480893"/>
                      <a:pt x="298498" y="488108"/>
                    </a:cubicBezTo>
                    <a:cubicBezTo>
                      <a:pt x="276425" y="495323"/>
                      <a:pt x="247756" y="468209"/>
                      <a:pt x="234464" y="427547"/>
                    </a:cubicBezTo>
                    <a:cubicBezTo>
                      <a:pt x="221173" y="386884"/>
                      <a:pt x="228293" y="348072"/>
                      <a:pt x="250367" y="340856"/>
                    </a:cubicBezTo>
                    <a:close/>
                    <a:moveTo>
                      <a:pt x="1347934" y="329910"/>
                    </a:moveTo>
                    <a:cubicBezTo>
                      <a:pt x="1354211" y="331036"/>
                      <a:pt x="1359517" y="333706"/>
                      <a:pt x="1363395" y="338027"/>
                    </a:cubicBezTo>
                    <a:cubicBezTo>
                      <a:pt x="1378903" y="355313"/>
                      <a:pt x="1365663" y="392485"/>
                      <a:pt x="1333821" y="421054"/>
                    </a:cubicBezTo>
                    <a:cubicBezTo>
                      <a:pt x="1301979" y="449623"/>
                      <a:pt x="1263594" y="458770"/>
                      <a:pt x="1248086" y="441485"/>
                    </a:cubicBezTo>
                    <a:cubicBezTo>
                      <a:pt x="1232578" y="424200"/>
                      <a:pt x="1245818" y="387027"/>
                      <a:pt x="1277660" y="358458"/>
                    </a:cubicBezTo>
                    <a:cubicBezTo>
                      <a:pt x="1301540" y="337031"/>
                      <a:pt x="1329103" y="326529"/>
                      <a:pt x="1347934" y="329910"/>
                    </a:cubicBezTo>
                    <a:close/>
                    <a:moveTo>
                      <a:pt x="1497370" y="328335"/>
                    </a:moveTo>
                    <a:lnTo>
                      <a:pt x="1547899" y="409068"/>
                    </a:lnTo>
                    <a:lnTo>
                      <a:pt x="1542722" y="415645"/>
                    </a:lnTo>
                    <a:cubicBezTo>
                      <a:pt x="1531134" y="426605"/>
                      <a:pt x="1518448" y="431580"/>
                      <a:pt x="1507411" y="427972"/>
                    </a:cubicBezTo>
                    <a:cubicBezTo>
                      <a:pt x="1485338" y="420757"/>
                      <a:pt x="1478218" y="381944"/>
                      <a:pt x="1491509" y="341282"/>
                    </a:cubicBezTo>
                    <a:close/>
                    <a:moveTo>
                      <a:pt x="677217" y="283910"/>
                    </a:moveTo>
                    <a:cubicBezTo>
                      <a:pt x="700440" y="283910"/>
                      <a:pt x="719266" y="318589"/>
                      <a:pt x="719266" y="361369"/>
                    </a:cubicBezTo>
                    <a:cubicBezTo>
                      <a:pt x="719266" y="404148"/>
                      <a:pt x="700440" y="438828"/>
                      <a:pt x="677217" y="438828"/>
                    </a:cubicBezTo>
                    <a:cubicBezTo>
                      <a:pt x="653995" y="438828"/>
                      <a:pt x="635168" y="404148"/>
                      <a:pt x="635168" y="361369"/>
                    </a:cubicBezTo>
                    <a:cubicBezTo>
                      <a:pt x="635168" y="318589"/>
                      <a:pt x="653995" y="283910"/>
                      <a:pt x="677217" y="283910"/>
                    </a:cubicBezTo>
                    <a:close/>
                    <a:moveTo>
                      <a:pt x="217361" y="271172"/>
                    </a:moveTo>
                    <a:lnTo>
                      <a:pt x="228828" y="287291"/>
                    </a:lnTo>
                    <a:cubicBezTo>
                      <a:pt x="234180" y="302316"/>
                      <a:pt x="233613" y="315930"/>
                      <a:pt x="225858" y="324573"/>
                    </a:cubicBezTo>
                    <a:cubicBezTo>
                      <a:pt x="218104" y="333216"/>
                      <a:pt x="204630" y="335250"/>
                      <a:pt x="189115" y="331553"/>
                    </a:cubicBezTo>
                    <a:lnTo>
                      <a:pt x="172158" y="324772"/>
                    </a:lnTo>
                    <a:lnTo>
                      <a:pt x="175913" y="318410"/>
                    </a:lnTo>
                    <a:close/>
                    <a:moveTo>
                      <a:pt x="955781" y="263115"/>
                    </a:moveTo>
                    <a:cubicBezTo>
                      <a:pt x="962047" y="262595"/>
                      <a:pt x="968822" y="262722"/>
                      <a:pt x="975908" y="263525"/>
                    </a:cubicBezTo>
                    <a:cubicBezTo>
                      <a:pt x="985355" y="264596"/>
                      <a:pt x="995357" y="266870"/>
                      <a:pt x="1005444" y="270422"/>
                    </a:cubicBezTo>
                    <a:cubicBezTo>
                      <a:pt x="1045796" y="284630"/>
                      <a:pt x="1072254" y="313905"/>
                      <a:pt x="1064541" y="335810"/>
                    </a:cubicBezTo>
                    <a:cubicBezTo>
                      <a:pt x="1056829" y="357714"/>
                      <a:pt x="1017865" y="363954"/>
                      <a:pt x="977514" y="349746"/>
                    </a:cubicBezTo>
                    <a:cubicBezTo>
                      <a:pt x="937162" y="335538"/>
                      <a:pt x="910704" y="306263"/>
                      <a:pt x="918417" y="284358"/>
                    </a:cubicBezTo>
                    <a:cubicBezTo>
                      <a:pt x="922755" y="272037"/>
                      <a:pt x="936982" y="264672"/>
                      <a:pt x="955781" y="263115"/>
                    </a:cubicBezTo>
                    <a:close/>
                    <a:moveTo>
                      <a:pt x="562425" y="256857"/>
                    </a:moveTo>
                    <a:cubicBezTo>
                      <a:pt x="581224" y="258415"/>
                      <a:pt x="595450" y="265780"/>
                      <a:pt x="599789" y="278101"/>
                    </a:cubicBezTo>
                    <a:cubicBezTo>
                      <a:pt x="607502" y="300006"/>
                      <a:pt x="581043" y="329281"/>
                      <a:pt x="540692" y="343489"/>
                    </a:cubicBezTo>
                    <a:cubicBezTo>
                      <a:pt x="500341" y="357697"/>
                      <a:pt x="461377" y="351457"/>
                      <a:pt x="453664" y="329553"/>
                    </a:cubicBezTo>
                    <a:cubicBezTo>
                      <a:pt x="445952" y="307648"/>
                      <a:pt x="472410" y="278373"/>
                      <a:pt x="512761" y="264165"/>
                    </a:cubicBezTo>
                    <a:cubicBezTo>
                      <a:pt x="522849" y="260612"/>
                      <a:pt x="532850" y="258338"/>
                      <a:pt x="542298" y="257268"/>
                    </a:cubicBezTo>
                    <a:cubicBezTo>
                      <a:pt x="549383" y="256464"/>
                      <a:pt x="556158" y="256338"/>
                      <a:pt x="562425" y="256857"/>
                    </a:cubicBezTo>
                    <a:close/>
                    <a:moveTo>
                      <a:pt x="874329" y="254664"/>
                    </a:moveTo>
                    <a:cubicBezTo>
                      <a:pt x="880606" y="255791"/>
                      <a:pt x="885913" y="258460"/>
                      <a:pt x="889790" y="262782"/>
                    </a:cubicBezTo>
                    <a:cubicBezTo>
                      <a:pt x="905298" y="280067"/>
                      <a:pt x="892058" y="317239"/>
                      <a:pt x="860216" y="345808"/>
                    </a:cubicBezTo>
                    <a:cubicBezTo>
                      <a:pt x="828375" y="374378"/>
                      <a:pt x="789990" y="383524"/>
                      <a:pt x="774481" y="366239"/>
                    </a:cubicBezTo>
                    <a:cubicBezTo>
                      <a:pt x="758972" y="348954"/>
                      <a:pt x="772212" y="311782"/>
                      <a:pt x="804054" y="283212"/>
                    </a:cubicBezTo>
                    <a:cubicBezTo>
                      <a:pt x="827935" y="261785"/>
                      <a:pt x="855498" y="251284"/>
                      <a:pt x="874329" y="254664"/>
                    </a:cubicBezTo>
                    <a:close/>
                    <a:moveTo>
                      <a:pt x="1412441" y="236296"/>
                    </a:moveTo>
                    <a:lnTo>
                      <a:pt x="1474092" y="302816"/>
                    </a:lnTo>
                    <a:lnTo>
                      <a:pt x="1470413" y="310944"/>
                    </a:lnTo>
                    <a:cubicBezTo>
                      <a:pt x="1455708" y="335387"/>
                      <a:pt x="1435443" y="349285"/>
                      <a:pt x="1418887" y="343874"/>
                    </a:cubicBezTo>
                    <a:cubicBezTo>
                      <a:pt x="1396814" y="336659"/>
                      <a:pt x="1389694" y="297846"/>
                      <a:pt x="1402985" y="257184"/>
                    </a:cubicBezTo>
                    <a:close/>
                    <a:moveTo>
                      <a:pt x="325612" y="234627"/>
                    </a:moveTo>
                    <a:cubicBezTo>
                      <a:pt x="347686" y="227412"/>
                      <a:pt x="376355" y="254526"/>
                      <a:pt x="389646" y="295189"/>
                    </a:cubicBezTo>
                    <a:cubicBezTo>
                      <a:pt x="402938" y="335852"/>
                      <a:pt x="395817" y="374664"/>
                      <a:pt x="373744" y="381879"/>
                    </a:cubicBezTo>
                    <a:cubicBezTo>
                      <a:pt x="351670" y="389094"/>
                      <a:pt x="323001" y="361980"/>
                      <a:pt x="309710" y="321317"/>
                    </a:cubicBezTo>
                    <a:cubicBezTo>
                      <a:pt x="296419" y="280655"/>
                      <a:pt x="303539" y="241843"/>
                      <a:pt x="325612" y="234627"/>
                    </a:cubicBezTo>
                    <a:close/>
                    <a:moveTo>
                      <a:pt x="1239723" y="231044"/>
                    </a:moveTo>
                    <a:cubicBezTo>
                      <a:pt x="1268225" y="232203"/>
                      <a:pt x="1290148" y="243303"/>
                      <a:pt x="1293352" y="260423"/>
                    </a:cubicBezTo>
                    <a:cubicBezTo>
                      <a:pt x="1297625" y="283249"/>
                      <a:pt x="1267002" y="308135"/>
                      <a:pt x="1224953" y="316006"/>
                    </a:cubicBezTo>
                    <a:cubicBezTo>
                      <a:pt x="1182903" y="323877"/>
                      <a:pt x="1145353" y="311753"/>
                      <a:pt x="1141080" y="288927"/>
                    </a:cubicBezTo>
                    <a:cubicBezTo>
                      <a:pt x="1136806" y="266100"/>
                      <a:pt x="1167430" y="241215"/>
                      <a:pt x="1209479" y="233344"/>
                    </a:cubicBezTo>
                    <a:cubicBezTo>
                      <a:pt x="1219991" y="231376"/>
                      <a:pt x="1230222" y="230658"/>
                      <a:pt x="1239723" y="231044"/>
                    </a:cubicBezTo>
                    <a:close/>
                    <a:moveTo>
                      <a:pt x="326442" y="159267"/>
                    </a:moveTo>
                    <a:lnTo>
                      <a:pt x="332865" y="172014"/>
                    </a:lnTo>
                    <a:cubicBezTo>
                      <a:pt x="330729" y="183428"/>
                      <a:pt x="320273" y="192165"/>
                      <a:pt x="305094" y="197066"/>
                    </a:cubicBezTo>
                    <a:lnTo>
                      <a:pt x="281641" y="197913"/>
                    </a:lnTo>
                    <a:lnTo>
                      <a:pt x="288021" y="190642"/>
                    </a:lnTo>
                    <a:close/>
                    <a:moveTo>
                      <a:pt x="1151199" y="146946"/>
                    </a:moveTo>
                    <a:cubicBezTo>
                      <a:pt x="1179701" y="148105"/>
                      <a:pt x="1201624" y="159205"/>
                      <a:pt x="1204828" y="176325"/>
                    </a:cubicBezTo>
                    <a:cubicBezTo>
                      <a:pt x="1209101" y="199151"/>
                      <a:pt x="1178478" y="224037"/>
                      <a:pt x="1136429" y="231907"/>
                    </a:cubicBezTo>
                    <a:cubicBezTo>
                      <a:pt x="1094379" y="239779"/>
                      <a:pt x="1056828" y="227655"/>
                      <a:pt x="1052555" y="204829"/>
                    </a:cubicBezTo>
                    <a:cubicBezTo>
                      <a:pt x="1048282" y="182002"/>
                      <a:pt x="1078906" y="157117"/>
                      <a:pt x="1120955" y="149246"/>
                    </a:cubicBezTo>
                    <a:cubicBezTo>
                      <a:pt x="1131467" y="147278"/>
                      <a:pt x="1141698" y="146560"/>
                      <a:pt x="1151199" y="146946"/>
                    </a:cubicBezTo>
                    <a:close/>
                    <a:moveTo>
                      <a:pt x="518163" y="146202"/>
                    </a:moveTo>
                    <a:cubicBezTo>
                      <a:pt x="536962" y="147760"/>
                      <a:pt x="551188" y="155125"/>
                      <a:pt x="555527" y="167446"/>
                    </a:cubicBezTo>
                    <a:cubicBezTo>
                      <a:pt x="563240" y="189350"/>
                      <a:pt x="536781" y="218626"/>
                      <a:pt x="496430" y="232834"/>
                    </a:cubicBezTo>
                    <a:cubicBezTo>
                      <a:pt x="456079" y="247042"/>
                      <a:pt x="417115" y="240802"/>
                      <a:pt x="409402" y="218897"/>
                    </a:cubicBezTo>
                    <a:cubicBezTo>
                      <a:pt x="401690" y="196993"/>
                      <a:pt x="428148" y="167718"/>
                      <a:pt x="468499" y="153509"/>
                    </a:cubicBezTo>
                    <a:cubicBezTo>
                      <a:pt x="478587" y="149957"/>
                      <a:pt x="488588" y="147683"/>
                      <a:pt x="498036" y="146613"/>
                    </a:cubicBezTo>
                    <a:cubicBezTo>
                      <a:pt x="505121" y="145809"/>
                      <a:pt x="511896" y="145683"/>
                      <a:pt x="518163" y="146202"/>
                    </a:cubicBezTo>
                    <a:close/>
                    <a:moveTo>
                      <a:pt x="599615" y="137752"/>
                    </a:moveTo>
                    <a:cubicBezTo>
                      <a:pt x="618446" y="134371"/>
                      <a:pt x="646008" y="144873"/>
                      <a:pt x="669889" y="166300"/>
                    </a:cubicBezTo>
                    <a:cubicBezTo>
                      <a:pt x="701731" y="194869"/>
                      <a:pt x="714971" y="232041"/>
                      <a:pt x="699462" y="249327"/>
                    </a:cubicBezTo>
                    <a:cubicBezTo>
                      <a:pt x="683954" y="266612"/>
                      <a:pt x="645569" y="257466"/>
                      <a:pt x="613727" y="228896"/>
                    </a:cubicBezTo>
                    <a:cubicBezTo>
                      <a:pt x="581885" y="200327"/>
                      <a:pt x="568645" y="163155"/>
                      <a:pt x="584154" y="145869"/>
                    </a:cubicBezTo>
                    <a:cubicBezTo>
                      <a:pt x="588031" y="141548"/>
                      <a:pt x="593338" y="138878"/>
                      <a:pt x="599615" y="137752"/>
                    </a:cubicBezTo>
                    <a:close/>
                    <a:moveTo>
                      <a:pt x="965298" y="124814"/>
                    </a:moveTo>
                    <a:cubicBezTo>
                      <a:pt x="993799" y="125973"/>
                      <a:pt x="1015723" y="137073"/>
                      <a:pt x="1018927" y="154193"/>
                    </a:cubicBezTo>
                    <a:cubicBezTo>
                      <a:pt x="1023200" y="177020"/>
                      <a:pt x="992577" y="201905"/>
                      <a:pt x="950527" y="209776"/>
                    </a:cubicBezTo>
                    <a:cubicBezTo>
                      <a:pt x="908478" y="217647"/>
                      <a:pt x="870927" y="205523"/>
                      <a:pt x="866654" y="182697"/>
                    </a:cubicBezTo>
                    <a:cubicBezTo>
                      <a:pt x="862381" y="159870"/>
                      <a:pt x="893005" y="134985"/>
                      <a:pt x="935054" y="127114"/>
                    </a:cubicBezTo>
                    <a:cubicBezTo>
                      <a:pt x="945566" y="125146"/>
                      <a:pt x="955797" y="124428"/>
                      <a:pt x="965298" y="124814"/>
                    </a:cubicBezTo>
                    <a:close/>
                    <a:moveTo>
                      <a:pt x="1252565" y="114182"/>
                    </a:moveTo>
                    <a:lnTo>
                      <a:pt x="1365219" y="192704"/>
                    </a:lnTo>
                    <a:lnTo>
                      <a:pt x="1351954" y="201403"/>
                    </a:lnTo>
                    <a:cubicBezTo>
                      <a:pt x="1336205" y="203925"/>
                      <a:pt x="1316377" y="201933"/>
                      <a:pt x="1296201" y="194829"/>
                    </a:cubicBezTo>
                    <a:cubicBezTo>
                      <a:pt x="1255850" y="180621"/>
                      <a:pt x="1229391" y="151346"/>
                      <a:pt x="1237104" y="129441"/>
                    </a:cubicBezTo>
                    <a:cubicBezTo>
                      <a:pt x="1239274" y="123281"/>
                      <a:pt x="1243915" y="118359"/>
                      <a:pt x="1250364" y="114783"/>
                    </a:cubicBezTo>
                    <a:close/>
                    <a:moveTo>
                      <a:pt x="779021" y="113118"/>
                    </a:moveTo>
                    <a:cubicBezTo>
                      <a:pt x="802244" y="113118"/>
                      <a:pt x="821070" y="147797"/>
                      <a:pt x="821070" y="190577"/>
                    </a:cubicBezTo>
                    <a:cubicBezTo>
                      <a:pt x="821070" y="233356"/>
                      <a:pt x="802244" y="268036"/>
                      <a:pt x="779021" y="268036"/>
                    </a:cubicBezTo>
                    <a:cubicBezTo>
                      <a:pt x="755798" y="268036"/>
                      <a:pt x="736972" y="233356"/>
                      <a:pt x="736972" y="190577"/>
                    </a:cubicBezTo>
                    <a:cubicBezTo>
                      <a:pt x="736972" y="147797"/>
                      <a:pt x="755798" y="113118"/>
                      <a:pt x="779021" y="113118"/>
                    </a:cubicBezTo>
                    <a:close/>
                    <a:moveTo>
                      <a:pt x="399056" y="108063"/>
                    </a:moveTo>
                    <a:lnTo>
                      <a:pt x="393618" y="112968"/>
                    </a:lnTo>
                    <a:lnTo>
                      <a:pt x="391088" y="113059"/>
                    </a:lnTo>
                    <a:close/>
                    <a:moveTo>
                      <a:pt x="1087528" y="42831"/>
                    </a:moveTo>
                    <a:lnTo>
                      <a:pt x="1152965" y="64530"/>
                    </a:lnTo>
                    <a:lnTo>
                      <a:pt x="1182853" y="78502"/>
                    </a:lnTo>
                    <a:lnTo>
                      <a:pt x="1174720" y="94643"/>
                    </a:lnTo>
                    <a:cubicBezTo>
                      <a:pt x="1162343" y="104702"/>
                      <a:pt x="1144175" y="112891"/>
                      <a:pt x="1123150" y="116826"/>
                    </a:cubicBezTo>
                    <a:cubicBezTo>
                      <a:pt x="1081100" y="124697"/>
                      <a:pt x="1043549" y="112573"/>
                      <a:pt x="1039276" y="89747"/>
                    </a:cubicBezTo>
                    <a:cubicBezTo>
                      <a:pt x="1037140" y="78334"/>
                      <a:pt x="1043728" y="66406"/>
                      <a:pt x="1056106" y="56347"/>
                    </a:cubicBezTo>
                    <a:close/>
                    <a:moveTo>
                      <a:pt x="581853" y="28683"/>
                    </a:moveTo>
                    <a:lnTo>
                      <a:pt x="590461" y="32385"/>
                    </a:lnTo>
                    <a:cubicBezTo>
                      <a:pt x="602839" y="42444"/>
                      <a:pt x="609426" y="54372"/>
                      <a:pt x="607290" y="65785"/>
                    </a:cubicBezTo>
                    <a:cubicBezTo>
                      <a:pt x="603017" y="88611"/>
                      <a:pt x="565465" y="100735"/>
                      <a:pt x="523416" y="92864"/>
                    </a:cubicBezTo>
                    <a:cubicBezTo>
                      <a:pt x="502392" y="88929"/>
                      <a:pt x="484224" y="80739"/>
                      <a:pt x="471846" y="70681"/>
                    </a:cubicBezTo>
                    <a:lnTo>
                      <a:pt x="471164" y="69327"/>
                    </a:lnTo>
                    <a:lnTo>
                      <a:pt x="519542" y="47294"/>
                    </a:lnTo>
                    <a:close/>
                    <a:moveTo>
                      <a:pt x="941161" y="9898"/>
                    </a:moveTo>
                    <a:lnTo>
                      <a:pt x="951926" y="10914"/>
                    </a:lnTo>
                    <a:lnTo>
                      <a:pt x="1029640" y="27067"/>
                    </a:lnTo>
                    <a:lnTo>
                      <a:pt x="1010708" y="53678"/>
                    </a:lnTo>
                    <a:cubicBezTo>
                      <a:pt x="978866" y="82248"/>
                      <a:pt x="940481" y="91394"/>
                      <a:pt x="924973" y="74109"/>
                    </a:cubicBezTo>
                    <a:cubicBezTo>
                      <a:pt x="917219" y="65467"/>
                      <a:pt x="916652" y="51852"/>
                      <a:pt x="922003" y="36828"/>
                    </a:cubicBezTo>
                    <a:close/>
                    <a:moveTo>
                      <a:pt x="712429" y="3707"/>
                    </a:moveTo>
                    <a:lnTo>
                      <a:pt x="724656" y="18893"/>
                    </a:lnTo>
                    <a:cubicBezTo>
                      <a:pt x="732266" y="32910"/>
                      <a:pt x="736972" y="52275"/>
                      <a:pt x="736972" y="73664"/>
                    </a:cubicBezTo>
                    <a:cubicBezTo>
                      <a:pt x="736972" y="116444"/>
                      <a:pt x="718145" y="151124"/>
                      <a:pt x="694922" y="151124"/>
                    </a:cubicBezTo>
                    <a:cubicBezTo>
                      <a:pt x="671700" y="151124"/>
                      <a:pt x="652873" y="116444"/>
                      <a:pt x="652873" y="73664"/>
                    </a:cubicBezTo>
                    <a:cubicBezTo>
                      <a:pt x="652873" y="52275"/>
                      <a:pt x="657580" y="32910"/>
                      <a:pt x="665190" y="18893"/>
                    </a:cubicBezTo>
                    <a:lnTo>
                      <a:pt x="672441" y="9886"/>
                    </a:lnTo>
                    <a:close/>
                    <a:moveTo>
                      <a:pt x="836253" y="0"/>
                    </a:moveTo>
                    <a:lnTo>
                      <a:pt x="859642" y="2207"/>
                    </a:lnTo>
                    <a:lnTo>
                      <a:pt x="875718" y="29184"/>
                    </a:lnTo>
                    <a:cubicBezTo>
                      <a:pt x="891311" y="69021"/>
                      <a:pt x="886420" y="108177"/>
                      <a:pt x="864795" y="116642"/>
                    </a:cubicBezTo>
                    <a:cubicBezTo>
                      <a:pt x="843170" y="125106"/>
                      <a:pt x="812998" y="99675"/>
                      <a:pt x="797405" y="59838"/>
                    </a:cubicBezTo>
                    <a:cubicBezTo>
                      <a:pt x="789609" y="39920"/>
                      <a:pt x="786933" y="20171"/>
                      <a:pt x="788910" y="4345"/>
                    </a:cubicBezTo>
                    <a:lnTo>
                      <a:pt x="789969" y="97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D0158F9E-C4A0-4B70-A876-4DFF599F82BD}"/>
                  </a:ext>
                </a:extLst>
              </p:cNvPr>
              <p:cNvSpPr/>
              <p:nvPr/>
            </p:nvSpPr>
            <p:spPr>
              <a:xfrm rot="199021">
                <a:off x="3148010" y="2232702"/>
                <a:ext cx="1788126" cy="1387549"/>
              </a:xfrm>
              <a:custGeom>
                <a:avLst/>
                <a:gdLst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9252 w 2130897"/>
                  <a:gd name="connsiteY3" fmla="*/ 1250875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858482 w 2130897"/>
                  <a:gd name="connsiteY3" fmla="*/ 1121479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48356 w 2130897"/>
                  <a:gd name="connsiteY7" fmla="*/ 384630 h 1686466"/>
                  <a:gd name="connsiteX8" fmla="*/ 1134460 w 2130897"/>
                  <a:gd name="connsiteY8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0897" h="1686466">
                    <a:moveTo>
                      <a:pt x="1134460" y="989"/>
                    </a:moveTo>
                    <a:cubicBezTo>
                      <a:pt x="1902154" y="33154"/>
                      <a:pt x="2130897" y="693643"/>
                      <a:pt x="2130897" y="979357"/>
                    </a:cubicBezTo>
                    <a:cubicBezTo>
                      <a:pt x="2130897" y="1050785"/>
                      <a:pt x="2103015" y="1118832"/>
                      <a:pt x="2052592" y="1180724"/>
                    </a:cubicBezTo>
                    <a:cubicBezTo>
                      <a:pt x="1675167" y="1797878"/>
                      <a:pt x="1348489" y="1517885"/>
                      <a:pt x="996438" y="1686466"/>
                    </a:cubicBezTo>
                    <a:cubicBezTo>
                      <a:pt x="446120" y="1686466"/>
                      <a:pt x="0" y="1418420"/>
                      <a:pt x="0" y="1169138"/>
                    </a:cubicBezTo>
                    <a:cubicBezTo>
                      <a:pt x="0" y="1028916"/>
                      <a:pt x="72376" y="726705"/>
                      <a:pt x="272338" y="494834"/>
                    </a:cubicBezTo>
                    <a:lnTo>
                      <a:pt x="348356" y="384630"/>
                    </a:lnTo>
                    <a:cubicBezTo>
                      <a:pt x="501503" y="167178"/>
                      <a:pt x="750613" y="-15094"/>
                      <a:pt x="1134460" y="989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8" name="楕円 26">
                <a:extLst>
                  <a:ext uri="{FF2B5EF4-FFF2-40B4-BE49-F238E27FC236}">
                    <a16:creationId xmlns:a16="http://schemas.microsoft.com/office/drawing/2014/main" id="{019F7FE7-0950-4E77-AED3-C8B20FF99A00}"/>
                  </a:ext>
                </a:extLst>
              </p:cNvPr>
              <p:cNvSpPr/>
              <p:nvPr/>
            </p:nvSpPr>
            <p:spPr>
              <a:xfrm rot="199021">
                <a:off x="3143617" y="2384420"/>
                <a:ext cx="1639649" cy="1231405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26">
                <a:extLst>
                  <a:ext uri="{FF2B5EF4-FFF2-40B4-BE49-F238E27FC236}">
                    <a16:creationId xmlns:a16="http://schemas.microsoft.com/office/drawing/2014/main" id="{22CDA41C-D93C-4BAB-A908-A2A0A5A42F81}"/>
                  </a:ext>
                </a:extLst>
              </p:cNvPr>
              <p:cNvSpPr/>
              <p:nvPr/>
            </p:nvSpPr>
            <p:spPr>
              <a:xfrm rot="199021">
                <a:off x="3164059" y="2412424"/>
                <a:ext cx="1590257" cy="1174903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26">
                <a:extLst>
                  <a:ext uri="{FF2B5EF4-FFF2-40B4-BE49-F238E27FC236}">
                    <a16:creationId xmlns:a16="http://schemas.microsoft.com/office/drawing/2014/main" id="{4C7CE85D-C11E-48D8-A7D3-1087CCF9E34D}"/>
                  </a:ext>
                </a:extLst>
              </p:cNvPr>
              <p:cNvSpPr/>
              <p:nvPr/>
            </p:nvSpPr>
            <p:spPr>
              <a:xfrm rot="199021">
                <a:off x="3270016" y="2497579"/>
                <a:ext cx="1377332" cy="1022028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B072DD8-E3F6-4862-9232-F1A8C8F83AED}"/>
                  </a:ext>
                </a:extLst>
              </p:cNvPr>
              <p:cNvSpPr/>
              <p:nvPr/>
            </p:nvSpPr>
            <p:spPr>
              <a:xfrm rot="199021">
                <a:off x="3269997" y="2498235"/>
                <a:ext cx="1376698" cy="1021354"/>
              </a:xfrm>
              <a:custGeom>
                <a:avLst/>
                <a:gdLst>
                  <a:gd name="connsiteX0" fmla="*/ 372205 w 1673277"/>
                  <a:gd name="connsiteY0" fmla="*/ 1161281 h 1241382"/>
                  <a:gd name="connsiteX1" fmla="*/ 398270 w 1673277"/>
                  <a:gd name="connsiteY1" fmla="*/ 1165178 h 1241382"/>
                  <a:gd name="connsiteX2" fmla="*/ 410441 w 1673277"/>
                  <a:gd name="connsiteY2" fmla="*/ 1172927 h 1241382"/>
                  <a:gd name="connsiteX3" fmla="*/ 823284 w 1673277"/>
                  <a:gd name="connsiteY3" fmla="*/ 1153279 h 1241382"/>
                  <a:gd name="connsiteX4" fmla="*/ 865333 w 1673277"/>
                  <a:gd name="connsiteY4" fmla="*/ 1230738 h 1241382"/>
                  <a:gd name="connsiteX5" fmla="*/ 864326 w 1673277"/>
                  <a:gd name="connsiteY5" fmla="*/ 1239930 h 1241382"/>
                  <a:gd name="connsiteX6" fmla="*/ 836253 w 1673277"/>
                  <a:gd name="connsiteY6" fmla="*/ 1241382 h 1241382"/>
                  <a:gd name="connsiteX7" fmla="*/ 782051 w 1673277"/>
                  <a:gd name="connsiteY7" fmla="*/ 1238181 h 1241382"/>
                  <a:gd name="connsiteX8" fmla="*/ 781235 w 1673277"/>
                  <a:gd name="connsiteY8" fmla="*/ 1230738 h 1241382"/>
                  <a:gd name="connsiteX9" fmla="*/ 823284 w 1673277"/>
                  <a:gd name="connsiteY9" fmla="*/ 1153279 h 1241382"/>
                  <a:gd name="connsiteX10" fmla="*/ 599614 w 1673277"/>
                  <a:gd name="connsiteY10" fmla="*/ 1151354 h 1241382"/>
                  <a:gd name="connsiteX11" fmla="*/ 669889 w 1673277"/>
                  <a:gd name="connsiteY11" fmla="*/ 1179902 h 1241382"/>
                  <a:gd name="connsiteX12" fmla="*/ 702432 w 1673277"/>
                  <a:gd name="connsiteY12" fmla="*/ 1225648 h 1241382"/>
                  <a:gd name="connsiteX13" fmla="*/ 701812 w 1673277"/>
                  <a:gd name="connsiteY13" fmla="*/ 1233442 h 1241382"/>
                  <a:gd name="connsiteX14" fmla="*/ 667564 w 1673277"/>
                  <a:gd name="connsiteY14" fmla="*/ 1231419 h 1241382"/>
                  <a:gd name="connsiteX15" fmla="*/ 596873 w 1673277"/>
                  <a:gd name="connsiteY15" fmla="*/ 1218807 h 1241382"/>
                  <a:gd name="connsiteX16" fmla="*/ 581184 w 1673277"/>
                  <a:gd name="connsiteY16" fmla="*/ 1196754 h 1241382"/>
                  <a:gd name="connsiteX17" fmla="*/ 584153 w 1673277"/>
                  <a:gd name="connsiteY17" fmla="*/ 1159472 h 1241382"/>
                  <a:gd name="connsiteX18" fmla="*/ 599614 w 1673277"/>
                  <a:gd name="connsiteY18" fmla="*/ 1151354 h 1241382"/>
                  <a:gd name="connsiteX19" fmla="*/ 938076 w 1673277"/>
                  <a:gd name="connsiteY19" fmla="*/ 1126227 h 1241382"/>
                  <a:gd name="connsiteX20" fmla="*/ 958203 w 1673277"/>
                  <a:gd name="connsiteY20" fmla="*/ 1126637 h 1241382"/>
                  <a:gd name="connsiteX21" fmla="*/ 987740 w 1673277"/>
                  <a:gd name="connsiteY21" fmla="*/ 1133534 h 1241382"/>
                  <a:gd name="connsiteX22" fmla="*/ 1046837 w 1673277"/>
                  <a:gd name="connsiteY22" fmla="*/ 1198922 h 1241382"/>
                  <a:gd name="connsiteX23" fmla="*/ 959809 w 1673277"/>
                  <a:gd name="connsiteY23" fmla="*/ 1212858 h 1241382"/>
                  <a:gd name="connsiteX24" fmla="*/ 900712 w 1673277"/>
                  <a:gd name="connsiteY24" fmla="*/ 1147470 h 1241382"/>
                  <a:gd name="connsiteX25" fmla="*/ 938076 w 1673277"/>
                  <a:gd name="connsiteY25" fmla="*/ 1126227 h 1241382"/>
                  <a:gd name="connsiteX26" fmla="*/ 1174889 w 1673277"/>
                  <a:gd name="connsiteY26" fmla="*/ 1103997 h 1241382"/>
                  <a:gd name="connsiteX27" fmla="*/ 1190792 w 1673277"/>
                  <a:gd name="connsiteY27" fmla="*/ 1190686 h 1241382"/>
                  <a:gd name="connsiteX28" fmla="*/ 1186154 w 1673277"/>
                  <a:gd name="connsiteY28" fmla="*/ 1200932 h 1241382"/>
                  <a:gd name="connsiteX29" fmla="*/ 1162061 w 1673277"/>
                  <a:gd name="connsiteY29" fmla="*/ 1207640 h 1241382"/>
                  <a:gd name="connsiteX30" fmla="*/ 1105912 w 1673277"/>
                  <a:gd name="connsiteY30" fmla="*/ 1216581 h 1241382"/>
                  <a:gd name="connsiteX31" fmla="*/ 1110855 w 1673277"/>
                  <a:gd name="connsiteY31" fmla="*/ 1164558 h 1241382"/>
                  <a:gd name="connsiteX32" fmla="*/ 1174889 w 1673277"/>
                  <a:gd name="connsiteY32" fmla="*/ 1103997 h 1241382"/>
                  <a:gd name="connsiteX33" fmla="*/ 444697 w 1673277"/>
                  <a:gd name="connsiteY33" fmla="*/ 1098240 h 1241382"/>
                  <a:gd name="connsiteX34" fmla="*/ 514972 w 1673277"/>
                  <a:gd name="connsiteY34" fmla="*/ 1126788 h 1241382"/>
                  <a:gd name="connsiteX35" fmla="*/ 547515 w 1673277"/>
                  <a:gd name="connsiteY35" fmla="*/ 1172533 h 1241382"/>
                  <a:gd name="connsiteX36" fmla="*/ 544572 w 1673277"/>
                  <a:gd name="connsiteY36" fmla="*/ 1209477 h 1241382"/>
                  <a:gd name="connsiteX37" fmla="*/ 510446 w 1673277"/>
                  <a:gd name="connsiteY37" fmla="*/ 1203388 h 1241382"/>
                  <a:gd name="connsiteX38" fmla="*/ 457245 w 1673277"/>
                  <a:gd name="connsiteY38" fmla="*/ 1187183 h 1241382"/>
                  <a:gd name="connsiteX39" fmla="*/ 426267 w 1673277"/>
                  <a:gd name="connsiteY39" fmla="*/ 1143639 h 1241382"/>
                  <a:gd name="connsiteX40" fmla="*/ 429236 w 1673277"/>
                  <a:gd name="connsiteY40" fmla="*/ 1106357 h 1241382"/>
                  <a:gd name="connsiteX41" fmla="*/ 444697 w 1673277"/>
                  <a:gd name="connsiteY41" fmla="*/ 1098240 h 1241382"/>
                  <a:gd name="connsiteX42" fmla="*/ 1374492 w 1673277"/>
                  <a:gd name="connsiteY42" fmla="*/ 1082366 h 1241382"/>
                  <a:gd name="connsiteX43" fmla="*/ 1389952 w 1673277"/>
                  <a:gd name="connsiteY43" fmla="*/ 1090484 h 1241382"/>
                  <a:gd name="connsiteX44" fmla="*/ 1392922 w 1673277"/>
                  <a:gd name="connsiteY44" fmla="*/ 1127766 h 1241382"/>
                  <a:gd name="connsiteX45" fmla="*/ 1390119 w 1673277"/>
                  <a:gd name="connsiteY45" fmla="*/ 1131706 h 1241382"/>
                  <a:gd name="connsiteX46" fmla="*/ 1304241 w 1673277"/>
                  <a:gd name="connsiteY46" fmla="*/ 1168053 h 1241382"/>
                  <a:gd name="connsiteX47" fmla="*/ 1273269 w 1673277"/>
                  <a:gd name="connsiteY47" fmla="*/ 1176677 h 1241382"/>
                  <a:gd name="connsiteX48" fmla="*/ 1271674 w 1673277"/>
                  <a:gd name="connsiteY48" fmla="*/ 1156660 h 1241382"/>
                  <a:gd name="connsiteX49" fmla="*/ 1304216 w 1673277"/>
                  <a:gd name="connsiteY49" fmla="*/ 1110915 h 1241382"/>
                  <a:gd name="connsiteX50" fmla="*/ 1374492 w 1673277"/>
                  <a:gd name="connsiteY50" fmla="*/ 1082366 h 1241382"/>
                  <a:gd name="connsiteX51" fmla="*/ 250367 w 1673277"/>
                  <a:gd name="connsiteY51" fmla="*/ 1071182 h 1241382"/>
                  <a:gd name="connsiteX52" fmla="*/ 314401 w 1673277"/>
                  <a:gd name="connsiteY52" fmla="*/ 1131743 h 1241382"/>
                  <a:gd name="connsiteX53" fmla="*/ 314806 w 1673277"/>
                  <a:gd name="connsiteY53" fmla="*/ 1136002 h 1241382"/>
                  <a:gd name="connsiteX54" fmla="*/ 244388 w 1673277"/>
                  <a:gd name="connsiteY54" fmla="*/ 1104285 h 1241382"/>
                  <a:gd name="connsiteX55" fmla="*/ 231427 w 1673277"/>
                  <a:gd name="connsiteY55" fmla="*/ 1095980 h 1241382"/>
                  <a:gd name="connsiteX56" fmla="*/ 236701 w 1673277"/>
                  <a:gd name="connsiteY56" fmla="*/ 1082053 h 1241382"/>
                  <a:gd name="connsiteX57" fmla="*/ 250367 w 1673277"/>
                  <a:gd name="connsiteY57" fmla="*/ 1071182 h 1241382"/>
                  <a:gd name="connsiteX58" fmla="*/ 982338 w 1673277"/>
                  <a:gd name="connsiteY58" fmla="*/ 1015572 h 1241382"/>
                  <a:gd name="connsiteX59" fmla="*/ 1002465 w 1673277"/>
                  <a:gd name="connsiteY59" fmla="*/ 1015982 h 1241382"/>
                  <a:gd name="connsiteX60" fmla="*/ 1032002 w 1673277"/>
                  <a:gd name="connsiteY60" fmla="*/ 1022879 h 1241382"/>
                  <a:gd name="connsiteX61" fmla="*/ 1091099 w 1673277"/>
                  <a:gd name="connsiteY61" fmla="*/ 1088266 h 1241382"/>
                  <a:gd name="connsiteX62" fmla="*/ 1004071 w 1673277"/>
                  <a:gd name="connsiteY62" fmla="*/ 1102203 h 1241382"/>
                  <a:gd name="connsiteX63" fmla="*/ 944974 w 1673277"/>
                  <a:gd name="connsiteY63" fmla="*/ 1036815 h 1241382"/>
                  <a:gd name="connsiteX64" fmla="*/ 982338 w 1673277"/>
                  <a:gd name="connsiteY64" fmla="*/ 1015572 h 1241382"/>
                  <a:gd name="connsiteX65" fmla="*/ 677217 w 1673277"/>
                  <a:gd name="connsiteY65" fmla="*/ 1014235 h 1241382"/>
                  <a:gd name="connsiteX66" fmla="*/ 719266 w 1673277"/>
                  <a:gd name="connsiteY66" fmla="*/ 1091694 h 1241382"/>
                  <a:gd name="connsiteX67" fmla="*/ 677217 w 1673277"/>
                  <a:gd name="connsiteY67" fmla="*/ 1169153 h 1241382"/>
                  <a:gd name="connsiteX68" fmla="*/ 635168 w 1673277"/>
                  <a:gd name="connsiteY68" fmla="*/ 1091694 h 1241382"/>
                  <a:gd name="connsiteX69" fmla="*/ 677217 w 1673277"/>
                  <a:gd name="connsiteY69" fmla="*/ 1014235 h 1241382"/>
                  <a:gd name="connsiteX70" fmla="*/ 900886 w 1673277"/>
                  <a:gd name="connsiteY70" fmla="*/ 1007121 h 1241382"/>
                  <a:gd name="connsiteX71" fmla="*/ 916348 w 1673277"/>
                  <a:gd name="connsiteY71" fmla="*/ 1015239 h 1241382"/>
                  <a:gd name="connsiteX72" fmla="*/ 886774 w 1673277"/>
                  <a:gd name="connsiteY72" fmla="*/ 1098265 h 1241382"/>
                  <a:gd name="connsiteX73" fmla="*/ 801039 w 1673277"/>
                  <a:gd name="connsiteY73" fmla="*/ 1118696 h 1241382"/>
                  <a:gd name="connsiteX74" fmla="*/ 830612 w 1673277"/>
                  <a:gd name="connsiteY74" fmla="*/ 1035669 h 1241382"/>
                  <a:gd name="connsiteX75" fmla="*/ 900886 w 1673277"/>
                  <a:gd name="connsiteY75" fmla="*/ 1007121 h 1241382"/>
                  <a:gd name="connsiteX76" fmla="*/ 562425 w 1673277"/>
                  <a:gd name="connsiteY76" fmla="*/ 987183 h 1241382"/>
                  <a:gd name="connsiteX77" fmla="*/ 599789 w 1673277"/>
                  <a:gd name="connsiteY77" fmla="*/ 1008426 h 1241382"/>
                  <a:gd name="connsiteX78" fmla="*/ 540692 w 1673277"/>
                  <a:gd name="connsiteY78" fmla="*/ 1073815 h 1241382"/>
                  <a:gd name="connsiteX79" fmla="*/ 453664 w 1673277"/>
                  <a:gd name="connsiteY79" fmla="*/ 1059878 h 1241382"/>
                  <a:gd name="connsiteX80" fmla="*/ 512761 w 1673277"/>
                  <a:gd name="connsiteY80" fmla="*/ 994490 h 1241382"/>
                  <a:gd name="connsiteX81" fmla="*/ 542298 w 1673277"/>
                  <a:gd name="connsiteY81" fmla="*/ 987593 h 1241382"/>
                  <a:gd name="connsiteX82" fmla="*/ 562425 w 1673277"/>
                  <a:gd name="connsiteY82" fmla="*/ 987183 h 1241382"/>
                  <a:gd name="connsiteX83" fmla="*/ 1266281 w 1673277"/>
                  <a:gd name="connsiteY83" fmla="*/ 983501 h 1241382"/>
                  <a:gd name="connsiteX84" fmla="*/ 1319910 w 1673277"/>
                  <a:gd name="connsiteY84" fmla="*/ 1012880 h 1241382"/>
                  <a:gd name="connsiteX85" fmla="*/ 1251510 w 1673277"/>
                  <a:gd name="connsiteY85" fmla="*/ 1068462 h 1241382"/>
                  <a:gd name="connsiteX86" fmla="*/ 1167637 w 1673277"/>
                  <a:gd name="connsiteY86" fmla="*/ 1041384 h 1241382"/>
                  <a:gd name="connsiteX87" fmla="*/ 1236037 w 1673277"/>
                  <a:gd name="connsiteY87" fmla="*/ 985800 h 1241382"/>
                  <a:gd name="connsiteX88" fmla="*/ 1266281 w 1673277"/>
                  <a:gd name="connsiteY88" fmla="*/ 983501 h 1241382"/>
                  <a:gd name="connsiteX89" fmla="*/ 325612 w 1673277"/>
                  <a:gd name="connsiteY89" fmla="*/ 964953 h 1241382"/>
                  <a:gd name="connsiteX90" fmla="*/ 389646 w 1673277"/>
                  <a:gd name="connsiteY90" fmla="*/ 1025514 h 1241382"/>
                  <a:gd name="connsiteX91" fmla="*/ 373744 w 1673277"/>
                  <a:gd name="connsiteY91" fmla="*/ 1112204 h 1241382"/>
                  <a:gd name="connsiteX92" fmla="*/ 309710 w 1673277"/>
                  <a:gd name="connsiteY92" fmla="*/ 1051642 h 1241382"/>
                  <a:gd name="connsiteX93" fmla="*/ 325612 w 1673277"/>
                  <a:gd name="connsiteY93" fmla="*/ 964953 h 1241382"/>
                  <a:gd name="connsiteX94" fmla="*/ 1493576 w 1673277"/>
                  <a:gd name="connsiteY94" fmla="*/ 949079 h 1241382"/>
                  <a:gd name="connsiteX95" fmla="*/ 1509479 w 1673277"/>
                  <a:gd name="connsiteY95" fmla="*/ 1035769 h 1241382"/>
                  <a:gd name="connsiteX96" fmla="*/ 1496971 w 1673277"/>
                  <a:gd name="connsiteY96" fmla="*/ 1063401 h 1241382"/>
                  <a:gd name="connsiteX97" fmla="*/ 1482461 w 1673277"/>
                  <a:gd name="connsiteY97" fmla="*/ 1081837 h 1241382"/>
                  <a:gd name="connsiteX98" fmla="*/ 1460095 w 1673277"/>
                  <a:gd name="connsiteY98" fmla="*/ 1095743 h 1241382"/>
                  <a:gd name="connsiteX99" fmla="*/ 1445445 w 1673277"/>
                  <a:gd name="connsiteY99" fmla="*/ 1096331 h 1241382"/>
                  <a:gd name="connsiteX100" fmla="*/ 1429542 w 1673277"/>
                  <a:gd name="connsiteY100" fmla="*/ 1009641 h 1241382"/>
                  <a:gd name="connsiteX101" fmla="*/ 1493576 w 1673277"/>
                  <a:gd name="connsiteY101" fmla="*/ 949079 h 1241382"/>
                  <a:gd name="connsiteX102" fmla="*/ 126010 w 1673277"/>
                  <a:gd name="connsiteY102" fmla="*/ 943323 h 1241382"/>
                  <a:gd name="connsiteX103" fmla="*/ 196285 w 1673277"/>
                  <a:gd name="connsiteY103" fmla="*/ 971871 h 1241382"/>
                  <a:gd name="connsiteX104" fmla="*/ 225858 w 1673277"/>
                  <a:gd name="connsiteY104" fmla="*/ 1054898 h 1241382"/>
                  <a:gd name="connsiteX105" fmla="*/ 140122 w 1673277"/>
                  <a:gd name="connsiteY105" fmla="*/ 1034467 h 1241382"/>
                  <a:gd name="connsiteX106" fmla="*/ 110549 w 1673277"/>
                  <a:gd name="connsiteY106" fmla="*/ 951440 h 1241382"/>
                  <a:gd name="connsiteX107" fmla="*/ 126010 w 1673277"/>
                  <a:gd name="connsiteY107" fmla="*/ 943323 h 1241382"/>
                  <a:gd name="connsiteX108" fmla="*/ 1644949 w 1673277"/>
                  <a:gd name="connsiteY108" fmla="*/ 917259 h 1241382"/>
                  <a:gd name="connsiteX109" fmla="*/ 1607500 w 1673277"/>
                  <a:gd name="connsiteY109" fmla="*/ 979144 h 1241382"/>
                  <a:gd name="connsiteX110" fmla="*/ 1585044 w 1673277"/>
                  <a:gd name="connsiteY110" fmla="*/ 1000366 h 1241382"/>
                  <a:gd name="connsiteX111" fmla="*/ 1576062 w 1673277"/>
                  <a:gd name="connsiteY111" fmla="*/ 1000042 h 1241382"/>
                  <a:gd name="connsiteX112" fmla="*/ 1548291 w 1673277"/>
                  <a:gd name="connsiteY112" fmla="*/ 974991 h 1241382"/>
                  <a:gd name="connsiteX113" fmla="*/ 1616691 w 1673277"/>
                  <a:gd name="connsiteY113" fmla="*/ 919407 h 1241382"/>
                  <a:gd name="connsiteX114" fmla="*/ 1177757 w 1673277"/>
                  <a:gd name="connsiteY114" fmla="*/ 899403 h 1241382"/>
                  <a:gd name="connsiteX115" fmla="*/ 1231386 w 1673277"/>
                  <a:gd name="connsiteY115" fmla="*/ 928782 h 1241382"/>
                  <a:gd name="connsiteX116" fmla="*/ 1162986 w 1673277"/>
                  <a:gd name="connsiteY116" fmla="*/ 984364 h 1241382"/>
                  <a:gd name="connsiteX117" fmla="*/ 1079112 w 1673277"/>
                  <a:gd name="connsiteY117" fmla="*/ 957285 h 1241382"/>
                  <a:gd name="connsiteX118" fmla="*/ 1147513 w 1673277"/>
                  <a:gd name="connsiteY118" fmla="*/ 901702 h 1241382"/>
                  <a:gd name="connsiteX119" fmla="*/ 1177757 w 1673277"/>
                  <a:gd name="connsiteY119" fmla="*/ 899403 h 1241382"/>
                  <a:gd name="connsiteX120" fmla="*/ 991855 w 1673277"/>
                  <a:gd name="connsiteY120" fmla="*/ 877271 h 1241382"/>
                  <a:gd name="connsiteX121" fmla="*/ 1045484 w 1673277"/>
                  <a:gd name="connsiteY121" fmla="*/ 906650 h 1241382"/>
                  <a:gd name="connsiteX122" fmla="*/ 977085 w 1673277"/>
                  <a:gd name="connsiteY122" fmla="*/ 962233 h 1241382"/>
                  <a:gd name="connsiteX123" fmla="*/ 893211 w 1673277"/>
                  <a:gd name="connsiteY123" fmla="*/ 935154 h 1241382"/>
                  <a:gd name="connsiteX124" fmla="*/ 961611 w 1673277"/>
                  <a:gd name="connsiteY124" fmla="*/ 879571 h 1241382"/>
                  <a:gd name="connsiteX125" fmla="*/ 991855 w 1673277"/>
                  <a:gd name="connsiteY125" fmla="*/ 877271 h 1241382"/>
                  <a:gd name="connsiteX126" fmla="*/ 518163 w 1673277"/>
                  <a:gd name="connsiteY126" fmla="*/ 876528 h 1241382"/>
                  <a:gd name="connsiteX127" fmla="*/ 555527 w 1673277"/>
                  <a:gd name="connsiteY127" fmla="*/ 897771 h 1241382"/>
                  <a:gd name="connsiteX128" fmla="*/ 496430 w 1673277"/>
                  <a:gd name="connsiteY128" fmla="*/ 963159 h 1241382"/>
                  <a:gd name="connsiteX129" fmla="*/ 409402 w 1673277"/>
                  <a:gd name="connsiteY129" fmla="*/ 949223 h 1241382"/>
                  <a:gd name="connsiteX130" fmla="*/ 468499 w 1673277"/>
                  <a:gd name="connsiteY130" fmla="*/ 883835 h 1241382"/>
                  <a:gd name="connsiteX131" fmla="*/ 498036 w 1673277"/>
                  <a:gd name="connsiteY131" fmla="*/ 876938 h 1241382"/>
                  <a:gd name="connsiteX132" fmla="*/ 518163 w 1673277"/>
                  <a:gd name="connsiteY132" fmla="*/ 876528 h 1241382"/>
                  <a:gd name="connsiteX133" fmla="*/ 599615 w 1673277"/>
                  <a:gd name="connsiteY133" fmla="*/ 868077 h 1241382"/>
                  <a:gd name="connsiteX134" fmla="*/ 669889 w 1673277"/>
                  <a:gd name="connsiteY134" fmla="*/ 896625 h 1241382"/>
                  <a:gd name="connsiteX135" fmla="*/ 699462 w 1673277"/>
                  <a:gd name="connsiteY135" fmla="*/ 979652 h 1241382"/>
                  <a:gd name="connsiteX136" fmla="*/ 613727 w 1673277"/>
                  <a:gd name="connsiteY136" fmla="*/ 959221 h 1241382"/>
                  <a:gd name="connsiteX137" fmla="*/ 584154 w 1673277"/>
                  <a:gd name="connsiteY137" fmla="*/ 876195 h 1241382"/>
                  <a:gd name="connsiteX138" fmla="*/ 599615 w 1673277"/>
                  <a:gd name="connsiteY138" fmla="*/ 868077 h 1241382"/>
                  <a:gd name="connsiteX139" fmla="*/ 805579 w 1673277"/>
                  <a:gd name="connsiteY139" fmla="*/ 865575 h 1241382"/>
                  <a:gd name="connsiteX140" fmla="*/ 847628 w 1673277"/>
                  <a:gd name="connsiteY140" fmla="*/ 943034 h 1241382"/>
                  <a:gd name="connsiteX141" fmla="*/ 805579 w 1673277"/>
                  <a:gd name="connsiteY141" fmla="*/ 1020493 h 1241382"/>
                  <a:gd name="connsiteX142" fmla="*/ 763530 w 1673277"/>
                  <a:gd name="connsiteY142" fmla="*/ 943034 h 1241382"/>
                  <a:gd name="connsiteX143" fmla="*/ 805579 w 1673277"/>
                  <a:gd name="connsiteY143" fmla="*/ 865575 h 1241382"/>
                  <a:gd name="connsiteX144" fmla="*/ 1301026 w 1673277"/>
                  <a:gd name="connsiteY144" fmla="*/ 860654 h 1241382"/>
                  <a:gd name="connsiteX145" fmla="*/ 1321153 w 1673277"/>
                  <a:gd name="connsiteY145" fmla="*/ 861065 h 1241382"/>
                  <a:gd name="connsiteX146" fmla="*/ 1350689 w 1673277"/>
                  <a:gd name="connsiteY146" fmla="*/ 867962 h 1241382"/>
                  <a:gd name="connsiteX147" fmla="*/ 1409787 w 1673277"/>
                  <a:gd name="connsiteY147" fmla="*/ 933349 h 1241382"/>
                  <a:gd name="connsiteX148" fmla="*/ 1322759 w 1673277"/>
                  <a:gd name="connsiteY148" fmla="*/ 947286 h 1241382"/>
                  <a:gd name="connsiteX149" fmla="*/ 1263662 w 1673277"/>
                  <a:gd name="connsiteY149" fmla="*/ 881898 h 1241382"/>
                  <a:gd name="connsiteX150" fmla="*/ 1301026 w 1673277"/>
                  <a:gd name="connsiteY150" fmla="*/ 860654 h 1241382"/>
                  <a:gd name="connsiteX151" fmla="*/ 234221 w 1673277"/>
                  <a:gd name="connsiteY151" fmla="*/ 844457 h 1241382"/>
                  <a:gd name="connsiteX152" fmla="*/ 264465 w 1673277"/>
                  <a:gd name="connsiteY152" fmla="*/ 846757 h 1241382"/>
                  <a:gd name="connsiteX153" fmla="*/ 332865 w 1673277"/>
                  <a:gd name="connsiteY153" fmla="*/ 902340 h 1241382"/>
                  <a:gd name="connsiteX154" fmla="*/ 248991 w 1673277"/>
                  <a:gd name="connsiteY154" fmla="*/ 929419 h 1241382"/>
                  <a:gd name="connsiteX155" fmla="*/ 180592 w 1673277"/>
                  <a:gd name="connsiteY155" fmla="*/ 873836 h 1241382"/>
                  <a:gd name="connsiteX156" fmla="*/ 234221 w 1673277"/>
                  <a:gd name="connsiteY156" fmla="*/ 844457 h 1241382"/>
                  <a:gd name="connsiteX157" fmla="*/ 1584968 w 1673277"/>
                  <a:gd name="connsiteY157" fmla="*/ 828584 h 1241382"/>
                  <a:gd name="connsiteX158" fmla="*/ 1638597 w 1673277"/>
                  <a:gd name="connsiteY158" fmla="*/ 857963 h 1241382"/>
                  <a:gd name="connsiteX159" fmla="*/ 1570197 w 1673277"/>
                  <a:gd name="connsiteY159" fmla="*/ 913545 h 1241382"/>
                  <a:gd name="connsiteX160" fmla="*/ 1486324 w 1673277"/>
                  <a:gd name="connsiteY160" fmla="*/ 886466 h 1241382"/>
                  <a:gd name="connsiteX161" fmla="*/ 1554724 w 1673277"/>
                  <a:gd name="connsiteY161" fmla="*/ 830883 h 1241382"/>
                  <a:gd name="connsiteX162" fmla="*/ 1584968 w 1673277"/>
                  <a:gd name="connsiteY162" fmla="*/ 828584 h 1241382"/>
                  <a:gd name="connsiteX163" fmla="*/ 6925 w 1673277"/>
                  <a:gd name="connsiteY163" fmla="*/ 810036 h 1241382"/>
                  <a:gd name="connsiteX164" fmla="*/ 70959 w 1673277"/>
                  <a:gd name="connsiteY164" fmla="*/ 870597 h 1241382"/>
                  <a:gd name="connsiteX165" fmla="*/ 68723 w 1673277"/>
                  <a:gd name="connsiteY165" fmla="*/ 946416 h 1241382"/>
                  <a:gd name="connsiteX166" fmla="*/ 57810 w 1673277"/>
                  <a:gd name="connsiteY166" fmla="*/ 955097 h 1241382"/>
                  <a:gd name="connsiteX167" fmla="*/ 16235 w 1673277"/>
                  <a:gd name="connsiteY167" fmla="*/ 889866 h 1241382"/>
                  <a:gd name="connsiteX168" fmla="*/ 0 w 1673277"/>
                  <a:gd name="connsiteY168" fmla="*/ 815545 h 1241382"/>
                  <a:gd name="connsiteX169" fmla="*/ 1164478 w 1673277"/>
                  <a:gd name="connsiteY169" fmla="*/ 784321 h 1241382"/>
                  <a:gd name="connsiteX170" fmla="*/ 1218107 w 1673277"/>
                  <a:gd name="connsiteY170" fmla="*/ 813700 h 1241382"/>
                  <a:gd name="connsiteX171" fmla="*/ 1149707 w 1673277"/>
                  <a:gd name="connsiteY171" fmla="*/ 869283 h 1241382"/>
                  <a:gd name="connsiteX172" fmla="*/ 1065833 w 1673277"/>
                  <a:gd name="connsiteY172" fmla="*/ 842204 h 1241382"/>
                  <a:gd name="connsiteX173" fmla="*/ 1134234 w 1673277"/>
                  <a:gd name="connsiteY173" fmla="*/ 786621 h 1241382"/>
                  <a:gd name="connsiteX174" fmla="*/ 1164478 w 1673277"/>
                  <a:gd name="connsiteY174" fmla="*/ 784321 h 1241382"/>
                  <a:gd name="connsiteX175" fmla="*/ 322745 w 1673277"/>
                  <a:gd name="connsiteY175" fmla="*/ 760359 h 1241382"/>
                  <a:gd name="connsiteX176" fmla="*/ 352989 w 1673277"/>
                  <a:gd name="connsiteY176" fmla="*/ 762659 h 1241382"/>
                  <a:gd name="connsiteX177" fmla="*/ 421389 w 1673277"/>
                  <a:gd name="connsiteY177" fmla="*/ 818242 h 1241382"/>
                  <a:gd name="connsiteX178" fmla="*/ 337515 w 1673277"/>
                  <a:gd name="connsiteY178" fmla="*/ 845320 h 1241382"/>
                  <a:gd name="connsiteX179" fmla="*/ 269116 w 1673277"/>
                  <a:gd name="connsiteY179" fmla="*/ 789738 h 1241382"/>
                  <a:gd name="connsiteX180" fmla="*/ 322745 w 1673277"/>
                  <a:gd name="connsiteY180" fmla="*/ 760359 h 1241382"/>
                  <a:gd name="connsiteX181" fmla="*/ 1643477 w 1673277"/>
                  <a:gd name="connsiteY181" fmla="*/ 752468 h 1241382"/>
                  <a:gd name="connsiteX182" fmla="*/ 1668253 w 1673277"/>
                  <a:gd name="connsiteY182" fmla="*/ 758223 h 1241382"/>
                  <a:gd name="connsiteX183" fmla="*/ 1673277 w 1673277"/>
                  <a:gd name="connsiteY183" fmla="*/ 812015 h 1241382"/>
                  <a:gd name="connsiteX184" fmla="*/ 1668998 w 1673277"/>
                  <a:gd name="connsiteY184" fmla="*/ 833788 h 1241382"/>
                  <a:gd name="connsiteX185" fmla="*/ 1656553 w 1673277"/>
                  <a:gd name="connsiteY185" fmla="*/ 825934 h 1241382"/>
                  <a:gd name="connsiteX186" fmla="*/ 1631229 w 1673277"/>
                  <a:gd name="connsiteY186" fmla="*/ 757874 h 1241382"/>
                  <a:gd name="connsiteX187" fmla="*/ 1643477 w 1673277"/>
                  <a:gd name="connsiteY187" fmla="*/ 752468 h 1241382"/>
                  <a:gd name="connsiteX188" fmla="*/ 1496444 w 1673277"/>
                  <a:gd name="connsiteY188" fmla="*/ 744486 h 1241382"/>
                  <a:gd name="connsiteX189" fmla="*/ 1550073 w 1673277"/>
                  <a:gd name="connsiteY189" fmla="*/ 773865 h 1241382"/>
                  <a:gd name="connsiteX190" fmla="*/ 1481673 w 1673277"/>
                  <a:gd name="connsiteY190" fmla="*/ 829447 h 1241382"/>
                  <a:gd name="connsiteX191" fmla="*/ 1397800 w 1673277"/>
                  <a:gd name="connsiteY191" fmla="*/ 802368 h 1241382"/>
                  <a:gd name="connsiteX192" fmla="*/ 1466200 w 1673277"/>
                  <a:gd name="connsiteY192" fmla="*/ 746785 h 1241382"/>
                  <a:gd name="connsiteX193" fmla="*/ 1496444 w 1673277"/>
                  <a:gd name="connsiteY193" fmla="*/ 744486 h 1241382"/>
                  <a:gd name="connsiteX194" fmla="*/ 508646 w 1673277"/>
                  <a:gd name="connsiteY194" fmla="*/ 738227 h 1241382"/>
                  <a:gd name="connsiteX195" fmla="*/ 538890 w 1673277"/>
                  <a:gd name="connsiteY195" fmla="*/ 740527 h 1241382"/>
                  <a:gd name="connsiteX196" fmla="*/ 607290 w 1673277"/>
                  <a:gd name="connsiteY196" fmla="*/ 796110 h 1241382"/>
                  <a:gd name="connsiteX197" fmla="*/ 523416 w 1673277"/>
                  <a:gd name="connsiteY197" fmla="*/ 823189 h 1241382"/>
                  <a:gd name="connsiteX198" fmla="*/ 455017 w 1673277"/>
                  <a:gd name="connsiteY198" fmla="*/ 767606 h 1241382"/>
                  <a:gd name="connsiteX199" fmla="*/ 508646 w 1673277"/>
                  <a:gd name="connsiteY199" fmla="*/ 738227 h 1241382"/>
                  <a:gd name="connsiteX200" fmla="*/ 6567 w 1673277"/>
                  <a:gd name="connsiteY200" fmla="*/ 732319 h 1241382"/>
                  <a:gd name="connsiteX201" fmla="*/ 14177 w 1673277"/>
                  <a:gd name="connsiteY201" fmla="*/ 747423 h 1241382"/>
                  <a:gd name="connsiteX202" fmla="*/ 3082 w 1673277"/>
                  <a:gd name="connsiteY202" fmla="*/ 757432 h 1241382"/>
                  <a:gd name="connsiteX203" fmla="*/ 694922 w 1673277"/>
                  <a:gd name="connsiteY203" fmla="*/ 726531 h 1241382"/>
                  <a:gd name="connsiteX204" fmla="*/ 736972 w 1673277"/>
                  <a:gd name="connsiteY204" fmla="*/ 803990 h 1241382"/>
                  <a:gd name="connsiteX205" fmla="*/ 694922 w 1673277"/>
                  <a:gd name="connsiteY205" fmla="*/ 881449 h 1241382"/>
                  <a:gd name="connsiteX206" fmla="*/ 652873 w 1673277"/>
                  <a:gd name="connsiteY206" fmla="*/ 803990 h 1241382"/>
                  <a:gd name="connsiteX207" fmla="*/ 694922 w 1673277"/>
                  <a:gd name="connsiteY207" fmla="*/ 726531 h 1241382"/>
                  <a:gd name="connsiteX208" fmla="*/ 852346 w 1673277"/>
                  <a:gd name="connsiteY208" fmla="*/ 724540 h 1241382"/>
                  <a:gd name="connsiteX209" fmla="*/ 902275 w 1673277"/>
                  <a:gd name="connsiteY209" fmla="*/ 781641 h 1241382"/>
                  <a:gd name="connsiteX210" fmla="*/ 891352 w 1673277"/>
                  <a:gd name="connsiteY210" fmla="*/ 869099 h 1241382"/>
                  <a:gd name="connsiteX211" fmla="*/ 823963 w 1673277"/>
                  <a:gd name="connsiteY211" fmla="*/ 812295 h 1241382"/>
                  <a:gd name="connsiteX212" fmla="*/ 834886 w 1673277"/>
                  <a:gd name="connsiteY212" fmla="*/ 724837 h 1241382"/>
                  <a:gd name="connsiteX213" fmla="*/ 852346 w 1673277"/>
                  <a:gd name="connsiteY213" fmla="*/ 724540 h 1241382"/>
                  <a:gd name="connsiteX214" fmla="*/ 199476 w 1673277"/>
                  <a:gd name="connsiteY214" fmla="*/ 721611 h 1241382"/>
                  <a:gd name="connsiteX215" fmla="*/ 236840 w 1673277"/>
                  <a:gd name="connsiteY215" fmla="*/ 742854 h 1241382"/>
                  <a:gd name="connsiteX216" fmla="*/ 177743 w 1673277"/>
                  <a:gd name="connsiteY216" fmla="*/ 808242 h 1241382"/>
                  <a:gd name="connsiteX217" fmla="*/ 90715 w 1673277"/>
                  <a:gd name="connsiteY217" fmla="*/ 794306 h 1241382"/>
                  <a:gd name="connsiteX218" fmla="*/ 149812 w 1673277"/>
                  <a:gd name="connsiteY218" fmla="*/ 728918 h 1241382"/>
                  <a:gd name="connsiteX219" fmla="*/ 179349 w 1673277"/>
                  <a:gd name="connsiteY219" fmla="*/ 722021 h 1241382"/>
                  <a:gd name="connsiteX220" fmla="*/ 199476 w 1673277"/>
                  <a:gd name="connsiteY220" fmla="*/ 721611 h 1241382"/>
                  <a:gd name="connsiteX221" fmla="*/ 1051378 w 1673277"/>
                  <a:gd name="connsiteY221" fmla="*/ 714991 h 1241382"/>
                  <a:gd name="connsiteX222" fmla="*/ 1066839 w 1673277"/>
                  <a:gd name="connsiteY222" fmla="*/ 723108 h 1241382"/>
                  <a:gd name="connsiteX223" fmla="*/ 1037266 w 1673277"/>
                  <a:gd name="connsiteY223" fmla="*/ 806135 h 1241382"/>
                  <a:gd name="connsiteX224" fmla="*/ 951530 w 1673277"/>
                  <a:gd name="connsiteY224" fmla="*/ 826566 h 1241382"/>
                  <a:gd name="connsiteX225" fmla="*/ 981103 w 1673277"/>
                  <a:gd name="connsiteY225" fmla="*/ 743539 h 1241382"/>
                  <a:gd name="connsiteX226" fmla="*/ 1051378 w 1673277"/>
                  <a:gd name="connsiteY226" fmla="*/ 714991 h 1241382"/>
                  <a:gd name="connsiteX227" fmla="*/ 1370065 w 1673277"/>
                  <a:gd name="connsiteY227" fmla="*/ 684007 h 1241382"/>
                  <a:gd name="connsiteX228" fmla="*/ 1385526 w 1673277"/>
                  <a:gd name="connsiteY228" fmla="*/ 692125 h 1241382"/>
                  <a:gd name="connsiteX229" fmla="*/ 1355952 w 1673277"/>
                  <a:gd name="connsiteY229" fmla="*/ 775152 h 1241382"/>
                  <a:gd name="connsiteX230" fmla="*/ 1270218 w 1673277"/>
                  <a:gd name="connsiteY230" fmla="*/ 795582 h 1241382"/>
                  <a:gd name="connsiteX231" fmla="*/ 1299790 w 1673277"/>
                  <a:gd name="connsiteY231" fmla="*/ 712555 h 1241382"/>
                  <a:gd name="connsiteX232" fmla="*/ 1370065 w 1673277"/>
                  <a:gd name="connsiteY232" fmla="*/ 684007 h 1241382"/>
                  <a:gd name="connsiteX233" fmla="*/ 1204314 w 1673277"/>
                  <a:gd name="connsiteY233" fmla="*/ 669240 h 1241382"/>
                  <a:gd name="connsiteX234" fmla="*/ 1257943 w 1673277"/>
                  <a:gd name="connsiteY234" fmla="*/ 698619 h 1241382"/>
                  <a:gd name="connsiteX235" fmla="*/ 1189543 w 1673277"/>
                  <a:gd name="connsiteY235" fmla="*/ 754201 h 1241382"/>
                  <a:gd name="connsiteX236" fmla="*/ 1105669 w 1673277"/>
                  <a:gd name="connsiteY236" fmla="*/ 727122 h 1241382"/>
                  <a:gd name="connsiteX237" fmla="*/ 1174070 w 1673277"/>
                  <a:gd name="connsiteY237" fmla="*/ 671539 h 1241382"/>
                  <a:gd name="connsiteX238" fmla="*/ 1204314 w 1673277"/>
                  <a:gd name="connsiteY238" fmla="*/ 669240 h 1241382"/>
                  <a:gd name="connsiteX239" fmla="*/ 1589976 w 1673277"/>
                  <a:gd name="connsiteY239" fmla="*/ 653270 h 1241382"/>
                  <a:gd name="connsiteX240" fmla="*/ 1644317 w 1673277"/>
                  <a:gd name="connsiteY240" fmla="*/ 666173 h 1241382"/>
                  <a:gd name="connsiteX241" fmla="*/ 1657156 w 1673277"/>
                  <a:gd name="connsiteY241" fmla="*/ 683943 h 1241382"/>
                  <a:gd name="connsiteX242" fmla="*/ 1662159 w 1673277"/>
                  <a:gd name="connsiteY242" fmla="*/ 703782 h 1241382"/>
                  <a:gd name="connsiteX243" fmla="*/ 1644317 w 1673277"/>
                  <a:gd name="connsiteY243" fmla="*/ 728475 h 1241382"/>
                  <a:gd name="connsiteX244" fmla="*/ 1589976 w 1673277"/>
                  <a:gd name="connsiteY244" fmla="*/ 741378 h 1241382"/>
                  <a:gd name="connsiteX245" fmla="*/ 1513127 w 1673277"/>
                  <a:gd name="connsiteY245" fmla="*/ 697324 h 1241382"/>
                  <a:gd name="connsiteX246" fmla="*/ 1589976 w 1673277"/>
                  <a:gd name="connsiteY246" fmla="*/ 653270 h 1241382"/>
                  <a:gd name="connsiteX247" fmla="*/ 336024 w 1673277"/>
                  <a:gd name="connsiteY247" fmla="*/ 645277 h 1241382"/>
                  <a:gd name="connsiteX248" fmla="*/ 366268 w 1673277"/>
                  <a:gd name="connsiteY248" fmla="*/ 647577 h 1241382"/>
                  <a:gd name="connsiteX249" fmla="*/ 434668 w 1673277"/>
                  <a:gd name="connsiteY249" fmla="*/ 703160 h 1241382"/>
                  <a:gd name="connsiteX250" fmla="*/ 350794 w 1673277"/>
                  <a:gd name="connsiteY250" fmla="*/ 730239 h 1241382"/>
                  <a:gd name="connsiteX251" fmla="*/ 282395 w 1673277"/>
                  <a:gd name="connsiteY251" fmla="*/ 674656 h 1241382"/>
                  <a:gd name="connsiteX252" fmla="*/ 336024 w 1673277"/>
                  <a:gd name="connsiteY252" fmla="*/ 645277 h 1241382"/>
                  <a:gd name="connsiteX253" fmla="*/ 916233 w 1673277"/>
                  <a:gd name="connsiteY253" fmla="*/ 635601 h 1241382"/>
                  <a:gd name="connsiteX254" fmla="*/ 993082 w 1673277"/>
                  <a:gd name="connsiteY254" fmla="*/ 679655 h 1241382"/>
                  <a:gd name="connsiteX255" fmla="*/ 916233 w 1673277"/>
                  <a:gd name="connsiteY255" fmla="*/ 723709 h 1241382"/>
                  <a:gd name="connsiteX256" fmla="*/ 839384 w 1673277"/>
                  <a:gd name="connsiteY256" fmla="*/ 679655 h 1241382"/>
                  <a:gd name="connsiteX257" fmla="*/ 916233 w 1673277"/>
                  <a:gd name="connsiteY257" fmla="*/ 635601 h 1241382"/>
                  <a:gd name="connsiteX258" fmla="*/ 35766 w 1673277"/>
                  <a:gd name="connsiteY258" fmla="*/ 608371 h 1241382"/>
                  <a:gd name="connsiteX259" fmla="*/ 85873 w 1673277"/>
                  <a:gd name="connsiteY259" fmla="*/ 629924 h 1241382"/>
                  <a:gd name="connsiteX260" fmla="*/ 102702 w 1673277"/>
                  <a:gd name="connsiteY260" fmla="*/ 663325 h 1241382"/>
                  <a:gd name="connsiteX261" fmla="*/ 18828 w 1673277"/>
                  <a:gd name="connsiteY261" fmla="*/ 690403 h 1241382"/>
                  <a:gd name="connsiteX262" fmla="*/ 15634 w 1673277"/>
                  <a:gd name="connsiteY262" fmla="*/ 689029 h 1241382"/>
                  <a:gd name="connsiteX263" fmla="*/ 648156 w 1673277"/>
                  <a:gd name="connsiteY263" fmla="*/ 585496 h 1241382"/>
                  <a:gd name="connsiteX264" fmla="*/ 665615 w 1673277"/>
                  <a:gd name="connsiteY264" fmla="*/ 585793 h 1241382"/>
                  <a:gd name="connsiteX265" fmla="*/ 676538 w 1673277"/>
                  <a:gd name="connsiteY265" fmla="*/ 673251 h 1241382"/>
                  <a:gd name="connsiteX266" fmla="*/ 609149 w 1673277"/>
                  <a:gd name="connsiteY266" fmla="*/ 730055 h 1241382"/>
                  <a:gd name="connsiteX267" fmla="*/ 598226 w 1673277"/>
                  <a:gd name="connsiteY267" fmla="*/ 642597 h 1241382"/>
                  <a:gd name="connsiteX268" fmla="*/ 648156 w 1673277"/>
                  <a:gd name="connsiteY268" fmla="*/ 585496 h 1241382"/>
                  <a:gd name="connsiteX269" fmla="*/ 449123 w 1673277"/>
                  <a:gd name="connsiteY269" fmla="*/ 575946 h 1241382"/>
                  <a:gd name="connsiteX270" fmla="*/ 519398 w 1673277"/>
                  <a:gd name="connsiteY270" fmla="*/ 604495 h 1241382"/>
                  <a:gd name="connsiteX271" fmla="*/ 548971 w 1673277"/>
                  <a:gd name="connsiteY271" fmla="*/ 687522 h 1241382"/>
                  <a:gd name="connsiteX272" fmla="*/ 463236 w 1673277"/>
                  <a:gd name="connsiteY272" fmla="*/ 667091 h 1241382"/>
                  <a:gd name="connsiteX273" fmla="*/ 433662 w 1673277"/>
                  <a:gd name="connsiteY273" fmla="*/ 584064 h 1241382"/>
                  <a:gd name="connsiteX274" fmla="*/ 449123 w 1673277"/>
                  <a:gd name="connsiteY274" fmla="*/ 575946 h 1241382"/>
                  <a:gd name="connsiteX275" fmla="*/ 1506783 w 1673277"/>
                  <a:gd name="connsiteY275" fmla="*/ 559401 h 1241382"/>
                  <a:gd name="connsiteX276" fmla="*/ 1583632 w 1673277"/>
                  <a:gd name="connsiteY276" fmla="*/ 603455 h 1241382"/>
                  <a:gd name="connsiteX277" fmla="*/ 1506783 w 1673277"/>
                  <a:gd name="connsiteY277" fmla="*/ 647509 h 1241382"/>
                  <a:gd name="connsiteX278" fmla="*/ 1429934 w 1673277"/>
                  <a:gd name="connsiteY278" fmla="*/ 603455 h 1241382"/>
                  <a:gd name="connsiteX279" fmla="*/ 1506783 w 1673277"/>
                  <a:gd name="connsiteY279" fmla="*/ 559401 h 1241382"/>
                  <a:gd name="connsiteX280" fmla="*/ 1345952 w 1673277"/>
                  <a:gd name="connsiteY280" fmla="*/ 549731 h 1241382"/>
                  <a:gd name="connsiteX281" fmla="*/ 1399581 w 1673277"/>
                  <a:gd name="connsiteY281" fmla="*/ 579110 h 1241382"/>
                  <a:gd name="connsiteX282" fmla="*/ 1331182 w 1673277"/>
                  <a:gd name="connsiteY282" fmla="*/ 634693 h 1241382"/>
                  <a:gd name="connsiteX283" fmla="*/ 1247309 w 1673277"/>
                  <a:gd name="connsiteY283" fmla="*/ 607614 h 1241382"/>
                  <a:gd name="connsiteX284" fmla="*/ 1315708 w 1673277"/>
                  <a:gd name="connsiteY284" fmla="*/ 552031 h 1241382"/>
                  <a:gd name="connsiteX285" fmla="*/ 1345952 w 1673277"/>
                  <a:gd name="connsiteY285" fmla="*/ 549731 h 1241382"/>
                  <a:gd name="connsiteX286" fmla="*/ 1108917 w 1673277"/>
                  <a:gd name="connsiteY286" fmla="*/ 546794 h 1241382"/>
                  <a:gd name="connsiteX287" fmla="*/ 1124379 w 1673277"/>
                  <a:gd name="connsiteY287" fmla="*/ 554911 h 1241382"/>
                  <a:gd name="connsiteX288" fmla="*/ 1094805 w 1673277"/>
                  <a:gd name="connsiteY288" fmla="*/ 637938 h 1241382"/>
                  <a:gd name="connsiteX289" fmla="*/ 1009070 w 1673277"/>
                  <a:gd name="connsiteY289" fmla="*/ 658370 h 1241382"/>
                  <a:gd name="connsiteX290" fmla="*/ 1038643 w 1673277"/>
                  <a:gd name="connsiteY290" fmla="*/ 575342 h 1241382"/>
                  <a:gd name="connsiteX291" fmla="*/ 1108917 w 1673277"/>
                  <a:gd name="connsiteY291" fmla="*/ 546794 h 1241382"/>
                  <a:gd name="connsiteX292" fmla="*/ 130437 w 1673277"/>
                  <a:gd name="connsiteY292" fmla="*/ 544963 h 1241382"/>
                  <a:gd name="connsiteX293" fmla="*/ 200711 w 1673277"/>
                  <a:gd name="connsiteY293" fmla="*/ 573511 h 1241382"/>
                  <a:gd name="connsiteX294" fmla="*/ 230284 w 1673277"/>
                  <a:gd name="connsiteY294" fmla="*/ 656538 h 1241382"/>
                  <a:gd name="connsiteX295" fmla="*/ 144549 w 1673277"/>
                  <a:gd name="connsiteY295" fmla="*/ 636107 h 1241382"/>
                  <a:gd name="connsiteX296" fmla="*/ 114975 w 1673277"/>
                  <a:gd name="connsiteY296" fmla="*/ 553081 h 1241382"/>
                  <a:gd name="connsiteX297" fmla="*/ 130437 w 1673277"/>
                  <a:gd name="connsiteY297" fmla="*/ 544963 h 1241382"/>
                  <a:gd name="connsiteX298" fmla="*/ 874329 w 1673277"/>
                  <a:gd name="connsiteY298" fmla="*/ 537941 h 1241382"/>
                  <a:gd name="connsiteX299" fmla="*/ 889791 w 1673277"/>
                  <a:gd name="connsiteY299" fmla="*/ 546059 h 1241382"/>
                  <a:gd name="connsiteX300" fmla="*/ 860217 w 1673277"/>
                  <a:gd name="connsiteY300" fmla="*/ 629086 h 1241382"/>
                  <a:gd name="connsiteX301" fmla="*/ 774482 w 1673277"/>
                  <a:gd name="connsiteY301" fmla="*/ 649517 h 1241382"/>
                  <a:gd name="connsiteX302" fmla="*/ 804055 w 1673277"/>
                  <a:gd name="connsiteY302" fmla="*/ 566489 h 1241382"/>
                  <a:gd name="connsiteX303" fmla="*/ 874329 w 1673277"/>
                  <a:gd name="connsiteY303" fmla="*/ 537941 h 1241382"/>
                  <a:gd name="connsiteX304" fmla="*/ 296188 w 1673277"/>
                  <a:gd name="connsiteY304" fmla="*/ 530195 h 1241382"/>
                  <a:gd name="connsiteX305" fmla="*/ 326432 w 1673277"/>
                  <a:gd name="connsiteY305" fmla="*/ 532495 h 1241382"/>
                  <a:gd name="connsiteX306" fmla="*/ 394832 w 1673277"/>
                  <a:gd name="connsiteY306" fmla="*/ 588078 h 1241382"/>
                  <a:gd name="connsiteX307" fmla="*/ 310958 w 1673277"/>
                  <a:gd name="connsiteY307" fmla="*/ 615157 h 1241382"/>
                  <a:gd name="connsiteX308" fmla="*/ 242559 w 1673277"/>
                  <a:gd name="connsiteY308" fmla="*/ 559574 h 1241382"/>
                  <a:gd name="connsiteX309" fmla="*/ 296188 w 1673277"/>
                  <a:gd name="connsiteY309" fmla="*/ 530195 h 1241382"/>
                  <a:gd name="connsiteX310" fmla="*/ 1029246 w 1673277"/>
                  <a:gd name="connsiteY310" fmla="*/ 484827 h 1241382"/>
                  <a:gd name="connsiteX311" fmla="*/ 1044708 w 1673277"/>
                  <a:gd name="connsiteY311" fmla="*/ 492944 h 1241382"/>
                  <a:gd name="connsiteX312" fmla="*/ 1015134 w 1673277"/>
                  <a:gd name="connsiteY312" fmla="*/ 575971 h 1241382"/>
                  <a:gd name="connsiteX313" fmla="*/ 929399 w 1673277"/>
                  <a:gd name="connsiteY313" fmla="*/ 596402 h 1241382"/>
                  <a:gd name="connsiteX314" fmla="*/ 958972 w 1673277"/>
                  <a:gd name="connsiteY314" fmla="*/ 513375 h 1241382"/>
                  <a:gd name="connsiteX315" fmla="*/ 1029246 w 1673277"/>
                  <a:gd name="connsiteY315" fmla="*/ 484827 h 1241382"/>
                  <a:gd name="connsiteX316" fmla="*/ 1223577 w 1673277"/>
                  <a:gd name="connsiteY316" fmla="*/ 457769 h 1241382"/>
                  <a:gd name="connsiteX317" fmla="*/ 1239480 w 1673277"/>
                  <a:gd name="connsiteY317" fmla="*/ 544459 h 1241382"/>
                  <a:gd name="connsiteX318" fmla="*/ 1175446 w 1673277"/>
                  <a:gd name="connsiteY318" fmla="*/ 605020 h 1241382"/>
                  <a:gd name="connsiteX319" fmla="*/ 1159543 w 1673277"/>
                  <a:gd name="connsiteY319" fmla="*/ 518330 h 1241382"/>
                  <a:gd name="connsiteX320" fmla="*/ 1223577 w 1673277"/>
                  <a:gd name="connsiteY320" fmla="*/ 457769 h 1241382"/>
                  <a:gd name="connsiteX321" fmla="*/ 1545132 w 1673277"/>
                  <a:gd name="connsiteY321" fmla="*/ 439076 h 1241382"/>
                  <a:gd name="connsiteX322" fmla="*/ 1570485 w 1673277"/>
                  <a:gd name="connsiteY322" fmla="*/ 445155 h 1241382"/>
                  <a:gd name="connsiteX323" fmla="*/ 1578473 w 1673277"/>
                  <a:gd name="connsiteY323" fmla="*/ 457919 h 1241382"/>
                  <a:gd name="connsiteX324" fmla="*/ 1590076 w 1673277"/>
                  <a:gd name="connsiteY324" fmla="*/ 485691 h 1241382"/>
                  <a:gd name="connsiteX325" fmla="*/ 1581932 w 1673277"/>
                  <a:gd name="connsiteY325" fmla="*/ 501854 h 1241382"/>
                  <a:gd name="connsiteX326" fmla="*/ 1530361 w 1673277"/>
                  <a:gd name="connsiteY326" fmla="*/ 524038 h 1241382"/>
                  <a:gd name="connsiteX327" fmla="*/ 1446488 w 1673277"/>
                  <a:gd name="connsiteY327" fmla="*/ 496958 h 1241382"/>
                  <a:gd name="connsiteX328" fmla="*/ 1514888 w 1673277"/>
                  <a:gd name="connsiteY328" fmla="*/ 441375 h 1241382"/>
                  <a:gd name="connsiteX329" fmla="*/ 1545132 w 1673277"/>
                  <a:gd name="connsiteY329" fmla="*/ 439076 h 1241382"/>
                  <a:gd name="connsiteX330" fmla="*/ 127992 w 1673277"/>
                  <a:gd name="connsiteY330" fmla="*/ 432819 h 1241382"/>
                  <a:gd name="connsiteX331" fmla="*/ 158236 w 1673277"/>
                  <a:gd name="connsiteY331" fmla="*/ 435119 h 1241382"/>
                  <a:gd name="connsiteX332" fmla="*/ 226636 w 1673277"/>
                  <a:gd name="connsiteY332" fmla="*/ 490702 h 1241382"/>
                  <a:gd name="connsiteX333" fmla="*/ 142762 w 1673277"/>
                  <a:gd name="connsiteY333" fmla="*/ 517781 h 1241382"/>
                  <a:gd name="connsiteX334" fmla="*/ 91192 w 1673277"/>
                  <a:gd name="connsiteY334" fmla="*/ 495597 h 1241382"/>
                  <a:gd name="connsiteX335" fmla="*/ 84206 w 1673277"/>
                  <a:gd name="connsiteY335" fmla="*/ 481733 h 1241382"/>
                  <a:gd name="connsiteX336" fmla="*/ 94033 w 1673277"/>
                  <a:gd name="connsiteY336" fmla="*/ 457128 h 1241382"/>
                  <a:gd name="connsiteX337" fmla="*/ 105149 w 1673277"/>
                  <a:gd name="connsiteY337" fmla="*/ 438296 h 1241382"/>
                  <a:gd name="connsiteX338" fmla="*/ 365026 w 1673277"/>
                  <a:gd name="connsiteY338" fmla="*/ 429881 h 1241382"/>
                  <a:gd name="connsiteX339" fmla="*/ 435301 w 1673277"/>
                  <a:gd name="connsiteY339" fmla="*/ 458430 h 1241382"/>
                  <a:gd name="connsiteX340" fmla="*/ 464874 w 1673277"/>
                  <a:gd name="connsiteY340" fmla="*/ 541457 h 1241382"/>
                  <a:gd name="connsiteX341" fmla="*/ 379138 w 1673277"/>
                  <a:gd name="connsiteY341" fmla="*/ 521026 h 1241382"/>
                  <a:gd name="connsiteX342" fmla="*/ 349565 w 1673277"/>
                  <a:gd name="connsiteY342" fmla="*/ 437999 h 1241382"/>
                  <a:gd name="connsiteX343" fmla="*/ 365026 w 1673277"/>
                  <a:gd name="connsiteY343" fmla="*/ 429881 h 1241382"/>
                  <a:gd name="connsiteX344" fmla="*/ 599614 w 1673277"/>
                  <a:gd name="connsiteY344" fmla="*/ 421029 h 1241382"/>
                  <a:gd name="connsiteX345" fmla="*/ 669889 w 1673277"/>
                  <a:gd name="connsiteY345" fmla="*/ 449577 h 1241382"/>
                  <a:gd name="connsiteX346" fmla="*/ 699462 w 1673277"/>
                  <a:gd name="connsiteY346" fmla="*/ 532604 h 1241382"/>
                  <a:gd name="connsiteX347" fmla="*/ 613727 w 1673277"/>
                  <a:gd name="connsiteY347" fmla="*/ 512173 h 1241382"/>
                  <a:gd name="connsiteX348" fmla="*/ 584153 w 1673277"/>
                  <a:gd name="connsiteY348" fmla="*/ 429147 h 1241382"/>
                  <a:gd name="connsiteX349" fmla="*/ 599614 w 1673277"/>
                  <a:gd name="connsiteY349" fmla="*/ 421029 h 1241382"/>
                  <a:gd name="connsiteX350" fmla="*/ 796726 w 1673277"/>
                  <a:gd name="connsiteY350" fmla="*/ 400822 h 1241382"/>
                  <a:gd name="connsiteX351" fmla="*/ 838775 w 1673277"/>
                  <a:gd name="connsiteY351" fmla="*/ 478281 h 1241382"/>
                  <a:gd name="connsiteX352" fmla="*/ 796726 w 1673277"/>
                  <a:gd name="connsiteY352" fmla="*/ 555740 h 1241382"/>
                  <a:gd name="connsiteX353" fmla="*/ 754677 w 1673277"/>
                  <a:gd name="connsiteY353" fmla="*/ 478281 h 1241382"/>
                  <a:gd name="connsiteX354" fmla="*/ 796726 w 1673277"/>
                  <a:gd name="connsiteY354" fmla="*/ 400822 h 1241382"/>
                  <a:gd name="connsiteX355" fmla="*/ 1422396 w 1673277"/>
                  <a:gd name="connsiteY355" fmla="*/ 382268 h 1241382"/>
                  <a:gd name="connsiteX356" fmla="*/ 1438299 w 1673277"/>
                  <a:gd name="connsiteY356" fmla="*/ 468958 h 1241382"/>
                  <a:gd name="connsiteX357" fmla="*/ 1374265 w 1673277"/>
                  <a:gd name="connsiteY357" fmla="*/ 529520 h 1241382"/>
                  <a:gd name="connsiteX358" fmla="*/ 1358362 w 1673277"/>
                  <a:gd name="connsiteY358" fmla="*/ 442830 h 1241382"/>
                  <a:gd name="connsiteX359" fmla="*/ 1422396 w 1673277"/>
                  <a:gd name="connsiteY359" fmla="*/ 382268 h 1241382"/>
                  <a:gd name="connsiteX360" fmla="*/ 911519 w 1673277"/>
                  <a:gd name="connsiteY360" fmla="*/ 373770 h 1241382"/>
                  <a:gd name="connsiteX361" fmla="*/ 931646 w 1673277"/>
                  <a:gd name="connsiteY361" fmla="*/ 374180 h 1241382"/>
                  <a:gd name="connsiteX362" fmla="*/ 961182 w 1673277"/>
                  <a:gd name="connsiteY362" fmla="*/ 381077 h 1241382"/>
                  <a:gd name="connsiteX363" fmla="*/ 1020279 w 1673277"/>
                  <a:gd name="connsiteY363" fmla="*/ 446465 h 1241382"/>
                  <a:gd name="connsiteX364" fmla="*/ 933252 w 1673277"/>
                  <a:gd name="connsiteY364" fmla="*/ 460402 h 1241382"/>
                  <a:gd name="connsiteX365" fmla="*/ 874155 w 1673277"/>
                  <a:gd name="connsiteY365" fmla="*/ 395013 h 1241382"/>
                  <a:gd name="connsiteX366" fmla="*/ 911519 w 1673277"/>
                  <a:gd name="connsiteY366" fmla="*/ 373770 h 1241382"/>
                  <a:gd name="connsiteX367" fmla="*/ 444697 w 1673277"/>
                  <a:gd name="connsiteY367" fmla="*/ 367914 h 1241382"/>
                  <a:gd name="connsiteX368" fmla="*/ 514972 w 1673277"/>
                  <a:gd name="connsiteY368" fmla="*/ 396463 h 1241382"/>
                  <a:gd name="connsiteX369" fmla="*/ 544545 w 1673277"/>
                  <a:gd name="connsiteY369" fmla="*/ 479490 h 1241382"/>
                  <a:gd name="connsiteX370" fmla="*/ 458810 w 1673277"/>
                  <a:gd name="connsiteY370" fmla="*/ 459059 h 1241382"/>
                  <a:gd name="connsiteX371" fmla="*/ 429236 w 1673277"/>
                  <a:gd name="connsiteY371" fmla="*/ 376032 h 1241382"/>
                  <a:gd name="connsiteX372" fmla="*/ 444697 w 1673277"/>
                  <a:gd name="connsiteY372" fmla="*/ 367914 h 1241382"/>
                  <a:gd name="connsiteX373" fmla="*/ 1148332 w 1673277"/>
                  <a:gd name="connsiteY373" fmla="*/ 351540 h 1241382"/>
                  <a:gd name="connsiteX374" fmla="*/ 1164234 w 1673277"/>
                  <a:gd name="connsiteY374" fmla="*/ 438229 h 1241382"/>
                  <a:gd name="connsiteX375" fmla="*/ 1100200 w 1673277"/>
                  <a:gd name="connsiteY375" fmla="*/ 498791 h 1241382"/>
                  <a:gd name="connsiteX376" fmla="*/ 1084297 w 1673277"/>
                  <a:gd name="connsiteY376" fmla="*/ 412101 h 1241382"/>
                  <a:gd name="connsiteX377" fmla="*/ 1148332 w 1673277"/>
                  <a:gd name="connsiteY377" fmla="*/ 351540 h 1241382"/>
                  <a:gd name="connsiteX378" fmla="*/ 250367 w 1673277"/>
                  <a:gd name="connsiteY378" fmla="*/ 340856 h 1241382"/>
                  <a:gd name="connsiteX379" fmla="*/ 314401 w 1673277"/>
                  <a:gd name="connsiteY379" fmla="*/ 401418 h 1241382"/>
                  <a:gd name="connsiteX380" fmla="*/ 298498 w 1673277"/>
                  <a:gd name="connsiteY380" fmla="*/ 488108 h 1241382"/>
                  <a:gd name="connsiteX381" fmla="*/ 234464 w 1673277"/>
                  <a:gd name="connsiteY381" fmla="*/ 427547 h 1241382"/>
                  <a:gd name="connsiteX382" fmla="*/ 250367 w 1673277"/>
                  <a:gd name="connsiteY382" fmla="*/ 340856 h 1241382"/>
                  <a:gd name="connsiteX383" fmla="*/ 1347934 w 1673277"/>
                  <a:gd name="connsiteY383" fmla="*/ 329910 h 1241382"/>
                  <a:gd name="connsiteX384" fmla="*/ 1363395 w 1673277"/>
                  <a:gd name="connsiteY384" fmla="*/ 338027 h 1241382"/>
                  <a:gd name="connsiteX385" fmla="*/ 1333821 w 1673277"/>
                  <a:gd name="connsiteY385" fmla="*/ 421054 h 1241382"/>
                  <a:gd name="connsiteX386" fmla="*/ 1248086 w 1673277"/>
                  <a:gd name="connsiteY386" fmla="*/ 441485 h 1241382"/>
                  <a:gd name="connsiteX387" fmla="*/ 1277660 w 1673277"/>
                  <a:gd name="connsiteY387" fmla="*/ 358458 h 1241382"/>
                  <a:gd name="connsiteX388" fmla="*/ 1347934 w 1673277"/>
                  <a:gd name="connsiteY388" fmla="*/ 329910 h 1241382"/>
                  <a:gd name="connsiteX389" fmla="*/ 1497370 w 1673277"/>
                  <a:gd name="connsiteY389" fmla="*/ 328335 h 1241382"/>
                  <a:gd name="connsiteX390" fmla="*/ 1547899 w 1673277"/>
                  <a:gd name="connsiteY390" fmla="*/ 409068 h 1241382"/>
                  <a:gd name="connsiteX391" fmla="*/ 1542722 w 1673277"/>
                  <a:gd name="connsiteY391" fmla="*/ 415645 h 1241382"/>
                  <a:gd name="connsiteX392" fmla="*/ 1507411 w 1673277"/>
                  <a:gd name="connsiteY392" fmla="*/ 427972 h 1241382"/>
                  <a:gd name="connsiteX393" fmla="*/ 1491509 w 1673277"/>
                  <a:gd name="connsiteY393" fmla="*/ 341282 h 1241382"/>
                  <a:gd name="connsiteX394" fmla="*/ 677217 w 1673277"/>
                  <a:gd name="connsiteY394" fmla="*/ 283910 h 1241382"/>
                  <a:gd name="connsiteX395" fmla="*/ 719266 w 1673277"/>
                  <a:gd name="connsiteY395" fmla="*/ 361369 h 1241382"/>
                  <a:gd name="connsiteX396" fmla="*/ 677217 w 1673277"/>
                  <a:gd name="connsiteY396" fmla="*/ 438828 h 1241382"/>
                  <a:gd name="connsiteX397" fmla="*/ 635168 w 1673277"/>
                  <a:gd name="connsiteY397" fmla="*/ 361369 h 1241382"/>
                  <a:gd name="connsiteX398" fmla="*/ 677217 w 1673277"/>
                  <a:gd name="connsiteY398" fmla="*/ 283910 h 1241382"/>
                  <a:gd name="connsiteX399" fmla="*/ 217361 w 1673277"/>
                  <a:gd name="connsiteY399" fmla="*/ 271172 h 1241382"/>
                  <a:gd name="connsiteX400" fmla="*/ 228828 w 1673277"/>
                  <a:gd name="connsiteY400" fmla="*/ 287291 h 1241382"/>
                  <a:gd name="connsiteX401" fmla="*/ 225858 w 1673277"/>
                  <a:gd name="connsiteY401" fmla="*/ 324573 h 1241382"/>
                  <a:gd name="connsiteX402" fmla="*/ 189115 w 1673277"/>
                  <a:gd name="connsiteY402" fmla="*/ 331553 h 1241382"/>
                  <a:gd name="connsiteX403" fmla="*/ 172158 w 1673277"/>
                  <a:gd name="connsiteY403" fmla="*/ 324772 h 1241382"/>
                  <a:gd name="connsiteX404" fmla="*/ 175913 w 1673277"/>
                  <a:gd name="connsiteY404" fmla="*/ 318410 h 1241382"/>
                  <a:gd name="connsiteX405" fmla="*/ 955781 w 1673277"/>
                  <a:gd name="connsiteY405" fmla="*/ 263115 h 1241382"/>
                  <a:gd name="connsiteX406" fmla="*/ 975908 w 1673277"/>
                  <a:gd name="connsiteY406" fmla="*/ 263525 h 1241382"/>
                  <a:gd name="connsiteX407" fmla="*/ 1005444 w 1673277"/>
                  <a:gd name="connsiteY407" fmla="*/ 270422 h 1241382"/>
                  <a:gd name="connsiteX408" fmla="*/ 1064541 w 1673277"/>
                  <a:gd name="connsiteY408" fmla="*/ 335810 h 1241382"/>
                  <a:gd name="connsiteX409" fmla="*/ 977514 w 1673277"/>
                  <a:gd name="connsiteY409" fmla="*/ 349746 h 1241382"/>
                  <a:gd name="connsiteX410" fmla="*/ 918417 w 1673277"/>
                  <a:gd name="connsiteY410" fmla="*/ 284358 h 1241382"/>
                  <a:gd name="connsiteX411" fmla="*/ 955781 w 1673277"/>
                  <a:gd name="connsiteY411" fmla="*/ 263115 h 1241382"/>
                  <a:gd name="connsiteX412" fmla="*/ 562425 w 1673277"/>
                  <a:gd name="connsiteY412" fmla="*/ 256857 h 1241382"/>
                  <a:gd name="connsiteX413" fmla="*/ 599789 w 1673277"/>
                  <a:gd name="connsiteY413" fmla="*/ 278101 h 1241382"/>
                  <a:gd name="connsiteX414" fmla="*/ 540692 w 1673277"/>
                  <a:gd name="connsiteY414" fmla="*/ 343489 h 1241382"/>
                  <a:gd name="connsiteX415" fmla="*/ 453664 w 1673277"/>
                  <a:gd name="connsiteY415" fmla="*/ 329553 h 1241382"/>
                  <a:gd name="connsiteX416" fmla="*/ 512761 w 1673277"/>
                  <a:gd name="connsiteY416" fmla="*/ 264165 h 1241382"/>
                  <a:gd name="connsiteX417" fmla="*/ 542298 w 1673277"/>
                  <a:gd name="connsiteY417" fmla="*/ 257268 h 1241382"/>
                  <a:gd name="connsiteX418" fmla="*/ 562425 w 1673277"/>
                  <a:gd name="connsiteY418" fmla="*/ 256857 h 1241382"/>
                  <a:gd name="connsiteX419" fmla="*/ 874329 w 1673277"/>
                  <a:gd name="connsiteY419" fmla="*/ 254664 h 1241382"/>
                  <a:gd name="connsiteX420" fmla="*/ 889790 w 1673277"/>
                  <a:gd name="connsiteY420" fmla="*/ 262782 h 1241382"/>
                  <a:gd name="connsiteX421" fmla="*/ 860216 w 1673277"/>
                  <a:gd name="connsiteY421" fmla="*/ 345808 h 1241382"/>
                  <a:gd name="connsiteX422" fmla="*/ 774481 w 1673277"/>
                  <a:gd name="connsiteY422" fmla="*/ 366239 h 1241382"/>
                  <a:gd name="connsiteX423" fmla="*/ 804054 w 1673277"/>
                  <a:gd name="connsiteY423" fmla="*/ 283212 h 1241382"/>
                  <a:gd name="connsiteX424" fmla="*/ 874329 w 1673277"/>
                  <a:gd name="connsiteY424" fmla="*/ 254664 h 1241382"/>
                  <a:gd name="connsiteX425" fmla="*/ 1412441 w 1673277"/>
                  <a:gd name="connsiteY425" fmla="*/ 236296 h 1241382"/>
                  <a:gd name="connsiteX426" fmla="*/ 1474092 w 1673277"/>
                  <a:gd name="connsiteY426" fmla="*/ 302816 h 1241382"/>
                  <a:gd name="connsiteX427" fmla="*/ 1470413 w 1673277"/>
                  <a:gd name="connsiteY427" fmla="*/ 310944 h 1241382"/>
                  <a:gd name="connsiteX428" fmla="*/ 1418887 w 1673277"/>
                  <a:gd name="connsiteY428" fmla="*/ 343874 h 1241382"/>
                  <a:gd name="connsiteX429" fmla="*/ 1402985 w 1673277"/>
                  <a:gd name="connsiteY429" fmla="*/ 257184 h 1241382"/>
                  <a:gd name="connsiteX430" fmla="*/ 325612 w 1673277"/>
                  <a:gd name="connsiteY430" fmla="*/ 234627 h 1241382"/>
                  <a:gd name="connsiteX431" fmla="*/ 389646 w 1673277"/>
                  <a:gd name="connsiteY431" fmla="*/ 295189 h 1241382"/>
                  <a:gd name="connsiteX432" fmla="*/ 373744 w 1673277"/>
                  <a:gd name="connsiteY432" fmla="*/ 381879 h 1241382"/>
                  <a:gd name="connsiteX433" fmla="*/ 309710 w 1673277"/>
                  <a:gd name="connsiteY433" fmla="*/ 321317 h 1241382"/>
                  <a:gd name="connsiteX434" fmla="*/ 325612 w 1673277"/>
                  <a:gd name="connsiteY434" fmla="*/ 234627 h 1241382"/>
                  <a:gd name="connsiteX435" fmla="*/ 1239723 w 1673277"/>
                  <a:gd name="connsiteY435" fmla="*/ 231044 h 1241382"/>
                  <a:gd name="connsiteX436" fmla="*/ 1293352 w 1673277"/>
                  <a:gd name="connsiteY436" fmla="*/ 260423 h 1241382"/>
                  <a:gd name="connsiteX437" fmla="*/ 1224953 w 1673277"/>
                  <a:gd name="connsiteY437" fmla="*/ 316006 h 1241382"/>
                  <a:gd name="connsiteX438" fmla="*/ 1141080 w 1673277"/>
                  <a:gd name="connsiteY438" fmla="*/ 288927 h 1241382"/>
                  <a:gd name="connsiteX439" fmla="*/ 1209479 w 1673277"/>
                  <a:gd name="connsiteY439" fmla="*/ 233344 h 1241382"/>
                  <a:gd name="connsiteX440" fmla="*/ 1239723 w 1673277"/>
                  <a:gd name="connsiteY440" fmla="*/ 231044 h 1241382"/>
                  <a:gd name="connsiteX441" fmla="*/ 326442 w 1673277"/>
                  <a:gd name="connsiteY441" fmla="*/ 159267 h 1241382"/>
                  <a:gd name="connsiteX442" fmla="*/ 332865 w 1673277"/>
                  <a:gd name="connsiteY442" fmla="*/ 172014 h 1241382"/>
                  <a:gd name="connsiteX443" fmla="*/ 305094 w 1673277"/>
                  <a:gd name="connsiteY443" fmla="*/ 197066 h 1241382"/>
                  <a:gd name="connsiteX444" fmla="*/ 281641 w 1673277"/>
                  <a:gd name="connsiteY444" fmla="*/ 197913 h 1241382"/>
                  <a:gd name="connsiteX445" fmla="*/ 288021 w 1673277"/>
                  <a:gd name="connsiteY445" fmla="*/ 190642 h 1241382"/>
                  <a:gd name="connsiteX446" fmla="*/ 1151199 w 1673277"/>
                  <a:gd name="connsiteY446" fmla="*/ 146946 h 1241382"/>
                  <a:gd name="connsiteX447" fmla="*/ 1204828 w 1673277"/>
                  <a:gd name="connsiteY447" fmla="*/ 176325 h 1241382"/>
                  <a:gd name="connsiteX448" fmla="*/ 1136429 w 1673277"/>
                  <a:gd name="connsiteY448" fmla="*/ 231907 h 1241382"/>
                  <a:gd name="connsiteX449" fmla="*/ 1052555 w 1673277"/>
                  <a:gd name="connsiteY449" fmla="*/ 204829 h 1241382"/>
                  <a:gd name="connsiteX450" fmla="*/ 1120955 w 1673277"/>
                  <a:gd name="connsiteY450" fmla="*/ 149246 h 1241382"/>
                  <a:gd name="connsiteX451" fmla="*/ 1151199 w 1673277"/>
                  <a:gd name="connsiteY451" fmla="*/ 146946 h 1241382"/>
                  <a:gd name="connsiteX452" fmla="*/ 518163 w 1673277"/>
                  <a:gd name="connsiteY452" fmla="*/ 146202 h 1241382"/>
                  <a:gd name="connsiteX453" fmla="*/ 555527 w 1673277"/>
                  <a:gd name="connsiteY453" fmla="*/ 167446 h 1241382"/>
                  <a:gd name="connsiteX454" fmla="*/ 496430 w 1673277"/>
                  <a:gd name="connsiteY454" fmla="*/ 232834 h 1241382"/>
                  <a:gd name="connsiteX455" fmla="*/ 409402 w 1673277"/>
                  <a:gd name="connsiteY455" fmla="*/ 218897 h 1241382"/>
                  <a:gd name="connsiteX456" fmla="*/ 468499 w 1673277"/>
                  <a:gd name="connsiteY456" fmla="*/ 153509 h 1241382"/>
                  <a:gd name="connsiteX457" fmla="*/ 498036 w 1673277"/>
                  <a:gd name="connsiteY457" fmla="*/ 146613 h 1241382"/>
                  <a:gd name="connsiteX458" fmla="*/ 518163 w 1673277"/>
                  <a:gd name="connsiteY458" fmla="*/ 146202 h 1241382"/>
                  <a:gd name="connsiteX459" fmla="*/ 599615 w 1673277"/>
                  <a:gd name="connsiteY459" fmla="*/ 137752 h 1241382"/>
                  <a:gd name="connsiteX460" fmla="*/ 669889 w 1673277"/>
                  <a:gd name="connsiteY460" fmla="*/ 166300 h 1241382"/>
                  <a:gd name="connsiteX461" fmla="*/ 699462 w 1673277"/>
                  <a:gd name="connsiteY461" fmla="*/ 249327 h 1241382"/>
                  <a:gd name="connsiteX462" fmla="*/ 613727 w 1673277"/>
                  <a:gd name="connsiteY462" fmla="*/ 228896 h 1241382"/>
                  <a:gd name="connsiteX463" fmla="*/ 584154 w 1673277"/>
                  <a:gd name="connsiteY463" fmla="*/ 145869 h 1241382"/>
                  <a:gd name="connsiteX464" fmla="*/ 599615 w 1673277"/>
                  <a:gd name="connsiteY464" fmla="*/ 137752 h 1241382"/>
                  <a:gd name="connsiteX465" fmla="*/ 965298 w 1673277"/>
                  <a:gd name="connsiteY465" fmla="*/ 124814 h 1241382"/>
                  <a:gd name="connsiteX466" fmla="*/ 1018927 w 1673277"/>
                  <a:gd name="connsiteY466" fmla="*/ 154193 h 1241382"/>
                  <a:gd name="connsiteX467" fmla="*/ 950527 w 1673277"/>
                  <a:gd name="connsiteY467" fmla="*/ 209776 h 1241382"/>
                  <a:gd name="connsiteX468" fmla="*/ 866654 w 1673277"/>
                  <a:gd name="connsiteY468" fmla="*/ 182697 h 1241382"/>
                  <a:gd name="connsiteX469" fmla="*/ 935054 w 1673277"/>
                  <a:gd name="connsiteY469" fmla="*/ 127114 h 1241382"/>
                  <a:gd name="connsiteX470" fmla="*/ 965298 w 1673277"/>
                  <a:gd name="connsiteY470" fmla="*/ 124814 h 1241382"/>
                  <a:gd name="connsiteX471" fmla="*/ 1252565 w 1673277"/>
                  <a:gd name="connsiteY471" fmla="*/ 114182 h 1241382"/>
                  <a:gd name="connsiteX472" fmla="*/ 1365219 w 1673277"/>
                  <a:gd name="connsiteY472" fmla="*/ 192704 h 1241382"/>
                  <a:gd name="connsiteX473" fmla="*/ 1351954 w 1673277"/>
                  <a:gd name="connsiteY473" fmla="*/ 201403 h 1241382"/>
                  <a:gd name="connsiteX474" fmla="*/ 1296201 w 1673277"/>
                  <a:gd name="connsiteY474" fmla="*/ 194829 h 1241382"/>
                  <a:gd name="connsiteX475" fmla="*/ 1237104 w 1673277"/>
                  <a:gd name="connsiteY475" fmla="*/ 129441 h 1241382"/>
                  <a:gd name="connsiteX476" fmla="*/ 1250364 w 1673277"/>
                  <a:gd name="connsiteY476" fmla="*/ 114783 h 1241382"/>
                  <a:gd name="connsiteX477" fmla="*/ 779021 w 1673277"/>
                  <a:gd name="connsiteY477" fmla="*/ 113118 h 1241382"/>
                  <a:gd name="connsiteX478" fmla="*/ 821070 w 1673277"/>
                  <a:gd name="connsiteY478" fmla="*/ 190577 h 1241382"/>
                  <a:gd name="connsiteX479" fmla="*/ 779021 w 1673277"/>
                  <a:gd name="connsiteY479" fmla="*/ 268036 h 1241382"/>
                  <a:gd name="connsiteX480" fmla="*/ 736972 w 1673277"/>
                  <a:gd name="connsiteY480" fmla="*/ 190577 h 1241382"/>
                  <a:gd name="connsiteX481" fmla="*/ 779021 w 1673277"/>
                  <a:gd name="connsiteY481" fmla="*/ 113118 h 1241382"/>
                  <a:gd name="connsiteX482" fmla="*/ 399056 w 1673277"/>
                  <a:gd name="connsiteY482" fmla="*/ 108063 h 1241382"/>
                  <a:gd name="connsiteX483" fmla="*/ 393618 w 1673277"/>
                  <a:gd name="connsiteY483" fmla="*/ 112968 h 1241382"/>
                  <a:gd name="connsiteX484" fmla="*/ 391088 w 1673277"/>
                  <a:gd name="connsiteY484" fmla="*/ 113059 h 1241382"/>
                  <a:gd name="connsiteX485" fmla="*/ 1087528 w 1673277"/>
                  <a:gd name="connsiteY485" fmla="*/ 42831 h 1241382"/>
                  <a:gd name="connsiteX486" fmla="*/ 1152965 w 1673277"/>
                  <a:gd name="connsiteY486" fmla="*/ 64530 h 1241382"/>
                  <a:gd name="connsiteX487" fmla="*/ 1182853 w 1673277"/>
                  <a:gd name="connsiteY487" fmla="*/ 78502 h 1241382"/>
                  <a:gd name="connsiteX488" fmla="*/ 1174720 w 1673277"/>
                  <a:gd name="connsiteY488" fmla="*/ 94643 h 1241382"/>
                  <a:gd name="connsiteX489" fmla="*/ 1123150 w 1673277"/>
                  <a:gd name="connsiteY489" fmla="*/ 116826 h 1241382"/>
                  <a:gd name="connsiteX490" fmla="*/ 1039276 w 1673277"/>
                  <a:gd name="connsiteY490" fmla="*/ 89747 h 1241382"/>
                  <a:gd name="connsiteX491" fmla="*/ 1056106 w 1673277"/>
                  <a:gd name="connsiteY491" fmla="*/ 56347 h 1241382"/>
                  <a:gd name="connsiteX492" fmla="*/ 581853 w 1673277"/>
                  <a:gd name="connsiteY492" fmla="*/ 28683 h 1241382"/>
                  <a:gd name="connsiteX493" fmla="*/ 590461 w 1673277"/>
                  <a:gd name="connsiteY493" fmla="*/ 32385 h 1241382"/>
                  <a:gd name="connsiteX494" fmla="*/ 607290 w 1673277"/>
                  <a:gd name="connsiteY494" fmla="*/ 65785 h 1241382"/>
                  <a:gd name="connsiteX495" fmla="*/ 523416 w 1673277"/>
                  <a:gd name="connsiteY495" fmla="*/ 92864 h 1241382"/>
                  <a:gd name="connsiteX496" fmla="*/ 471846 w 1673277"/>
                  <a:gd name="connsiteY496" fmla="*/ 70681 h 1241382"/>
                  <a:gd name="connsiteX497" fmla="*/ 471164 w 1673277"/>
                  <a:gd name="connsiteY497" fmla="*/ 69327 h 1241382"/>
                  <a:gd name="connsiteX498" fmla="*/ 519542 w 1673277"/>
                  <a:gd name="connsiteY498" fmla="*/ 47294 h 1241382"/>
                  <a:gd name="connsiteX499" fmla="*/ 941161 w 1673277"/>
                  <a:gd name="connsiteY499" fmla="*/ 9898 h 1241382"/>
                  <a:gd name="connsiteX500" fmla="*/ 951926 w 1673277"/>
                  <a:gd name="connsiteY500" fmla="*/ 10914 h 1241382"/>
                  <a:gd name="connsiteX501" fmla="*/ 1029640 w 1673277"/>
                  <a:gd name="connsiteY501" fmla="*/ 27067 h 1241382"/>
                  <a:gd name="connsiteX502" fmla="*/ 1010708 w 1673277"/>
                  <a:gd name="connsiteY502" fmla="*/ 53678 h 1241382"/>
                  <a:gd name="connsiteX503" fmla="*/ 924973 w 1673277"/>
                  <a:gd name="connsiteY503" fmla="*/ 74109 h 1241382"/>
                  <a:gd name="connsiteX504" fmla="*/ 922003 w 1673277"/>
                  <a:gd name="connsiteY504" fmla="*/ 36828 h 1241382"/>
                  <a:gd name="connsiteX505" fmla="*/ 712429 w 1673277"/>
                  <a:gd name="connsiteY505" fmla="*/ 3707 h 1241382"/>
                  <a:gd name="connsiteX506" fmla="*/ 724656 w 1673277"/>
                  <a:gd name="connsiteY506" fmla="*/ 18893 h 1241382"/>
                  <a:gd name="connsiteX507" fmla="*/ 736972 w 1673277"/>
                  <a:gd name="connsiteY507" fmla="*/ 73664 h 1241382"/>
                  <a:gd name="connsiteX508" fmla="*/ 694922 w 1673277"/>
                  <a:gd name="connsiteY508" fmla="*/ 151124 h 1241382"/>
                  <a:gd name="connsiteX509" fmla="*/ 652873 w 1673277"/>
                  <a:gd name="connsiteY509" fmla="*/ 73664 h 1241382"/>
                  <a:gd name="connsiteX510" fmla="*/ 665190 w 1673277"/>
                  <a:gd name="connsiteY510" fmla="*/ 18893 h 1241382"/>
                  <a:gd name="connsiteX511" fmla="*/ 672441 w 1673277"/>
                  <a:gd name="connsiteY511" fmla="*/ 9886 h 1241382"/>
                  <a:gd name="connsiteX512" fmla="*/ 836253 w 1673277"/>
                  <a:gd name="connsiteY512" fmla="*/ 0 h 1241382"/>
                  <a:gd name="connsiteX513" fmla="*/ 859642 w 1673277"/>
                  <a:gd name="connsiteY513" fmla="*/ 2207 h 1241382"/>
                  <a:gd name="connsiteX514" fmla="*/ 875718 w 1673277"/>
                  <a:gd name="connsiteY514" fmla="*/ 29184 h 1241382"/>
                  <a:gd name="connsiteX515" fmla="*/ 864795 w 1673277"/>
                  <a:gd name="connsiteY515" fmla="*/ 116642 h 1241382"/>
                  <a:gd name="connsiteX516" fmla="*/ 797405 w 1673277"/>
                  <a:gd name="connsiteY516" fmla="*/ 59838 h 1241382"/>
                  <a:gd name="connsiteX517" fmla="*/ 788910 w 1673277"/>
                  <a:gd name="connsiteY517" fmla="*/ 4345 h 1241382"/>
                  <a:gd name="connsiteX518" fmla="*/ 789969 w 1673277"/>
                  <a:gd name="connsiteY518" fmla="*/ 979 h 124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</a:cxnLst>
                <a:rect l="l" t="t" r="r" b="b"/>
                <a:pathLst>
                  <a:path w="1673277" h="1241382">
                    <a:moveTo>
                      <a:pt x="372205" y="1161281"/>
                    </a:moveTo>
                    <a:lnTo>
                      <a:pt x="398270" y="1165178"/>
                    </a:lnTo>
                    <a:lnTo>
                      <a:pt x="410441" y="1172927"/>
                    </a:lnTo>
                    <a:close/>
                    <a:moveTo>
                      <a:pt x="823284" y="1153279"/>
                    </a:moveTo>
                    <a:cubicBezTo>
                      <a:pt x="846506" y="1153279"/>
                      <a:pt x="865333" y="1187958"/>
                      <a:pt x="865333" y="1230738"/>
                    </a:cubicBezTo>
                    <a:lnTo>
                      <a:pt x="864326" y="1239930"/>
                    </a:lnTo>
                    <a:lnTo>
                      <a:pt x="836253" y="1241382"/>
                    </a:lnTo>
                    <a:lnTo>
                      <a:pt x="782051" y="1238181"/>
                    </a:lnTo>
                    <a:lnTo>
                      <a:pt x="781235" y="1230738"/>
                    </a:lnTo>
                    <a:cubicBezTo>
                      <a:pt x="781235" y="1187958"/>
                      <a:pt x="800061" y="1153279"/>
                      <a:pt x="823284" y="1153279"/>
                    </a:cubicBezTo>
                    <a:close/>
                    <a:moveTo>
                      <a:pt x="599614" y="1151354"/>
                    </a:moveTo>
                    <a:cubicBezTo>
                      <a:pt x="618446" y="1147974"/>
                      <a:pt x="646008" y="1158476"/>
                      <a:pt x="669889" y="1179902"/>
                    </a:cubicBezTo>
                    <a:cubicBezTo>
                      <a:pt x="685810" y="1194187"/>
                      <a:pt x="697081" y="1210623"/>
                      <a:pt x="702432" y="1225648"/>
                    </a:cubicBezTo>
                    <a:lnTo>
                      <a:pt x="701812" y="1233442"/>
                    </a:lnTo>
                    <a:lnTo>
                      <a:pt x="667564" y="1231419"/>
                    </a:lnTo>
                    <a:lnTo>
                      <a:pt x="596873" y="1218807"/>
                    </a:lnTo>
                    <a:lnTo>
                      <a:pt x="581184" y="1196754"/>
                    </a:lnTo>
                    <a:cubicBezTo>
                      <a:pt x="575832" y="1181729"/>
                      <a:pt x="576399" y="1168115"/>
                      <a:pt x="584153" y="1159472"/>
                    </a:cubicBezTo>
                    <a:cubicBezTo>
                      <a:pt x="588031" y="1155151"/>
                      <a:pt x="593338" y="1152481"/>
                      <a:pt x="599614" y="1151354"/>
                    </a:cubicBezTo>
                    <a:close/>
                    <a:moveTo>
                      <a:pt x="938076" y="1126227"/>
                    </a:moveTo>
                    <a:cubicBezTo>
                      <a:pt x="944343" y="1125707"/>
                      <a:pt x="951118" y="1125834"/>
                      <a:pt x="958203" y="1126637"/>
                    </a:cubicBezTo>
                    <a:cubicBezTo>
                      <a:pt x="967651" y="1127707"/>
                      <a:pt x="977652" y="1129981"/>
                      <a:pt x="987740" y="1133534"/>
                    </a:cubicBezTo>
                    <a:cubicBezTo>
                      <a:pt x="1028091" y="1147742"/>
                      <a:pt x="1054549" y="1177017"/>
                      <a:pt x="1046837" y="1198922"/>
                    </a:cubicBezTo>
                    <a:cubicBezTo>
                      <a:pt x="1039124" y="1220826"/>
                      <a:pt x="1000160" y="1227066"/>
                      <a:pt x="959809" y="1212858"/>
                    </a:cubicBezTo>
                    <a:cubicBezTo>
                      <a:pt x="919458" y="1198650"/>
                      <a:pt x="892999" y="1169375"/>
                      <a:pt x="900712" y="1147470"/>
                    </a:cubicBezTo>
                    <a:cubicBezTo>
                      <a:pt x="905051" y="1135149"/>
                      <a:pt x="919277" y="1127784"/>
                      <a:pt x="938076" y="1126227"/>
                    </a:cubicBezTo>
                    <a:close/>
                    <a:moveTo>
                      <a:pt x="1174889" y="1103997"/>
                    </a:moveTo>
                    <a:cubicBezTo>
                      <a:pt x="1196962" y="1111212"/>
                      <a:pt x="1204083" y="1150024"/>
                      <a:pt x="1190792" y="1190686"/>
                    </a:cubicBezTo>
                    <a:lnTo>
                      <a:pt x="1186154" y="1200932"/>
                    </a:lnTo>
                    <a:lnTo>
                      <a:pt x="1162061" y="1207640"/>
                    </a:lnTo>
                    <a:lnTo>
                      <a:pt x="1105912" y="1216581"/>
                    </a:lnTo>
                    <a:lnTo>
                      <a:pt x="1110855" y="1164558"/>
                    </a:lnTo>
                    <a:cubicBezTo>
                      <a:pt x="1124146" y="1123896"/>
                      <a:pt x="1152815" y="1096781"/>
                      <a:pt x="1174889" y="1103997"/>
                    </a:cubicBezTo>
                    <a:close/>
                    <a:moveTo>
                      <a:pt x="444697" y="1098240"/>
                    </a:moveTo>
                    <a:cubicBezTo>
                      <a:pt x="463528" y="1094859"/>
                      <a:pt x="491091" y="1105361"/>
                      <a:pt x="514972" y="1126788"/>
                    </a:cubicBezTo>
                    <a:cubicBezTo>
                      <a:pt x="530893" y="1141073"/>
                      <a:pt x="542164" y="1157508"/>
                      <a:pt x="547515" y="1172533"/>
                    </a:cubicBezTo>
                    <a:lnTo>
                      <a:pt x="544572" y="1209477"/>
                    </a:lnTo>
                    <a:lnTo>
                      <a:pt x="510446" y="1203388"/>
                    </a:lnTo>
                    <a:lnTo>
                      <a:pt x="457245" y="1187183"/>
                    </a:lnTo>
                    <a:lnTo>
                      <a:pt x="426267" y="1143639"/>
                    </a:lnTo>
                    <a:cubicBezTo>
                      <a:pt x="420915" y="1128615"/>
                      <a:pt x="421482" y="1115000"/>
                      <a:pt x="429236" y="1106357"/>
                    </a:cubicBezTo>
                    <a:cubicBezTo>
                      <a:pt x="433113" y="1102036"/>
                      <a:pt x="438420" y="1099367"/>
                      <a:pt x="444697" y="1098240"/>
                    </a:cubicBezTo>
                    <a:close/>
                    <a:moveTo>
                      <a:pt x="1374492" y="1082366"/>
                    </a:moveTo>
                    <a:cubicBezTo>
                      <a:pt x="1380768" y="1083493"/>
                      <a:pt x="1386075" y="1086163"/>
                      <a:pt x="1389952" y="1090484"/>
                    </a:cubicBezTo>
                    <a:cubicBezTo>
                      <a:pt x="1397707" y="1099127"/>
                      <a:pt x="1398274" y="1112741"/>
                      <a:pt x="1392922" y="1127766"/>
                    </a:cubicBezTo>
                    <a:lnTo>
                      <a:pt x="1390119" y="1131706"/>
                    </a:lnTo>
                    <a:lnTo>
                      <a:pt x="1304241" y="1168053"/>
                    </a:lnTo>
                    <a:lnTo>
                      <a:pt x="1273269" y="1176677"/>
                    </a:lnTo>
                    <a:lnTo>
                      <a:pt x="1271674" y="1156660"/>
                    </a:lnTo>
                    <a:cubicBezTo>
                      <a:pt x="1277025" y="1141635"/>
                      <a:pt x="1288296" y="1125200"/>
                      <a:pt x="1304216" y="1110915"/>
                    </a:cubicBezTo>
                    <a:cubicBezTo>
                      <a:pt x="1328098" y="1089488"/>
                      <a:pt x="1355660" y="1078986"/>
                      <a:pt x="1374492" y="1082366"/>
                    </a:cubicBezTo>
                    <a:close/>
                    <a:moveTo>
                      <a:pt x="250367" y="1071182"/>
                    </a:moveTo>
                    <a:cubicBezTo>
                      <a:pt x="272440" y="1063967"/>
                      <a:pt x="301109" y="1091081"/>
                      <a:pt x="314401" y="1131743"/>
                    </a:cubicBezTo>
                    <a:lnTo>
                      <a:pt x="314806" y="1136002"/>
                    </a:lnTo>
                    <a:lnTo>
                      <a:pt x="244388" y="1104285"/>
                    </a:lnTo>
                    <a:lnTo>
                      <a:pt x="231427" y="1095980"/>
                    </a:lnTo>
                    <a:lnTo>
                      <a:pt x="236701" y="1082053"/>
                    </a:lnTo>
                    <a:cubicBezTo>
                      <a:pt x="240265" y="1076764"/>
                      <a:pt x="244849" y="1072986"/>
                      <a:pt x="250367" y="1071182"/>
                    </a:cubicBezTo>
                    <a:close/>
                    <a:moveTo>
                      <a:pt x="982338" y="1015572"/>
                    </a:moveTo>
                    <a:cubicBezTo>
                      <a:pt x="988605" y="1015052"/>
                      <a:pt x="995380" y="1015179"/>
                      <a:pt x="1002465" y="1015982"/>
                    </a:cubicBezTo>
                    <a:cubicBezTo>
                      <a:pt x="1011913" y="1017052"/>
                      <a:pt x="1021914" y="1019326"/>
                      <a:pt x="1032002" y="1022879"/>
                    </a:cubicBezTo>
                    <a:cubicBezTo>
                      <a:pt x="1072353" y="1037087"/>
                      <a:pt x="1098811" y="1066362"/>
                      <a:pt x="1091099" y="1088266"/>
                    </a:cubicBezTo>
                    <a:cubicBezTo>
                      <a:pt x="1083386" y="1110171"/>
                      <a:pt x="1044422" y="1116411"/>
                      <a:pt x="1004071" y="1102203"/>
                    </a:cubicBezTo>
                    <a:cubicBezTo>
                      <a:pt x="963720" y="1087995"/>
                      <a:pt x="937261" y="1058720"/>
                      <a:pt x="944974" y="1036815"/>
                    </a:cubicBezTo>
                    <a:cubicBezTo>
                      <a:pt x="949313" y="1024494"/>
                      <a:pt x="963539" y="1017129"/>
                      <a:pt x="982338" y="1015572"/>
                    </a:cubicBezTo>
                    <a:close/>
                    <a:moveTo>
                      <a:pt x="677217" y="1014235"/>
                    </a:moveTo>
                    <a:cubicBezTo>
                      <a:pt x="700440" y="1014235"/>
                      <a:pt x="719266" y="1048914"/>
                      <a:pt x="719266" y="1091694"/>
                    </a:cubicBezTo>
                    <a:cubicBezTo>
                      <a:pt x="719266" y="1134474"/>
                      <a:pt x="700440" y="1169153"/>
                      <a:pt x="677217" y="1169153"/>
                    </a:cubicBezTo>
                    <a:cubicBezTo>
                      <a:pt x="653995" y="1169153"/>
                      <a:pt x="635168" y="1134474"/>
                      <a:pt x="635168" y="1091694"/>
                    </a:cubicBezTo>
                    <a:cubicBezTo>
                      <a:pt x="635168" y="1048914"/>
                      <a:pt x="653995" y="1014235"/>
                      <a:pt x="677217" y="1014235"/>
                    </a:cubicBezTo>
                    <a:close/>
                    <a:moveTo>
                      <a:pt x="900886" y="1007121"/>
                    </a:moveTo>
                    <a:cubicBezTo>
                      <a:pt x="907163" y="1008248"/>
                      <a:pt x="912470" y="1010917"/>
                      <a:pt x="916348" y="1015239"/>
                    </a:cubicBezTo>
                    <a:cubicBezTo>
                      <a:pt x="931856" y="1032524"/>
                      <a:pt x="918616" y="1069696"/>
                      <a:pt x="886774" y="1098265"/>
                    </a:cubicBezTo>
                    <a:cubicBezTo>
                      <a:pt x="854932" y="1126835"/>
                      <a:pt x="816547" y="1135981"/>
                      <a:pt x="801039" y="1118696"/>
                    </a:cubicBezTo>
                    <a:cubicBezTo>
                      <a:pt x="785530" y="1101411"/>
                      <a:pt x="798770" y="1064239"/>
                      <a:pt x="830612" y="1035669"/>
                    </a:cubicBezTo>
                    <a:cubicBezTo>
                      <a:pt x="854493" y="1014242"/>
                      <a:pt x="882055" y="1003741"/>
                      <a:pt x="900886" y="1007121"/>
                    </a:cubicBezTo>
                    <a:close/>
                    <a:moveTo>
                      <a:pt x="562425" y="987183"/>
                    </a:moveTo>
                    <a:cubicBezTo>
                      <a:pt x="581224" y="988740"/>
                      <a:pt x="595450" y="996105"/>
                      <a:pt x="599789" y="1008426"/>
                    </a:cubicBezTo>
                    <a:cubicBezTo>
                      <a:pt x="607502" y="1030331"/>
                      <a:pt x="581043" y="1059606"/>
                      <a:pt x="540692" y="1073815"/>
                    </a:cubicBezTo>
                    <a:cubicBezTo>
                      <a:pt x="500341" y="1088022"/>
                      <a:pt x="461377" y="1081782"/>
                      <a:pt x="453664" y="1059878"/>
                    </a:cubicBezTo>
                    <a:cubicBezTo>
                      <a:pt x="445952" y="1037973"/>
                      <a:pt x="472410" y="1008698"/>
                      <a:pt x="512761" y="994490"/>
                    </a:cubicBezTo>
                    <a:cubicBezTo>
                      <a:pt x="522849" y="990938"/>
                      <a:pt x="532850" y="988664"/>
                      <a:pt x="542298" y="987593"/>
                    </a:cubicBezTo>
                    <a:cubicBezTo>
                      <a:pt x="549383" y="986790"/>
                      <a:pt x="556158" y="986664"/>
                      <a:pt x="562425" y="987183"/>
                    </a:cubicBezTo>
                    <a:close/>
                    <a:moveTo>
                      <a:pt x="1266281" y="983501"/>
                    </a:moveTo>
                    <a:cubicBezTo>
                      <a:pt x="1294782" y="984660"/>
                      <a:pt x="1316705" y="995760"/>
                      <a:pt x="1319910" y="1012880"/>
                    </a:cubicBezTo>
                    <a:cubicBezTo>
                      <a:pt x="1324183" y="1035706"/>
                      <a:pt x="1293560" y="1060591"/>
                      <a:pt x="1251510" y="1068462"/>
                    </a:cubicBezTo>
                    <a:cubicBezTo>
                      <a:pt x="1209462" y="1076334"/>
                      <a:pt x="1171910" y="1064210"/>
                      <a:pt x="1167637" y="1041384"/>
                    </a:cubicBezTo>
                    <a:cubicBezTo>
                      <a:pt x="1163365" y="1018557"/>
                      <a:pt x="1193987" y="993671"/>
                      <a:pt x="1236037" y="985800"/>
                    </a:cubicBezTo>
                    <a:cubicBezTo>
                      <a:pt x="1246549" y="983833"/>
                      <a:pt x="1256780" y="983114"/>
                      <a:pt x="1266281" y="983501"/>
                    </a:cubicBezTo>
                    <a:close/>
                    <a:moveTo>
                      <a:pt x="325612" y="964953"/>
                    </a:moveTo>
                    <a:cubicBezTo>
                      <a:pt x="347686" y="957738"/>
                      <a:pt x="376355" y="984852"/>
                      <a:pt x="389646" y="1025514"/>
                    </a:cubicBezTo>
                    <a:cubicBezTo>
                      <a:pt x="402938" y="1066177"/>
                      <a:pt x="395817" y="1104989"/>
                      <a:pt x="373744" y="1112204"/>
                    </a:cubicBezTo>
                    <a:cubicBezTo>
                      <a:pt x="351670" y="1119419"/>
                      <a:pt x="323001" y="1092305"/>
                      <a:pt x="309710" y="1051642"/>
                    </a:cubicBezTo>
                    <a:cubicBezTo>
                      <a:pt x="296419" y="1010980"/>
                      <a:pt x="303539" y="972168"/>
                      <a:pt x="325612" y="964953"/>
                    </a:cubicBezTo>
                    <a:close/>
                    <a:moveTo>
                      <a:pt x="1493576" y="949079"/>
                    </a:moveTo>
                    <a:cubicBezTo>
                      <a:pt x="1515650" y="956295"/>
                      <a:pt x="1522770" y="995107"/>
                      <a:pt x="1509479" y="1035769"/>
                    </a:cubicBezTo>
                    <a:cubicBezTo>
                      <a:pt x="1506156" y="1045935"/>
                      <a:pt x="1501872" y="1055254"/>
                      <a:pt x="1496971" y="1063401"/>
                    </a:cubicBezTo>
                    <a:lnTo>
                      <a:pt x="1482461" y="1081837"/>
                    </a:lnTo>
                    <a:lnTo>
                      <a:pt x="1460095" y="1095743"/>
                    </a:lnTo>
                    <a:lnTo>
                      <a:pt x="1445445" y="1096331"/>
                    </a:lnTo>
                    <a:cubicBezTo>
                      <a:pt x="1423372" y="1089116"/>
                      <a:pt x="1416251" y="1050303"/>
                      <a:pt x="1429542" y="1009641"/>
                    </a:cubicBezTo>
                    <a:cubicBezTo>
                      <a:pt x="1442834" y="968979"/>
                      <a:pt x="1471502" y="941864"/>
                      <a:pt x="1493576" y="949079"/>
                    </a:cubicBezTo>
                    <a:close/>
                    <a:moveTo>
                      <a:pt x="126010" y="943323"/>
                    </a:moveTo>
                    <a:cubicBezTo>
                      <a:pt x="144841" y="939942"/>
                      <a:pt x="172404" y="950444"/>
                      <a:pt x="196285" y="971871"/>
                    </a:cubicBezTo>
                    <a:cubicBezTo>
                      <a:pt x="228127" y="1000440"/>
                      <a:pt x="241367" y="1037613"/>
                      <a:pt x="225858" y="1054898"/>
                    </a:cubicBezTo>
                    <a:cubicBezTo>
                      <a:pt x="210349" y="1072183"/>
                      <a:pt x="171964" y="1063036"/>
                      <a:pt x="140122" y="1034467"/>
                    </a:cubicBezTo>
                    <a:cubicBezTo>
                      <a:pt x="108280" y="1005898"/>
                      <a:pt x="95040" y="968726"/>
                      <a:pt x="110549" y="951440"/>
                    </a:cubicBezTo>
                    <a:cubicBezTo>
                      <a:pt x="114426" y="947119"/>
                      <a:pt x="119733" y="944449"/>
                      <a:pt x="126010" y="943323"/>
                    </a:cubicBezTo>
                    <a:close/>
                    <a:moveTo>
                      <a:pt x="1644949" y="917259"/>
                    </a:moveTo>
                    <a:lnTo>
                      <a:pt x="1607500" y="979144"/>
                    </a:lnTo>
                    <a:lnTo>
                      <a:pt x="1585044" y="1000366"/>
                    </a:lnTo>
                    <a:lnTo>
                      <a:pt x="1576062" y="1000042"/>
                    </a:lnTo>
                    <a:cubicBezTo>
                      <a:pt x="1560884" y="995142"/>
                      <a:pt x="1550428" y="986404"/>
                      <a:pt x="1548291" y="974991"/>
                    </a:cubicBezTo>
                    <a:cubicBezTo>
                      <a:pt x="1544019" y="952164"/>
                      <a:pt x="1574642" y="927278"/>
                      <a:pt x="1616691" y="919407"/>
                    </a:cubicBezTo>
                    <a:close/>
                    <a:moveTo>
                      <a:pt x="1177757" y="899403"/>
                    </a:moveTo>
                    <a:cubicBezTo>
                      <a:pt x="1206258" y="900562"/>
                      <a:pt x="1228181" y="911662"/>
                      <a:pt x="1231386" y="928782"/>
                    </a:cubicBezTo>
                    <a:cubicBezTo>
                      <a:pt x="1235659" y="951608"/>
                      <a:pt x="1205036" y="976493"/>
                      <a:pt x="1162986" y="984364"/>
                    </a:cubicBezTo>
                    <a:cubicBezTo>
                      <a:pt x="1120937" y="992236"/>
                      <a:pt x="1083386" y="980112"/>
                      <a:pt x="1079112" y="957285"/>
                    </a:cubicBezTo>
                    <a:cubicBezTo>
                      <a:pt x="1074840" y="934459"/>
                      <a:pt x="1105463" y="909573"/>
                      <a:pt x="1147513" y="901702"/>
                    </a:cubicBezTo>
                    <a:cubicBezTo>
                      <a:pt x="1158025" y="899735"/>
                      <a:pt x="1168256" y="899016"/>
                      <a:pt x="1177757" y="899403"/>
                    </a:cubicBezTo>
                    <a:close/>
                    <a:moveTo>
                      <a:pt x="991855" y="877271"/>
                    </a:moveTo>
                    <a:cubicBezTo>
                      <a:pt x="1020356" y="878430"/>
                      <a:pt x="1042280" y="889530"/>
                      <a:pt x="1045484" y="906650"/>
                    </a:cubicBezTo>
                    <a:cubicBezTo>
                      <a:pt x="1049757" y="929477"/>
                      <a:pt x="1019134" y="954362"/>
                      <a:pt x="977085" y="962233"/>
                    </a:cubicBezTo>
                    <a:cubicBezTo>
                      <a:pt x="935036" y="970104"/>
                      <a:pt x="897484" y="957980"/>
                      <a:pt x="893211" y="935154"/>
                    </a:cubicBezTo>
                    <a:cubicBezTo>
                      <a:pt x="888939" y="912327"/>
                      <a:pt x="919562" y="887442"/>
                      <a:pt x="961611" y="879571"/>
                    </a:cubicBezTo>
                    <a:cubicBezTo>
                      <a:pt x="972123" y="877603"/>
                      <a:pt x="982355" y="876885"/>
                      <a:pt x="991855" y="877271"/>
                    </a:cubicBezTo>
                    <a:close/>
                    <a:moveTo>
                      <a:pt x="518163" y="876528"/>
                    </a:moveTo>
                    <a:cubicBezTo>
                      <a:pt x="536962" y="878085"/>
                      <a:pt x="551188" y="885450"/>
                      <a:pt x="555527" y="897771"/>
                    </a:cubicBezTo>
                    <a:cubicBezTo>
                      <a:pt x="563240" y="919676"/>
                      <a:pt x="536781" y="948951"/>
                      <a:pt x="496430" y="963159"/>
                    </a:cubicBezTo>
                    <a:cubicBezTo>
                      <a:pt x="456079" y="977367"/>
                      <a:pt x="417115" y="971127"/>
                      <a:pt x="409402" y="949223"/>
                    </a:cubicBezTo>
                    <a:cubicBezTo>
                      <a:pt x="401690" y="927318"/>
                      <a:pt x="428148" y="898043"/>
                      <a:pt x="468499" y="883835"/>
                    </a:cubicBezTo>
                    <a:cubicBezTo>
                      <a:pt x="478587" y="880283"/>
                      <a:pt x="488588" y="878009"/>
                      <a:pt x="498036" y="876938"/>
                    </a:cubicBezTo>
                    <a:cubicBezTo>
                      <a:pt x="505121" y="876135"/>
                      <a:pt x="511896" y="876008"/>
                      <a:pt x="518163" y="876528"/>
                    </a:cubicBezTo>
                    <a:close/>
                    <a:moveTo>
                      <a:pt x="599615" y="868077"/>
                    </a:moveTo>
                    <a:cubicBezTo>
                      <a:pt x="618446" y="864697"/>
                      <a:pt x="646008" y="875198"/>
                      <a:pt x="669889" y="896625"/>
                    </a:cubicBezTo>
                    <a:cubicBezTo>
                      <a:pt x="701731" y="925195"/>
                      <a:pt x="714971" y="962367"/>
                      <a:pt x="699462" y="979652"/>
                    </a:cubicBezTo>
                    <a:cubicBezTo>
                      <a:pt x="683954" y="996937"/>
                      <a:pt x="645569" y="987791"/>
                      <a:pt x="613727" y="959221"/>
                    </a:cubicBezTo>
                    <a:cubicBezTo>
                      <a:pt x="581885" y="930652"/>
                      <a:pt x="568645" y="893480"/>
                      <a:pt x="584154" y="876195"/>
                    </a:cubicBezTo>
                    <a:cubicBezTo>
                      <a:pt x="588031" y="871873"/>
                      <a:pt x="593338" y="869204"/>
                      <a:pt x="599615" y="868077"/>
                    </a:cubicBezTo>
                    <a:close/>
                    <a:moveTo>
                      <a:pt x="805579" y="865575"/>
                    </a:moveTo>
                    <a:cubicBezTo>
                      <a:pt x="828801" y="865575"/>
                      <a:pt x="847628" y="900254"/>
                      <a:pt x="847628" y="943034"/>
                    </a:cubicBezTo>
                    <a:cubicBezTo>
                      <a:pt x="847628" y="985813"/>
                      <a:pt x="828801" y="1020493"/>
                      <a:pt x="805579" y="1020493"/>
                    </a:cubicBezTo>
                    <a:cubicBezTo>
                      <a:pt x="782356" y="1020493"/>
                      <a:pt x="763530" y="985813"/>
                      <a:pt x="763530" y="943034"/>
                    </a:cubicBezTo>
                    <a:cubicBezTo>
                      <a:pt x="763530" y="900254"/>
                      <a:pt x="782356" y="865575"/>
                      <a:pt x="805579" y="865575"/>
                    </a:cubicBezTo>
                    <a:close/>
                    <a:moveTo>
                      <a:pt x="1301026" y="860654"/>
                    </a:moveTo>
                    <a:cubicBezTo>
                      <a:pt x="1307292" y="860135"/>
                      <a:pt x="1314067" y="860261"/>
                      <a:pt x="1321153" y="861065"/>
                    </a:cubicBezTo>
                    <a:cubicBezTo>
                      <a:pt x="1330600" y="862135"/>
                      <a:pt x="1340602" y="864409"/>
                      <a:pt x="1350689" y="867962"/>
                    </a:cubicBezTo>
                    <a:cubicBezTo>
                      <a:pt x="1391041" y="882170"/>
                      <a:pt x="1417499" y="911445"/>
                      <a:pt x="1409787" y="933349"/>
                    </a:cubicBezTo>
                    <a:cubicBezTo>
                      <a:pt x="1402074" y="955254"/>
                      <a:pt x="1363110" y="961494"/>
                      <a:pt x="1322759" y="947286"/>
                    </a:cubicBezTo>
                    <a:cubicBezTo>
                      <a:pt x="1282408" y="933078"/>
                      <a:pt x="1255949" y="903803"/>
                      <a:pt x="1263662" y="881898"/>
                    </a:cubicBezTo>
                    <a:cubicBezTo>
                      <a:pt x="1268000" y="869577"/>
                      <a:pt x="1282227" y="862212"/>
                      <a:pt x="1301026" y="860654"/>
                    </a:cubicBezTo>
                    <a:close/>
                    <a:moveTo>
                      <a:pt x="234221" y="844457"/>
                    </a:moveTo>
                    <a:cubicBezTo>
                      <a:pt x="243721" y="844071"/>
                      <a:pt x="253952" y="844789"/>
                      <a:pt x="264465" y="846757"/>
                    </a:cubicBezTo>
                    <a:cubicBezTo>
                      <a:pt x="306514" y="854628"/>
                      <a:pt x="337137" y="879513"/>
                      <a:pt x="332865" y="902340"/>
                    </a:cubicBezTo>
                    <a:cubicBezTo>
                      <a:pt x="328592" y="925166"/>
                      <a:pt x="291040" y="937290"/>
                      <a:pt x="248991" y="929419"/>
                    </a:cubicBezTo>
                    <a:cubicBezTo>
                      <a:pt x="206942" y="921548"/>
                      <a:pt x="176318" y="896662"/>
                      <a:pt x="180592" y="873836"/>
                    </a:cubicBezTo>
                    <a:cubicBezTo>
                      <a:pt x="183796" y="856716"/>
                      <a:pt x="205720" y="845616"/>
                      <a:pt x="234221" y="844457"/>
                    </a:cubicBezTo>
                    <a:close/>
                    <a:moveTo>
                      <a:pt x="1584968" y="828584"/>
                    </a:moveTo>
                    <a:cubicBezTo>
                      <a:pt x="1613469" y="829743"/>
                      <a:pt x="1635392" y="840843"/>
                      <a:pt x="1638597" y="857963"/>
                    </a:cubicBezTo>
                    <a:cubicBezTo>
                      <a:pt x="1642870" y="880789"/>
                      <a:pt x="1612247" y="905674"/>
                      <a:pt x="1570197" y="913545"/>
                    </a:cubicBezTo>
                    <a:cubicBezTo>
                      <a:pt x="1528148" y="921417"/>
                      <a:pt x="1490597" y="909293"/>
                      <a:pt x="1486324" y="886466"/>
                    </a:cubicBezTo>
                    <a:cubicBezTo>
                      <a:pt x="1482052" y="863640"/>
                      <a:pt x="1512674" y="838754"/>
                      <a:pt x="1554724" y="830883"/>
                    </a:cubicBezTo>
                    <a:cubicBezTo>
                      <a:pt x="1565236" y="828916"/>
                      <a:pt x="1575468" y="828197"/>
                      <a:pt x="1584968" y="828584"/>
                    </a:cubicBezTo>
                    <a:close/>
                    <a:moveTo>
                      <a:pt x="6925" y="810036"/>
                    </a:moveTo>
                    <a:cubicBezTo>
                      <a:pt x="28999" y="802820"/>
                      <a:pt x="57668" y="829935"/>
                      <a:pt x="70959" y="870597"/>
                    </a:cubicBezTo>
                    <a:cubicBezTo>
                      <a:pt x="80928" y="901094"/>
                      <a:pt x="79415" y="930550"/>
                      <a:pt x="68723" y="946416"/>
                    </a:cubicBezTo>
                    <a:lnTo>
                      <a:pt x="57810" y="955097"/>
                    </a:lnTo>
                    <a:lnTo>
                      <a:pt x="16235" y="889866"/>
                    </a:lnTo>
                    <a:lnTo>
                      <a:pt x="0" y="815545"/>
                    </a:lnTo>
                    <a:close/>
                    <a:moveTo>
                      <a:pt x="1164478" y="784321"/>
                    </a:moveTo>
                    <a:cubicBezTo>
                      <a:pt x="1192979" y="785480"/>
                      <a:pt x="1214902" y="796580"/>
                      <a:pt x="1218107" y="813700"/>
                    </a:cubicBezTo>
                    <a:cubicBezTo>
                      <a:pt x="1222380" y="836526"/>
                      <a:pt x="1191756" y="861412"/>
                      <a:pt x="1149707" y="869283"/>
                    </a:cubicBezTo>
                    <a:cubicBezTo>
                      <a:pt x="1107658" y="877154"/>
                      <a:pt x="1070107" y="865030"/>
                      <a:pt x="1065833" y="842204"/>
                    </a:cubicBezTo>
                    <a:cubicBezTo>
                      <a:pt x="1061561" y="819377"/>
                      <a:pt x="1092184" y="794492"/>
                      <a:pt x="1134234" y="786621"/>
                    </a:cubicBezTo>
                    <a:cubicBezTo>
                      <a:pt x="1144746" y="784653"/>
                      <a:pt x="1154978" y="783935"/>
                      <a:pt x="1164478" y="784321"/>
                    </a:cubicBezTo>
                    <a:close/>
                    <a:moveTo>
                      <a:pt x="322745" y="760359"/>
                    </a:moveTo>
                    <a:cubicBezTo>
                      <a:pt x="332245" y="759972"/>
                      <a:pt x="342477" y="760691"/>
                      <a:pt x="352989" y="762659"/>
                    </a:cubicBezTo>
                    <a:cubicBezTo>
                      <a:pt x="395038" y="770530"/>
                      <a:pt x="425661" y="795415"/>
                      <a:pt x="421389" y="818242"/>
                    </a:cubicBezTo>
                    <a:cubicBezTo>
                      <a:pt x="417116" y="841068"/>
                      <a:pt x="379564" y="853192"/>
                      <a:pt x="337515" y="845320"/>
                    </a:cubicBezTo>
                    <a:cubicBezTo>
                      <a:pt x="295466" y="837449"/>
                      <a:pt x="264842" y="812564"/>
                      <a:pt x="269116" y="789738"/>
                    </a:cubicBezTo>
                    <a:cubicBezTo>
                      <a:pt x="272320" y="772618"/>
                      <a:pt x="294244" y="761518"/>
                      <a:pt x="322745" y="760359"/>
                    </a:cubicBezTo>
                    <a:close/>
                    <a:moveTo>
                      <a:pt x="1643477" y="752468"/>
                    </a:moveTo>
                    <a:lnTo>
                      <a:pt x="1668253" y="758223"/>
                    </a:lnTo>
                    <a:lnTo>
                      <a:pt x="1673277" y="812015"/>
                    </a:lnTo>
                    <a:lnTo>
                      <a:pt x="1668998" y="833788"/>
                    </a:lnTo>
                    <a:lnTo>
                      <a:pt x="1656553" y="825934"/>
                    </a:lnTo>
                    <a:cubicBezTo>
                      <a:pt x="1630457" y="801041"/>
                      <a:pt x="1619119" y="770569"/>
                      <a:pt x="1631229" y="757874"/>
                    </a:cubicBezTo>
                    <a:cubicBezTo>
                      <a:pt x="1634257" y="754700"/>
                      <a:pt x="1638463" y="752938"/>
                      <a:pt x="1643477" y="752468"/>
                    </a:cubicBezTo>
                    <a:close/>
                    <a:moveTo>
                      <a:pt x="1496444" y="744486"/>
                    </a:moveTo>
                    <a:cubicBezTo>
                      <a:pt x="1524945" y="745645"/>
                      <a:pt x="1546868" y="756745"/>
                      <a:pt x="1550073" y="773865"/>
                    </a:cubicBezTo>
                    <a:cubicBezTo>
                      <a:pt x="1554346" y="796691"/>
                      <a:pt x="1523722" y="821576"/>
                      <a:pt x="1481673" y="829447"/>
                    </a:cubicBezTo>
                    <a:cubicBezTo>
                      <a:pt x="1439624" y="837319"/>
                      <a:pt x="1402073" y="825195"/>
                      <a:pt x="1397800" y="802368"/>
                    </a:cubicBezTo>
                    <a:cubicBezTo>
                      <a:pt x="1393528" y="779542"/>
                      <a:pt x="1424150" y="754656"/>
                      <a:pt x="1466200" y="746785"/>
                    </a:cubicBezTo>
                    <a:cubicBezTo>
                      <a:pt x="1476712" y="744818"/>
                      <a:pt x="1486944" y="744099"/>
                      <a:pt x="1496444" y="744486"/>
                    </a:cubicBezTo>
                    <a:close/>
                    <a:moveTo>
                      <a:pt x="508646" y="738227"/>
                    </a:moveTo>
                    <a:cubicBezTo>
                      <a:pt x="518146" y="737841"/>
                      <a:pt x="528378" y="738559"/>
                      <a:pt x="538890" y="740527"/>
                    </a:cubicBezTo>
                    <a:cubicBezTo>
                      <a:pt x="580939" y="748398"/>
                      <a:pt x="611562" y="773283"/>
                      <a:pt x="607290" y="796110"/>
                    </a:cubicBezTo>
                    <a:cubicBezTo>
                      <a:pt x="603017" y="818936"/>
                      <a:pt x="565465" y="831060"/>
                      <a:pt x="523416" y="823189"/>
                    </a:cubicBezTo>
                    <a:cubicBezTo>
                      <a:pt x="481367" y="815318"/>
                      <a:pt x="450744" y="790433"/>
                      <a:pt x="455017" y="767606"/>
                    </a:cubicBezTo>
                    <a:cubicBezTo>
                      <a:pt x="458221" y="750486"/>
                      <a:pt x="480145" y="739386"/>
                      <a:pt x="508646" y="738227"/>
                    </a:cubicBezTo>
                    <a:close/>
                    <a:moveTo>
                      <a:pt x="6567" y="732319"/>
                    </a:moveTo>
                    <a:lnTo>
                      <a:pt x="14177" y="747423"/>
                    </a:lnTo>
                    <a:lnTo>
                      <a:pt x="3082" y="757432"/>
                    </a:lnTo>
                    <a:close/>
                    <a:moveTo>
                      <a:pt x="694922" y="726531"/>
                    </a:moveTo>
                    <a:cubicBezTo>
                      <a:pt x="718145" y="726531"/>
                      <a:pt x="736972" y="761210"/>
                      <a:pt x="736972" y="803990"/>
                    </a:cubicBezTo>
                    <a:cubicBezTo>
                      <a:pt x="736972" y="846769"/>
                      <a:pt x="718145" y="881449"/>
                      <a:pt x="694922" y="881449"/>
                    </a:cubicBezTo>
                    <a:cubicBezTo>
                      <a:pt x="671700" y="881449"/>
                      <a:pt x="652873" y="846769"/>
                      <a:pt x="652873" y="803990"/>
                    </a:cubicBezTo>
                    <a:cubicBezTo>
                      <a:pt x="652873" y="761210"/>
                      <a:pt x="671700" y="726531"/>
                      <a:pt x="694922" y="726531"/>
                    </a:cubicBezTo>
                    <a:close/>
                    <a:moveTo>
                      <a:pt x="852346" y="724540"/>
                    </a:moveTo>
                    <a:cubicBezTo>
                      <a:pt x="870686" y="729989"/>
                      <a:pt x="890581" y="751764"/>
                      <a:pt x="902275" y="781641"/>
                    </a:cubicBezTo>
                    <a:cubicBezTo>
                      <a:pt x="917868" y="821478"/>
                      <a:pt x="912978" y="860634"/>
                      <a:pt x="891352" y="869099"/>
                    </a:cubicBezTo>
                    <a:cubicBezTo>
                      <a:pt x="869727" y="877563"/>
                      <a:pt x="839556" y="852131"/>
                      <a:pt x="823963" y="812295"/>
                    </a:cubicBezTo>
                    <a:cubicBezTo>
                      <a:pt x="808370" y="772458"/>
                      <a:pt x="813261" y="733302"/>
                      <a:pt x="834886" y="724837"/>
                    </a:cubicBezTo>
                    <a:cubicBezTo>
                      <a:pt x="840292" y="722721"/>
                      <a:pt x="846232" y="722724"/>
                      <a:pt x="852346" y="724540"/>
                    </a:cubicBezTo>
                    <a:close/>
                    <a:moveTo>
                      <a:pt x="199476" y="721611"/>
                    </a:moveTo>
                    <a:cubicBezTo>
                      <a:pt x="218275" y="723168"/>
                      <a:pt x="232501" y="730533"/>
                      <a:pt x="236840" y="742854"/>
                    </a:cubicBezTo>
                    <a:cubicBezTo>
                      <a:pt x="244552" y="764759"/>
                      <a:pt x="218094" y="794034"/>
                      <a:pt x="177743" y="808242"/>
                    </a:cubicBezTo>
                    <a:cubicBezTo>
                      <a:pt x="137392" y="822450"/>
                      <a:pt x="98428" y="816210"/>
                      <a:pt x="90715" y="794306"/>
                    </a:cubicBezTo>
                    <a:cubicBezTo>
                      <a:pt x="83003" y="772401"/>
                      <a:pt x="109461" y="743126"/>
                      <a:pt x="149812" y="728918"/>
                    </a:cubicBezTo>
                    <a:cubicBezTo>
                      <a:pt x="159900" y="725365"/>
                      <a:pt x="169901" y="723091"/>
                      <a:pt x="179349" y="722021"/>
                    </a:cubicBezTo>
                    <a:cubicBezTo>
                      <a:pt x="186435" y="721218"/>
                      <a:pt x="193209" y="721091"/>
                      <a:pt x="199476" y="721611"/>
                    </a:cubicBezTo>
                    <a:close/>
                    <a:moveTo>
                      <a:pt x="1051378" y="714991"/>
                    </a:moveTo>
                    <a:cubicBezTo>
                      <a:pt x="1057655" y="716117"/>
                      <a:pt x="1062962" y="718787"/>
                      <a:pt x="1066839" y="723108"/>
                    </a:cubicBezTo>
                    <a:cubicBezTo>
                      <a:pt x="1082348" y="740394"/>
                      <a:pt x="1069108" y="777566"/>
                      <a:pt x="1037266" y="806135"/>
                    </a:cubicBezTo>
                    <a:cubicBezTo>
                      <a:pt x="1005424" y="834704"/>
                      <a:pt x="967039" y="843851"/>
                      <a:pt x="951530" y="826566"/>
                    </a:cubicBezTo>
                    <a:cubicBezTo>
                      <a:pt x="936021" y="809280"/>
                      <a:pt x="949261" y="772108"/>
                      <a:pt x="981103" y="743539"/>
                    </a:cubicBezTo>
                    <a:cubicBezTo>
                      <a:pt x="1004984" y="722112"/>
                      <a:pt x="1032547" y="711610"/>
                      <a:pt x="1051378" y="714991"/>
                    </a:cubicBezTo>
                    <a:close/>
                    <a:moveTo>
                      <a:pt x="1370065" y="684007"/>
                    </a:moveTo>
                    <a:cubicBezTo>
                      <a:pt x="1376342" y="685134"/>
                      <a:pt x="1381648" y="687803"/>
                      <a:pt x="1385526" y="692125"/>
                    </a:cubicBezTo>
                    <a:cubicBezTo>
                      <a:pt x="1401034" y="709410"/>
                      <a:pt x="1387794" y="746582"/>
                      <a:pt x="1355952" y="775152"/>
                    </a:cubicBezTo>
                    <a:cubicBezTo>
                      <a:pt x="1324110" y="803721"/>
                      <a:pt x="1285726" y="812867"/>
                      <a:pt x="1270218" y="795582"/>
                    </a:cubicBezTo>
                    <a:cubicBezTo>
                      <a:pt x="1254709" y="778297"/>
                      <a:pt x="1267949" y="741125"/>
                      <a:pt x="1299790" y="712555"/>
                    </a:cubicBezTo>
                    <a:cubicBezTo>
                      <a:pt x="1323671" y="691128"/>
                      <a:pt x="1351234" y="680627"/>
                      <a:pt x="1370065" y="684007"/>
                    </a:cubicBezTo>
                    <a:close/>
                    <a:moveTo>
                      <a:pt x="1204314" y="669240"/>
                    </a:moveTo>
                    <a:cubicBezTo>
                      <a:pt x="1232815" y="670399"/>
                      <a:pt x="1254738" y="681499"/>
                      <a:pt x="1257943" y="698619"/>
                    </a:cubicBezTo>
                    <a:cubicBezTo>
                      <a:pt x="1262216" y="721445"/>
                      <a:pt x="1231592" y="746330"/>
                      <a:pt x="1189543" y="754201"/>
                    </a:cubicBezTo>
                    <a:cubicBezTo>
                      <a:pt x="1147494" y="762073"/>
                      <a:pt x="1109943" y="749949"/>
                      <a:pt x="1105669" y="727122"/>
                    </a:cubicBezTo>
                    <a:cubicBezTo>
                      <a:pt x="1101397" y="704296"/>
                      <a:pt x="1132020" y="679410"/>
                      <a:pt x="1174070" y="671539"/>
                    </a:cubicBezTo>
                    <a:cubicBezTo>
                      <a:pt x="1184582" y="669571"/>
                      <a:pt x="1194814" y="668853"/>
                      <a:pt x="1204314" y="669240"/>
                    </a:cubicBezTo>
                    <a:close/>
                    <a:moveTo>
                      <a:pt x="1589976" y="653270"/>
                    </a:moveTo>
                    <a:cubicBezTo>
                      <a:pt x="1611198" y="653270"/>
                      <a:pt x="1630410" y="658201"/>
                      <a:pt x="1644317" y="666173"/>
                    </a:cubicBezTo>
                    <a:lnTo>
                      <a:pt x="1657156" y="683943"/>
                    </a:lnTo>
                    <a:lnTo>
                      <a:pt x="1662159" y="703782"/>
                    </a:lnTo>
                    <a:lnTo>
                      <a:pt x="1644317" y="728475"/>
                    </a:lnTo>
                    <a:cubicBezTo>
                      <a:pt x="1630410" y="736447"/>
                      <a:pt x="1611198" y="741378"/>
                      <a:pt x="1589976" y="741378"/>
                    </a:cubicBezTo>
                    <a:cubicBezTo>
                      <a:pt x="1547533" y="741378"/>
                      <a:pt x="1513127" y="721654"/>
                      <a:pt x="1513127" y="697324"/>
                    </a:cubicBezTo>
                    <a:cubicBezTo>
                      <a:pt x="1513127" y="672994"/>
                      <a:pt x="1547533" y="653270"/>
                      <a:pt x="1589976" y="653270"/>
                    </a:cubicBezTo>
                    <a:close/>
                    <a:moveTo>
                      <a:pt x="336024" y="645277"/>
                    </a:moveTo>
                    <a:cubicBezTo>
                      <a:pt x="345524" y="644891"/>
                      <a:pt x="355756" y="645609"/>
                      <a:pt x="366268" y="647577"/>
                    </a:cubicBezTo>
                    <a:cubicBezTo>
                      <a:pt x="408317" y="655448"/>
                      <a:pt x="438940" y="680333"/>
                      <a:pt x="434668" y="703160"/>
                    </a:cubicBezTo>
                    <a:cubicBezTo>
                      <a:pt x="430395" y="725986"/>
                      <a:pt x="392843" y="738110"/>
                      <a:pt x="350794" y="730239"/>
                    </a:cubicBezTo>
                    <a:cubicBezTo>
                      <a:pt x="308745" y="722368"/>
                      <a:pt x="278122" y="697483"/>
                      <a:pt x="282395" y="674656"/>
                    </a:cubicBezTo>
                    <a:cubicBezTo>
                      <a:pt x="285599" y="657536"/>
                      <a:pt x="307523" y="646436"/>
                      <a:pt x="336024" y="645277"/>
                    </a:cubicBezTo>
                    <a:close/>
                    <a:moveTo>
                      <a:pt x="916233" y="635601"/>
                    </a:moveTo>
                    <a:cubicBezTo>
                      <a:pt x="958676" y="635601"/>
                      <a:pt x="993082" y="655325"/>
                      <a:pt x="993082" y="679655"/>
                    </a:cubicBezTo>
                    <a:cubicBezTo>
                      <a:pt x="993082" y="703985"/>
                      <a:pt x="958676" y="723709"/>
                      <a:pt x="916233" y="723709"/>
                    </a:cubicBezTo>
                    <a:cubicBezTo>
                      <a:pt x="873790" y="723709"/>
                      <a:pt x="839384" y="703985"/>
                      <a:pt x="839384" y="679655"/>
                    </a:cubicBezTo>
                    <a:cubicBezTo>
                      <a:pt x="839384" y="655325"/>
                      <a:pt x="873790" y="635601"/>
                      <a:pt x="916233" y="635601"/>
                    </a:cubicBezTo>
                    <a:close/>
                    <a:moveTo>
                      <a:pt x="35766" y="608371"/>
                    </a:moveTo>
                    <a:lnTo>
                      <a:pt x="85873" y="629924"/>
                    </a:lnTo>
                    <a:cubicBezTo>
                      <a:pt x="98251" y="639983"/>
                      <a:pt x="104838" y="651911"/>
                      <a:pt x="102702" y="663325"/>
                    </a:cubicBezTo>
                    <a:cubicBezTo>
                      <a:pt x="98428" y="686151"/>
                      <a:pt x="60877" y="698275"/>
                      <a:pt x="18828" y="690403"/>
                    </a:cubicBezTo>
                    <a:lnTo>
                      <a:pt x="15634" y="689029"/>
                    </a:lnTo>
                    <a:close/>
                    <a:moveTo>
                      <a:pt x="648156" y="585496"/>
                    </a:moveTo>
                    <a:cubicBezTo>
                      <a:pt x="654269" y="583680"/>
                      <a:pt x="660209" y="583677"/>
                      <a:pt x="665615" y="585793"/>
                    </a:cubicBezTo>
                    <a:cubicBezTo>
                      <a:pt x="687240" y="594258"/>
                      <a:pt x="692131" y="633414"/>
                      <a:pt x="676538" y="673251"/>
                    </a:cubicBezTo>
                    <a:cubicBezTo>
                      <a:pt x="660945" y="713087"/>
                      <a:pt x="630774" y="738519"/>
                      <a:pt x="609149" y="730055"/>
                    </a:cubicBezTo>
                    <a:cubicBezTo>
                      <a:pt x="587523" y="721590"/>
                      <a:pt x="582633" y="682434"/>
                      <a:pt x="598226" y="642597"/>
                    </a:cubicBezTo>
                    <a:cubicBezTo>
                      <a:pt x="609920" y="612720"/>
                      <a:pt x="629815" y="590945"/>
                      <a:pt x="648156" y="585496"/>
                    </a:cubicBezTo>
                    <a:close/>
                    <a:moveTo>
                      <a:pt x="449123" y="575946"/>
                    </a:moveTo>
                    <a:cubicBezTo>
                      <a:pt x="467954" y="572566"/>
                      <a:pt x="495517" y="583068"/>
                      <a:pt x="519398" y="604495"/>
                    </a:cubicBezTo>
                    <a:cubicBezTo>
                      <a:pt x="551240" y="633064"/>
                      <a:pt x="564480" y="670236"/>
                      <a:pt x="548971" y="687522"/>
                    </a:cubicBezTo>
                    <a:cubicBezTo>
                      <a:pt x="533462" y="704807"/>
                      <a:pt x="495077" y="695661"/>
                      <a:pt x="463236" y="667091"/>
                    </a:cubicBezTo>
                    <a:cubicBezTo>
                      <a:pt x="431394" y="638521"/>
                      <a:pt x="418154" y="601349"/>
                      <a:pt x="433662" y="584064"/>
                    </a:cubicBezTo>
                    <a:cubicBezTo>
                      <a:pt x="437539" y="579743"/>
                      <a:pt x="442846" y="577073"/>
                      <a:pt x="449123" y="575946"/>
                    </a:cubicBezTo>
                    <a:close/>
                    <a:moveTo>
                      <a:pt x="1506783" y="559401"/>
                    </a:moveTo>
                    <a:cubicBezTo>
                      <a:pt x="1549226" y="559401"/>
                      <a:pt x="1583632" y="579125"/>
                      <a:pt x="1583632" y="603455"/>
                    </a:cubicBezTo>
                    <a:cubicBezTo>
                      <a:pt x="1583632" y="627785"/>
                      <a:pt x="1549226" y="647509"/>
                      <a:pt x="1506783" y="647509"/>
                    </a:cubicBezTo>
                    <a:cubicBezTo>
                      <a:pt x="1464340" y="647509"/>
                      <a:pt x="1429934" y="627785"/>
                      <a:pt x="1429934" y="603455"/>
                    </a:cubicBezTo>
                    <a:cubicBezTo>
                      <a:pt x="1429934" y="579125"/>
                      <a:pt x="1464340" y="559401"/>
                      <a:pt x="1506783" y="559401"/>
                    </a:cubicBezTo>
                    <a:close/>
                    <a:moveTo>
                      <a:pt x="1345952" y="549731"/>
                    </a:moveTo>
                    <a:cubicBezTo>
                      <a:pt x="1374454" y="550891"/>
                      <a:pt x="1396377" y="561990"/>
                      <a:pt x="1399581" y="579110"/>
                    </a:cubicBezTo>
                    <a:cubicBezTo>
                      <a:pt x="1403854" y="601936"/>
                      <a:pt x="1373232" y="626822"/>
                      <a:pt x="1331182" y="634693"/>
                    </a:cubicBezTo>
                    <a:cubicBezTo>
                      <a:pt x="1289132" y="642564"/>
                      <a:pt x="1251582" y="630440"/>
                      <a:pt x="1247309" y="607614"/>
                    </a:cubicBezTo>
                    <a:cubicBezTo>
                      <a:pt x="1243036" y="584787"/>
                      <a:pt x="1273659" y="559902"/>
                      <a:pt x="1315708" y="552031"/>
                    </a:cubicBezTo>
                    <a:cubicBezTo>
                      <a:pt x="1326220" y="550063"/>
                      <a:pt x="1336452" y="549345"/>
                      <a:pt x="1345952" y="549731"/>
                    </a:cubicBezTo>
                    <a:close/>
                    <a:moveTo>
                      <a:pt x="1108917" y="546794"/>
                    </a:moveTo>
                    <a:cubicBezTo>
                      <a:pt x="1115195" y="547921"/>
                      <a:pt x="1120501" y="550590"/>
                      <a:pt x="1124379" y="554911"/>
                    </a:cubicBezTo>
                    <a:cubicBezTo>
                      <a:pt x="1139887" y="572197"/>
                      <a:pt x="1126647" y="609369"/>
                      <a:pt x="1094805" y="637938"/>
                    </a:cubicBezTo>
                    <a:cubicBezTo>
                      <a:pt x="1062963" y="666508"/>
                      <a:pt x="1024578" y="675655"/>
                      <a:pt x="1009070" y="658370"/>
                    </a:cubicBezTo>
                    <a:cubicBezTo>
                      <a:pt x="993561" y="641084"/>
                      <a:pt x="1006801" y="603911"/>
                      <a:pt x="1038643" y="575342"/>
                    </a:cubicBezTo>
                    <a:cubicBezTo>
                      <a:pt x="1062524" y="553915"/>
                      <a:pt x="1090087" y="543413"/>
                      <a:pt x="1108917" y="546794"/>
                    </a:cubicBezTo>
                    <a:close/>
                    <a:moveTo>
                      <a:pt x="130437" y="544963"/>
                    </a:moveTo>
                    <a:cubicBezTo>
                      <a:pt x="149268" y="541583"/>
                      <a:pt x="176830" y="552084"/>
                      <a:pt x="200711" y="573511"/>
                    </a:cubicBezTo>
                    <a:cubicBezTo>
                      <a:pt x="232553" y="602081"/>
                      <a:pt x="245793" y="639253"/>
                      <a:pt x="230284" y="656538"/>
                    </a:cubicBezTo>
                    <a:cubicBezTo>
                      <a:pt x="214776" y="673824"/>
                      <a:pt x="176391" y="664677"/>
                      <a:pt x="144549" y="636107"/>
                    </a:cubicBezTo>
                    <a:cubicBezTo>
                      <a:pt x="112707" y="607538"/>
                      <a:pt x="99467" y="570366"/>
                      <a:pt x="114975" y="553081"/>
                    </a:cubicBezTo>
                    <a:cubicBezTo>
                      <a:pt x="118853" y="548759"/>
                      <a:pt x="124160" y="546090"/>
                      <a:pt x="130437" y="544963"/>
                    </a:cubicBezTo>
                    <a:close/>
                    <a:moveTo>
                      <a:pt x="874329" y="537941"/>
                    </a:moveTo>
                    <a:cubicBezTo>
                      <a:pt x="880606" y="539068"/>
                      <a:pt x="885913" y="541738"/>
                      <a:pt x="889791" y="546059"/>
                    </a:cubicBezTo>
                    <a:cubicBezTo>
                      <a:pt x="905299" y="563344"/>
                      <a:pt x="892059" y="600517"/>
                      <a:pt x="860217" y="629086"/>
                    </a:cubicBezTo>
                    <a:cubicBezTo>
                      <a:pt x="828375" y="657655"/>
                      <a:pt x="789990" y="666802"/>
                      <a:pt x="774482" y="649517"/>
                    </a:cubicBezTo>
                    <a:cubicBezTo>
                      <a:pt x="758973" y="632231"/>
                      <a:pt x="772213" y="595059"/>
                      <a:pt x="804055" y="566489"/>
                    </a:cubicBezTo>
                    <a:cubicBezTo>
                      <a:pt x="827936" y="545063"/>
                      <a:pt x="855498" y="534561"/>
                      <a:pt x="874329" y="537941"/>
                    </a:cubicBezTo>
                    <a:close/>
                    <a:moveTo>
                      <a:pt x="296188" y="530195"/>
                    </a:moveTo>
                    <a:cubicBezTo>
                      <a:pt x="305688" y="529809"/>
                      <a:pt x="315919" y="530527"/>
                      <a:pt x="326432" y="532495"/>
                    </a:cubicBezTo>
                    <a:cubicBezTo>
                      <a:pt x="368481" y="540366"/>
                      <a:pt x="399104" y="565251"/>
                      <a:pt x="394832" y="588078"/>
                    </a:cubicBezTo>
                    <a:cubicBezTo>
                      <a:pt x="390559" y="610904"/>
                      <a:pt x="353007" y="623028"/>
                      <a:pt x="310958" y="615157"/>
                    </a:cubicBezTo>
                    <a:cubicBezTo>
                      <a:pt x="268909" y="607286"/>
                      <a:pt x="238285" y="582401"/>
                      <a:pt x="242559" y="559574"/>
                    </a:cubicBezTo>
                    <a:cubicBezTo>
                      <a:pt x="245763" y="542454"/>
                      <a:pt x="267687" y="531354"/>
                      <a:pt x="296188" y="530195"/>
                    </a:cubicBezTo>
                    <a:close/>
                    <a:moveTo>
                      <a:pt x="1029246" y="484827"/>
                    </a:moveTo>
                    <a:cubicBezTo>
                      <a:pt x="1035523" y="485954"/>
                      <a:pt x="1040830" y="488623"/>
                      <a:pt x="1044708" y="492944"/>
                    </a:cubicBezTo>
                    <a:cubicBezTo>
                      <a:pt x="1060216" y="510230"/>
                      <a:pt x="1046976" y="547402"/>
                      <a:pt x="1015134" y="575971"/>
                    </a:cubicBezTo>
                    <a:cubicBezTo>
                      <a:pt x="983292" y="604540"/>
                      <a:pt x="944907" y="613687"/>
                      <a:pt x="929399" y="596402"/>
                    </a:cubicBezTo>
                    <a:cubicBezTo>
                      <a:pt x="913890" y="579117"/>
                      <a:pt x="927130" y="541944"/>
                      <a:pt x="958972" y="513375"/>
                    </a:cubicBezTo>
                    <a:cubicBezTo>
                      <a:pt x="982853" y="491948"/>
                      <a:pt x="1010415" y="481446"/>
                      <a:pt x="1029246" y="484827"/>
                    </a:cubicBezTo>
                    <a:close/>
                    <a:moveTo>
                      <a:pt x="1223577" y="457769"/>
                    </a:moveTo>
                    <a:cubicBezTo>
                      <a:pt x="1245650" y="464984"/>
                      <a:pt x="1252771" y="503796"/>
                      <a:pt x="1239480" y="544459"/>
                    </a:cubicBezTo>
                    <a:cubicBezTo>
                      <a:pt x="1226188" y="585121"/>
                      <a:pt x="1197520" y="612235"/>
                      <a:pt x="1175446" y="605020"/>
                    </a:cubicBezTo>
                    <a:cubicBezTo>
                      <a:pt x="1153372" y="597805"/>
                      <a:pt x="1146252" y="558993"/>
                      <a:pt x="1159543" y="518330"/>
                    </a:cubicBezTo>
                    <a:cubicBezTo>
                      <a:pt x="1172834" y="477668"/>
                      <a:pt x="1201503" y="450554"/>
                      <a:pt x="1223577" y="457769"/>
                    </a:cubicBezTo>
                    <a:close/>
                    <a:moveTo>
                      <a:pt x="1545132" y="439076"/>
                    </a:moveTo>
                    <a:lnTo>
                      <a:pt x="1570485" y="445155"/>
                    </a:lnTo>
                    <a:lnTo>
                      <a:pt x="1578473" y="457919"/>
                    </a:lnTo>
                    <a:lnTo>
                      <a:pt x="1590076" y="485691"/>
                    </a:lnTo>
                    <a:lnTo>
                      <a:pt x="1581932" y="501854"/>
                    </a:lnTo>
                    <a:cubicBezTo>
                      <a:pt x="1569554" y="511913"/>
                      <a:pt x="1551386" y="520102"/>
                      <a:pt x="1530361" y="524038"/>
                    </a:cubicBezTo>
                    <a:cubicBezTo>
                      <a:pt x="1488312" y="531909"/>
                      <a:pt x="1450761" y="519785"/>
                      <a:pt x="1446488" y="496958"/>
                    </a:cubicBezTo>
                    <a:cubicBezTo>
                      <a:pt x="1442216" y="474132"/>
                      <a:pt x="1472838" y="449246"/>
                      <a:pt x="1514888" y="441375"/>
                    </a:cubicBezTo>
                    <a:cubicBezTo>
                      <a:pt x="1525400" y="439408"/>
                      <a:pt x="1535632" y="438689"/>
                      <a:pt x="1545132" y="439076"/>
                    </a:cubicBezTo>
                    <a:close/>
                    <a:moveTo>
                      <a:pt x="127992" y="432819"/>
                    </a:moveTo>
                    <a:cubicBezTo>
                      <a:pt x="137492" y="432432"/>
                      <a:pt x="147723" y="433151"/>
                      <a:pt x="158236" y="435119"/>
                    </a:cubicBezTo>
                    <a:cubicBezTo>
                      <a:pt x="200285" y="442989"/>
                      <a:pt x="230908" y="467875"/>
                      <a:pt x="226636" y="490702"/>
                    </a:cubicBezTo>
                    <a:cubicBezTo>
                      <a:pt x="222362" y="513528"/>
                      <a:pt x="184811" y="525652"/>
                      <a:pt x="142762" y="517781"/>
                    </a:cubicBezTo>
                    <a:cubicBezTo>
                      <a:pt x="121738" y="513845"/>
                      <a:pt x="103570" y="505656"/>
                      <a:pt x="91192" y="495597"/>
                    </a:cubicBezTo>
                    <a:lnTo>
                      <a:pt x="84206" y="481733"/>
                    </a:lnTo>
                    <a:lnTo>
                      <a:pt x="94033" y="457128"/>
                    </a:lnTo>
                    <a:lnTo>
                      <a:pt x="105149" y="438296"/>
                    </a:lnTo>
                    <a:close/>
                    <a:moveTo>
                      <a:pt x="365026" y="429881"/>
                    </a:moveTo>
                    <a:cubicBezTo>
                      <a:pt x="383857" y="426501"/>
                      <a:pt x="411420" y="437003"/>
                      <a:pt x="435301" y="458430"/>
                    </a:cubicBezTo>
                    <a:cubicBezTo>
                      <a:pt x="467143" y="486999"/>
                      <a:pt x="480383" y="524172"/>
                      <a:pt x="464874" y="541457"/>
                    </a:cubicBezTo>
                    <a:cubicBezTo>
                      <a:pt x="449365" y="558742"/>
                      <a:pt x="410980" y="549595"/>
                      <a:pt x="379138" y="521026"/>
                    </a:cubicBezTo>
                    <a:cubicBezTo>
                      <a:pt x="347297" y="492457"/>
                      <a:pt x="334057" y="455284"/>
                      <a:pt x="349565" y="437999"/>
                    </a:cubicBezTo>
                    <a:cubicBezTo>
                      <a:pt x="353442" y="433678"/>
                      <a:pt x="358749" y="431009"/>
                      <a:pt x="365026" y="429881"/>
                    </a:cubicBezTo>
                    <a:close/>
                    <a:moveTo>
                      <a:pt x="599614" y="421029"/>
                    </a:moveTo>
                    <a:cubicBezTo>
                      <a:pt x="618446" y="417649"/>
                      <a:pt x="646008" y="428151"/>
                      <a:pt x="669889" y="449577"/>
                    </a:cubicBezTo>
                    <a:cubicBezTo>
                      <a:pt x="701731" y="478147"/>
                      <a:pt x="714971" y="515319"/>
                      <a:pt x="699462" y="532604"/>
                    </a:cubicBezTo>
                    <a:cubicBezTo>
                      <a:pt x="683953" y="549890"/>
                      <a:pt x="645568" y="540743"/>
                      <a:pt x="613727" y="512173"/>
                    </a:cubicBezTo>
                    <a:cubicBezTo>
                      <a:pt x="581885" y="483604"/>
                      <a:pt x="568645" y="446432"/>
                      <a:pt x="584153" y="429147"/>
                    </a:cubicBezTo>
                    <a:cubicBezTo>
                      <a:pt x="588031" y="424825"/>
                      <a:pt x="593338" y="422156"/>
                      <a:pt x="599614" y="421029"/>
                    </a:cubicBezTo>
                    <a:close/>
                    <a:moveTo>
                      <a:pt x="796726" y="400822"/>
                    </a:moveTo>
                    <a:cubicBezTo>
                      <a:pt x="819949" y="400822"/>
                      <a:pt x="838775" y="435501"/>
                      <a:pt x="838775" y="478281"/>
                    </a:cubicBezTo>
                    <a:cubicBezTo>
                      <a:pt x="838775" y="521061"/>
                      <a:pt x="819949" y="555740"/>
                      <a:pt x="796726" y="555740"/>
                    </a:cubicBezTo>
                    <a:cubicBezTo>
                      <a:pt x="773503" y="555740"/>
                      <a:pt x="754677" y="521061"/>
                      <a:pt x="754677" y="478281"/>
                    </a:cubicBezTo>
                    <a:cubicBezTo>
                      <a:pt x="754677" y="435501"/>
                      <a:pt x="773503" y="400822"/>
                      <a:pt x="796726" y="400822"/>
                    </a:cubicBezTo>
                    <a:close/>
                    <a:moveTo>
                      <a:pt x="1422396" y="382268"/>
                    </a:moveTo>
                    <a:cubicBezTo>
                      <a:pt x="1444469" y="389483"/>
                      <a:pt x="1451590" y="428296"/>
                      <a:pt x="1438299" y="468958"/>
                    </a:cubicBezTo>
                    <a:cubicBezTo>
                      <a:pt x="1425007" y="509621"/>
                      <a:pt x="1396338" y="536735"/>
                      <a:pt x="1374265" y="529520"/>
                    </a:cubicBezTo>
                    <a:cubicBezTo>
                      <a:pt x="1352191" y="522304"/>
                      <a:pt x="1345070" y="483493"/>
                      <a:pt x="1358362" y="442830"/>
                    </a:cubicBezTo>
                    <a:cubicBezTo>
                      <a:pt x="1371653" y="402167"/>
                      <a:pt x="1400322" y="375053"/>
                      <a:pt x="1422396" y="382268"/>
                    </a:cubicBezTo>
                    <a:close/>
                    <a:moveTo>
                      <a:pt x="911519" y="373770"/>
                    </a:moveTo>
                    <a:cubicBezTo>
                      <a:pt x="917785" y="373251"/>
                      <a:pt x="924560" y="373377"/>
                      <a:pt x="931646" y="374180"/>
                    </a:cubicBezTo>
                    <a:cubicBezTo>
                      <a:pt x="941093" y="375251"/>
                      <a:pt x="951095" y="377525"/>
                      <a:pt x="961182" y="381077"/>
                    </a:cubicBezTo>
                    <a:cubicBezTo>
                      <a:pt x="1001534" y="395285"/>
                      <a:pt x="1027992" y="424560"/>
                      <a:pt x="1020279" y="446465"/>
                    </a:cubicBezTo>
                    <a:cubicBezTo>
                      <a:pt x="1012567" y="468369"/>
                      <a:pt x="973603" y="474609"/>
                      <a:pt x="933252" y="460402"/>
                    </a:cubicBezTo>
                    <a:cubicBezTo>
                      <a:pt x="892900" y="446193"/>
                      <a:pt x="866442" y="416918"/>
                      <a:pt x="874155" y="395013"/>
                    </a:cubicBezTo>
                    <a:cubicBezTo>
                      <a:pt x="878493" y="382692"/>
                      <a:pt x="892720" y="375327"/>
                      <a:pt x="911519" y="373770"/>
                    </a:cubicBezTo>
                    <a:close/>
                    <a:moveTo>
                      <a:pt x="444697" y="367914"/>
                    </a:moveTo>
                    <a:cubicBezTo>
                      <a:pt x="463528" y="364534"/>
                      <a:pt x="491091" y="375036"/>
                      <a:pt x="514972" y="396463"/>
                    </a:cubicBezTo>
                    <a:cubicBezTo>
                      <a:pt x="546814" y="425032"/>
                      <a:pt x="560054" y="462205"/>
                      <a:pt x="544545" y="479490"/>
                    </a:cubicBezTo>
                    <a:cubicBezTo>
                      <a:pt x="529036" y="496775"/>
                      <a:pt x="490651" y="487628"/>
                      <a:pt x="458810" y="459059"/>
                    </a:cubicBezTo>
                    <a:cubicBezTo>
                      <a:pt x="426968" y="430490"/>
                      <a:pt x="413728" y="393317"/>
                      <a:pt x="429236" y="376032"/>
                    </a:cubicBezTo>
                    <a:cubicBezTo>
                      <a:pt x="433113" y="371711"/>
                      <a:pt x="438420" y="369042"/>
                      <a:pt x="444697" y="367914"/>
                    </a:cubicBezTo>
                    <a:close/>
                    <a:moveTo>
                      <a:pt x="1148332" y="351540"/>
                    </a:moveTo>
                    <a:cubicBezTo>
                      <a:pt x="1170405" y="358755"/>
                      <a:pt x="1177525" y="397567"/>
                      <a:pt x="1164234" y="438229"/>
                    </a:cubicBezTo>
                    <a:cubicBezTo>
                      <a:pt x="1150942" y="478892"/>
                      <a:pt x="1122273" y="506006"/>
                      <a:pt x="1100200" y="498791"/>
                    </a:cubicBezTo>
                    <a:cubicBezTo>
                      <a:pt x="1078126" y="491576"/>
                      <a:pt x="1071006" y="452764"/>
                      <a:pt x="1084297" y="412101"/>
                    </a:cubicBezTo>
                    <a:cubicBezTo>
                      <a:pt x="1097589" y="371439"/>
                      <a:pt x="1126258" y="344325"/>
                      <a:pt x="1148332" y="351540"/>
                    </a:cubicBezTo>
                    <a:close/>
                    <a:moveTo>
                      <a:pt x="250367" y="340856"/>
                    </a:moveTo>
                    <a:cubicBezTo>
                      <a:pt x="272440" y="333641"/>
                      <a:pt x="301109" y="360756"/>
                      <a:pt x="314401" y="401418"/>
                    </a:cubicBezTo>
                    <a:cubicBezTo>
                      <a:pt x="327692" y="442081"/>
                      <a:pt x="320572" y="480893"/>
                      <a:pt x="298498" y="488108"/>
                    </a:cubicBezTo>
                    <a:cubicBezTo>
                      <a:pt x="276425" y="495323"/>
                      <a:pt x="247756" y="468209"/>
                      <a:pt x="234464" y="427547"/>
                    </a:cubicBezTo>
                    <a:cubicBezTo>
                      <a:pt x="221173" y="386884"/>
                      <a:pt x="228293" y="348072"/>
                      <a:pt x="250367" y="340856"/>
                    </a:cubicBezTo>
                    <a:close/>
                    <a:moveTo>
                      <a:pt x="1347934" y="329910"/>
                    </a:moveTo>
                    <a:cubicBezTo>
                      <a:pt x="1354211" y="331036"/>
                      <a:pt x="1359517" y="333706"/>
                      <a:pt x="1363395" y="338027"/>
                    </a:cubicBezTo>
                    <a:cubicBezTo>
                      <a:pt x="1378903" y="355313"/>
                      <a:pt x="1365663" y="392485"/>
                      <a:pt x="1333821" y="421054"/>
                    </a:cubicBezTo>
                    <a:cubicBezTo>
                      <a:pt x="1301979" y="449623"/>
                      <a:pt x="1263594" y="458770"/>
                      <a:pt x="1248086" y="441485"/>
                    </a:cubicBezTo>
                    <a:cubicBezTo>
                      <a:pt x="1232578" y="424200"/>
                      <a:pt x="1245818" y="387027"/>
                      <a:pt x="1277660" y="358458"/>
                    </a:cubicBezTo>
                    <a:cubicBezTo>
                      <a:pt x="1301540" y="337031"/>
                      <a:pt x="1329103" y="326529"/>
                      <a:pt x="1347934" y="329910"/>
                    </a:cubicBezTo>
                    <a:close/>
                    <a:moveTo>
                      <a:pt x="1497370" y="328335"/>
                    </a:moveTo>
                    <a:lnTo>
                      <a:pt x="1547899" y="409068"/>
                    </a:lnTo>
                    <a:lnTo>
                      <a:pt x="1542722" y="415645"/>
                    </a:lnTo>
                    <a:cubicBezTo>
                      <a:pt x="1531134" y="426605"/>
                      <a:pt x="1518448" y="431580"/>
                      <a:pt x="1507411" y="427972"/>
                    </a:cubicBezTo>
                    <a:cubicBezTo>
                      <a:pt x="1485338" y="420757"/>
                      <a:pt x="1478218" y="381944"/>
                      <a:pt x="1491509" y="341282"/>
                    </a:cubicBezTo>
                    <a:close/>
                    <a:moveTo>
                      <a:pt x="677217" y="283910"/>
                    </a:moveTo>
                    <a:cubicBezTo>
                      <a:pt x="700440" y="283910"/>
                      <a:pt x="719266" y="318589"/>
                      <a:pt x="719266" y="361369"/>
                    </a:cubicBezTo>
                    <a:cubicBezTo>
                      <a:pt x="719266" y="404148"/>
                      <a:pt x="700440" y="438828"/>
                      <a:pt x="677217" y="438828"/>
                    </a:cubicBezTo>
                    <a:cubicBezTo>
                      <a:pt x="653995" y="438828"/>
                      <a:pt x="635168" y="404148"/>
                      <a:pt x="635168" y="361369"/>
                    </a:cubicBezTo>
                    <a:cubicBezTo>
                      <a:pt x="635168" y="318589"/>
                      <a:pt x="653995" y="283910"/>
                      <a:pt x="677217" y="283910"/>
                    </a:cubicBezTo>
                    <a:close/>
                    <a:moveTo>
                      <a:pt x="217361" y="271172"/>
                    </a:moveTo>
                    <a:lnTo>
                      <a:pt x="228828" y="287291"/>
                    </a:lnTo>
                    <a:cubicBezTo>
                      <a:pt x="234180" y="302316"/>
                      <a:pt x="233613" y="315930"/>
                      <a:pt x="225858" y="324573"/>
                    </a:cubicBezTo>
                    <a:cubicBezTo>
                      <a:pt x="218104" y="333216"/>
                      <a:pt x="204630" y="335250"/>
                      <a:pt x="189115" y="331553"/>
                    </a:cubicBezTo>
                    <a:lnTo>
                      <a:pt x="172158" y="324772"/>
                    </a:lnTo>
                    <a:lnTo>
                      <a:pt x="175913" y="318410"/>
                    </a:lnTo>
                    <a:close/>
                    <a:moveTo>
                      <a:pt x="955781" y="263115"/>
                    </a:moveTo>
                    <a:cubicBezTo>
                      <a:pt x="962047" y="262595"/>
                      <a:pt x="968822" y="262722"/>
                      <a:pt x="975908" y="263525"/>
                    </a:cubicBezTo>
                    <a:cubicBezTo>
                      <a:pt x="985355" y="264596"/>
                      <a:pt x="995357" y="266870"/>
                      <a:pt x="1005444" y="270422"/>
                    </a:cubicBezTo>
                    <a:cubicBezTo>
                      <a:pt x="1045796" y="284630"/>
                      <a:pt x="1072254" y="313905"/>
                      <a:pt x="1064541" y="335810"/>
                    </a:cubicBezTo>
                    <a:cubicBezTo>
                      <a:pt x="1056829" y="357714"/>
                      <a:pt x="1017865" y="363954"/>
                      <a:pt x="977514" y="349746"/>
                    </a:cubicBezTo>
                    <a:cubicBezTo>
                      <a:pt x="937162" y="335538"/>
                      <a:pt x="910704" y="306263"/>
                      <a:pt x="918417" y="284358"/>
                    </a:cubicBezTo>
                    <a:cubicBezTo>
                      <a:pt x="922755" y="272037"/>
                      <a:pt x="936982" y="264672"/>
                      <a:pt x="955781" y="263115"/>
                    </a:cubicBezTo>
                    <a:close/>
                    <a:moveTo>
                      <a:pt x="562425" y="256857"/>
                    </a:moveTo>
                    <a:cubicBezTo>
                      <a:pt x="581224" y="258415"/>
                      <a:pt x="595450" y="265780"/>
                      <a:pt x="599789" y="278101"/>
                    </a:cubicBezTo>
                    <a:cubicBezTo>
                      <a:pt x="607502" y="300006"/>
                      <a:pt x="581043" y="329281"/>
                      <a:pt x="540692" y="343489"/>
                    </a:cubicBezTo>
                    <a:cubicBezTo>
                      <a:pt x="500341" y="357697"/>
                      <a:pt x="461377" y="351457"/>
                      <a:pt x="453664" y="329553"/>
                    </a:cubicBezTo>
                    <a:cubicBezTo>
                      <a:pt x="445952" y="307648"/>
                      <a:pt x="472410" y="278373"/>
                      <a:pt x="512761" y="264165"/>
                    </a:cubicBezTo>
                    <a:cubicBezTo>
                      <a:pt x="522849" y="260612"/>
                      <a:pt x="532850" y="258338"/>
                      <a:pt x="542298" y="257268"/>
                    </a:cubicBezTo>
                    <a:cubicBezTo>
                      <a:pt x="549383" y="256464"/>
                      <a:pt x="556158" y="256338"/>
                      <a:pt x="562425" y="256857"/>
                    </a:cubicBezTo>
                    <a:close/>
                    <a:moveTo>
                      <a:pt x="874329" y="254664"/>
                    </a:moveTo>
                    <a:cubicBezTo>
                      <a:pt x="880606" y="255791"/>
                      <a:pt x="885913" y="258460"/>
                      <a:pt x="889790" y="262782"/>
                    </a:cubicBezTo>
                    <a:cubicBezTo>
                      <a:pt x="905298" y="280067"/>
                      <a:pt x="892058" y="317239"/>
                      <a:pt x="860216" y="345808"/>
                    </a:cubicBezTo>
                    <a:cubicBezTo>
                      <a:pt x="828375" y="374378"/>
                      <a:pt x="789990" y="383524"/>
                      <a:pt x="774481" y="366239"/>
                    </a:cubicBezTo>
                    <a:cubicBezTo>
                      <a:pt x="758972" y="348954"/>
                      <a:pt x="772212" y="311782"/>
                      <a:pt x="804054" y="283212"/>
                    </a:cubicBezTo>
                    <a:cubicBezTo>
                      <a:pt x="827935" y="261785"/>
                      <a:pt x="855498" y="251284"/>
                      <a:pt x="874329" y="254664"/>
                    </a:cubicBezTo>
                    <a:close/>
                    <a:moveTo>
                      <a:pt x="1412441" y="236296"/>
                    </a:moveTo>
                    <a:lnTo>
                      <a:pt x="1474092" y="302816"/>
                    </a:lnTo>
                    <a:lnTo>
                      <a:pt x="1470413" y="310944"/>
                    </a:lnTo>
                    <a:cubicBezTo>
                      <a:pt x="1455708" y="335387"/>
                      <a:pt x="1435443" y="349285"/>
                      <a:pt x="1418887" y="343874"/>
                    </a:cubicBezTo>
                    <a:cubicBezTo>
                      <a:pt x="1396814" y="336659"/>
                      <a:pt x="1389694" y="297846"/>
                      <a:pt x="1402985" y="257184"/>
                    </a:cubicBezTo>
                    <a:close/>
                    <a:moveTo>
                      <a:pt x="325612" y="234627"/>
                    </a:moveTo>
                    <a:cubicBezTo>
                      <a:pt x="347686" y="227412"/>
                      <a:pt x="376355" y="254526"/>
                      <a:pt x="389646" y="295189"/>
                    </a:cubicBezTo>
                    <a:cubicBezTo>
                      <a:pt x="402938" y="335852"/>
                      <a:pt x="395817" y="374664"/>
                      <a:pt x="373744" y="381879"/>
                    </a:cubicBezTo>
                    <a:cubicBezTo>
                      <a:pt x="351670" y="389094"/>
                      <a:pt x="323001" y="361980"/>
                      <a:pt x="309710" y="321317"/>
                    </a:cubicBezTo>
                    <a:cubicBezTo>
                      <a:pt x="296419" y="280655"/>
                      <a:pt x="303539" y="241843"/>
                      <a:pt x="325612" y="234627"/>
                    </a:cubicBezTo>
                    <a:close/>
                    <a:moveTo>
                      <a:pt x="1239723" y="231044"/>
                    </a:moveTo>
                    <a:cubicBezTo>
                      <a:pt x="1268225" y="232203"/>
                      <a:pt x="1290148" y="243303"/>
                      <a:pt x="1293352" y="260423"/>
                    </a:cubicBezTo>
                    <a:cubicBezTo>
                      <a:pt x="1297625" y="283249"/>
                      <a:pt x="1267002" y="308135"/>
                      <a:pt x="1224953" y="316006"/>
                    </a:cubicBezTo>
                    <a:cubicBezTo>
                      <a:pt x="1182903" y="323877"/>
                      <a:pt x="1145353" y="311753"/>
                      <a:pt x="1141080" y="288927"/>
                    </a:cubicBezTo>
                    <a:cubicBezTo>
                      <a:pt x="1136806" y="266100"/>
                      <a:pt x="1167430" y="241215"/>
                      <a:pt x="1209479" y="233344"/>
                    </a:cubicBezTo>
                    <a:cubicBezTo>
                      <a:pt x="1219991" y="231376"/>
                      <a:pt x="1230222" y="230658"/>
                      <a:pt x="1239723" y="231044"/>
                    </a:cubicBezTo>
                    <a:close/>
                    <a:moveTo>
                      <a:pt x="326442" y="159267"/>
                    </a:moveTo>
                    <a:lnTo>
                      <a:pt x="332865" y="172014"/>
                    </a:lnTo>
                    <a:cubicBezTo>
                      <a:pt x="330729" y="183428"/>
                      <a:pt x="320273" y="192165"/>
                      <a:pt x="305094" y="197066"/>
                    </a:cubicBezTo>
                    <a:lnTo>
                      <a:pt x="281641" y="197913"/>
                    </a:lnTo>
                    <a:lnTo>
                      <a:pt x="288021" y="190642"/>
                    </a:lnTo>
                    <a:close/>
                    <a:moveTo>
                      <a:pt x="1151199" y="146946"/>
                    </a:moveTo>
                    <a:cubicBezTo>
                      <a:pt x="1179701" y="148105"/>
                      <a:pt x="1201624" y="159205"/>
                      <a:pt x="1204828" y="176325"/>
                    </a:cubicBezTo>
                    <a:cubicBezTo>
                      <a:pt x="1209101" y="199151"/>
                      <a:pt x="1178478" y="224037"/>
                      <a:pt x="1136429" y="231907"/>
                    </a:cubicBezTo>
                    <a:cubicBezTo>
                      <a:pt x="1094379" y="239779"/>
                      <a:pt x="1056828" y="227655"/>
                      <a:pt x="1052555" y="204829"/>
                    </a:cubicBezTo>
                    <a:cubicBezTo>
                      <a:pt x="1048282" y="182002"/>
                      <a:pt x="1078906" y="157117"/>
                      <a:pt x="1120955" y="149246"/>
                    </a:cubicBezTo>
                    <a:cubicBezTo>
                      <a:pt x="1131467" y="147278"/>
                      <a:pt x="1141698" y="146560"/>
                      <a:pt x="1151199" y="146946"/>
                    </a:cubicBezTo>
                    <a:close/>
                    <a:moveTo>
                      <a:pt x="518163" y="146202"/>
                    </a:moveTo>
                    <a:cubicBezTo>
                      <a:pt x="536962" y="147760"/>
                      <a:pt x="551188" y="155125"/>
                      <a:pt x="555527" y="167446"/>
                    </a:cubicBezTo>
                    <a:cubicBezTo>
                      <a:pt x="563240" y="189350"/>
                      <a:pt x="536781" y="218626"/>
                      <a:pt x="496430" y="232834"/>
                    </a:cubicBezTo>
                    <a:cubicBezTo>
                      <a:pt x="456079" y="247042"/>
                      <a:pt x="417115" y="240802"/>
                      <a:pt x="409402" y="218897"/>
                    </a:cubicBezTo>
                    <a:cubicBezTo>
                      <a:pt x="401690" y="196993"/>
                      <a:pt x="428148" y="167718"/>
                      <a:pt x="468499" y="153509"/>
                    </a:cubicBezTo>
                    <a:cubicBezTo>
                      <a:pt x="478587" y="149957"/>
                      <a:pt x="488588" y="147683"/>
                      <a:pt x="498036" y="146613"/>
                    </a:cubicBezTo>
                    <a:cubicBezTo>
                      <a:pt x="505121" y="145809"/>
                      <a:pt x="511896" y="145683"/>
                      <a:pt x="518163" y="146202"/>
                    </a:cubicBezTo>
                    <a:close/>
                    <a:moveTo>
                      <a:pt x="599615" y="137752"/>
                    </a:moveTo>
                    <a:cubicBezTo>
                      <a:pt x="618446" y="134371"/>
                      <a:pt x="646008" y="144873"/>
                      <a:pt x="669889" y="166300"/>
                    </a:cubicBezTo>
                    <a:cubicBezTo>
                      <a:pt x="701731" y="194869"/>
                      <a:pt x="714971" y="232041"/>
                      <a:pt x="699462" y="249327"/>
                    </a:cubicBezTo>
                    <a:cubicBezTo>
                      <a:pt x="683954" y="266612"/>
                      <a:pt x="645569" y="257466"/>
                      <a:pt x="613727" y="228896"/>
                    </a:cubicBezTo>
                    <a:cubicBezTo>
                      <a:pt x="581885" y="200327"/>
                      <a:pt x="568645" y="163155"/>
                      <a:pt x="584154" y="145869"/>
                    </a:cubicBezTo>
                    <a:cubicBezTo>
                      <a:pt x="588031" y="141548"/>
                      <a:pt x="593338" y="138878"/>
                      <a:pt x="599615" y="137752"/>
                    </a:cubicBezTo>
                    <a:close/>
                    <a:moveTo>
                      <a:pt x="965298" y="124814"/>
                    </a:moveTo>
                    <a:cubicBezTo>
                      <a:pt x="993799" y="125973"/>
                      <a:pt x="1015723" y="137073"/>
                      <a:pt x="1018927" y="154193"/>
                    </a:cubicBezTo>
                    <a:cubicBezTo>
                      <a:pt x="1023200" y="177020"/>
                      <a:pt x="992577" y="201905"/>
                      <a:pt x="950527" y="209776"/>
                    </a:cubicBezTo>
                    <a:cubicBezTo>
                      <a:pt x="908478" y="217647"/>
                      <a:pt x="870927" y="205523"/>
                      <a:pt x="866654" y="182697"/>
                    </a:cubicBezTo>
                    <a:cubicBezTo>
                      <a:pt x="862381" y="159870"/>
                      <a:pt x="893005" y="134985"/>
                      <a:pt x="935054" y="127114"/>
                    </a:cubicBezTo>
                    <a:cubicBezTo>
                      <a:pt x="945566" y="125146"/>
                      <a:pt x="955797" y="124428"/>
                      <a:pt x="965298" y="124814"/>
                    </a:cubicBezTo>
                    <a:close/>
                    <a:moveTo>
                      <a:pt x="1252565" y="114182"/>
                    </a:moveTo>
                    <a:lnTo>
                      <a:pt x="1365219" y="192704"/>
                    </a:lnTo>
                    <a:lnTo>
                      <a:pt x="1351954" y="201403"/>
                    </a:lnTo>
                    <a:cubicBezTo>
                      <a:pt x="1336205" y="203925"/>
                      <a:pt x="1316377" y="201933"/>
                      <a:pt x="1296201" y="194829"/>
                    </a:cubicBezTo>
                    <a:cubicBezTo>
                      <a:pt x="1255850" y="180621"/>
                      <a:pt x="1229391" y="151346"/>
                      <a:pt x="1237104" y="129441"/>
                    </a:cubicBezTo>
                    <a:cubicBezTo>
                      <a:pt x="1239274" y="123281"/>
                      <a:pt x="1243915" y="118359"/>
                      <a:pt x="1250364" y="114783"/>
                    </a:cubicBezTo>
                    <a:close/>
                    <a:moveTo>
                      <a:pt x="779021" y="113118"/>
                    </a:moveTo>
                    <a:cubicBezTo>
                      <a:pt x="802244" y="113118"/>
                      <a:pt x="821070" y="147797"/>
                      <a:pt x="821070" y="190577"/>
                    </a:cubicBezTo>
                    <a:cubicBezTo>
                      <a:pt x="821070" y="233356"/>
                      <a:pt x="802244" y="268036"/>
                      <a:pt x="779021" y="268036"/>
                    </a:cubicBezTo>
                    <a:cubicBezTo>
                      <a:pt x="755798" y="268036"/>
                      <a:pt x="736972" y="233356"/>
                      <a:pt x="736972" y="190577"/>
                    </a:cubicBezTo>
                    <a:cubicBezTo>
                      <a:pt x="736972" y="147797"/>
                      <a:pt x="755798" y="113118"/>
                      <a:pt x="779021" y="113118"/>
                    </a:cubicBezTo>
                    <a:close/>
                    <a:moveTo>
                      <a:pt x="399056" y="108063"/>
                    </a:moveTo>
                    <a:lnTo>
                      <a:pt x="393618" y="112968"/>
                    </a:lnTo>
                    <a:lnTo>
                      <a:pt x="391088" y="113059"/>
                    </a:lnTo>
                    <a:close/>
                    <a:moveTo>
                      <a:pt x="1087528" y="42831"/>
                    </a:moveTo>
                    <a:lnTo>
                      <a:pt x="1152965" y="64530"/>
                    </a:lnTo>
                    <a:lnTo>
                      <a:pt x="1182853" y="78502"/>
                    </a:lnTo>
                    <a:lnTo>
                      <a:pt x="1174720" y="94643"/>
                    </a:lnTo>
                    <a:cubicBezTo>
                      <a:pt x="1162343" y="104702"/>
                      <a:pt x="1144175" y="112891"/>
                      <a:pt x="1123150" y="116826"/>
                    </a:cubicBezTo>
                    <a:cubicBezTo>
                      <a:pt x="1081100" y="124697"/>
                      <a:pt x="1043549" y="112573"/>
                      <a:pt x="1039276" y="89747"/>
                    </a:cubicBezTo>
                    <a:cubicBezTo>
                      <a:pt x="1037140" y="78334"/>
                      <a:pt x="1043728" y="66406"/>
                      <a:pt x="1056106" y="56347"/>
                    </a:cubicBezTo>
                    <a:close/>
                    <a:moveTo>
                      <a:pt x="581853" y="28683"/>
                    </a:moveTo>
                    <a:lnTo>
                      <a:pt x="590461" y="32385"/>
                    </a:lnTo>
                    <a:cubicBezTo>
                      <a:pt x="602839" y="42444"/>
                      <a:pt x="609426" y="54372"/>
                      <a:pt x="607290" y="65785"/>
                    </a:cubicBezTo>
                    <a:cubicBezTo>
                      <a:pt x="603017" y="88611"/>
                      <a:pt x="565465" y="100735"/>
                      <a:pt x="523416" y="92864"/>
                    </a:cubicBezTo>
                    <a:cubicBezTo>
                      <a:pt x="502392" y="88929"/>
                      <a:pt x="484224" y="80739"/>
                      <a:pt x="471846" y="70681"/>
                    </a:cubicBezTo>
                    <a:lnTo>
                      <a:pt x="471164" y="69327"/>
                    </a:lnTo>
                    <a:lnTo>
                      <a:pt x="519542" y="47294"/>
                    </a:lnTo>
                    <a:close/>
                    <a:moveTo>
                      <a:pt x="941161" y="9898"/>
                    </a:moveTo>
                    <a:lnTo>
                      <a:pt x="951926" y="10914"/>
                    </a:lnTo>
                    <a:lnTo>
                      <a:pt x="1029640" y="27067"/>
                    </a:lnTo>
                    <a:lnTo>
                      <a:pt x="1010708" y="53678"/>
                    </a:lnTo>
                    <a:cubicBezTo>
                      <a:pt x="978866" y="82248"/>
                      <a:pt x="940481" y="91394"/>
                      <a:pt x="924973" y="74109"/>
                    </a:cubicBezTo>
                    <a:cubicBezTo>
                      <a:pt x="917219" y="65467"/>
                      <a:pt x="916652" y="51852"/>
                      <a:pt x="922003" y="36828"/>
                    </a:cubicBezTo>
                    <a:close/>
                    <a:moveTo>
                      <a:pt x="712429" y="3707"/>
                    </a:moveTo>
                    <a:lnTo>
                      <a:pt x="724656" y="18893"/>
                    </a:lnTo>
                    <a:cubicBezTo>
                      <a:pt x="732266" y="32910"/>
                      <a:pt x="736972" y="52275"/>
                      <a:pt x="736972" y="73664"/>
                    </a:cubicBezTo>
                    <a:cubicBezTo>
                      <a:pt x="736972" y="116444"/>
                      <a:pt x="718145" y="151124"/>
                      <a:pt x="694922" y="151124"/>
                    </a:cubicBezTo>
                    <a:cubicBezTo>
                      <a:pt x="671700" y="151124"/>
                      <a:pt x="652873" y="116444"/>
                      <a:pt x="652873" y="73664"/>
                    </a:cubicBezTo>
                    <a:cubicBezTo>
                      <a:pt x="652873" y="52275"/>
                      <a:pt x="657580" y="32910"/>
                      <a:pt x="665190" y="18893"/>
                    </a:cubicBezTo>
                    <a:lnTo>
                      <a:pt x="672441" y="9886"/>
                    </a:lnTo>
                    <a:close/>
                    <a:moveTo>
                      <a:pt x="836253" y="0"/>
                    </a:moveTo>
                    <a:lnTo>
                      <a:pt x="859642" y="2207"/>
                    </a:lnTo>
                    <a:lnTo>
                      <a:pt x="875718" y="29184"/>
                    </a:lnTo>
                    <a:cubicBezTo>
                      <a:pt x="891311" y="69021"/>
                      <a:pt x="886420" y="108177"/>
                      <a:pt x="864795" y="116642"/>
                    </a:cubicBezTo>
                    <a:cubicBezTo>
                      <a:pt x="843170" y="125106"/>
                      <a:pt x="812998" y="99675"/>
                      <a:pt x="797405" y="59838"/>
                    </a:cubicBezTo>
                    <a:cubicBezTo>
                      <a:pt x="789609" y="39920"/>
                      <a:pt x="786933" y="20171"/>
                      <a:pt x="788910" y="4345"/>
                    </a:cubicBezTo>
                    <a:lnTo>
                      <a:pt x="789969" y="97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35946D09-A73B-4FFD-938E-9780E2207BEA}"/>
                  </a:ext>
                </a:extLst>
              </p:cNvPr>
              <p:cNvSpPr/>
              <p:nvPr/>
            </p:nvSpPr>
            <p:spPr>
              <a:xfrm rot="386959">
                <a:off x="2733773" y="2535994"/>
                <a:ext cx="1788126" cy="1387549"/>
              </a:xfrm>
              <a:custGeom>
                <a:avLst/>
                <a:gdLst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9252 w 2130897"/>
                  <a:gd name="connsiteY3" fmla="*/ 1250875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858482 w 2130897"/>
                  <a:gd name="connsiteY3" fmla="*/ 1121479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48356 w 2130897"/>
                  <a:gd name="connsiteY7" fmla="*/ 384630 h 1686466"/>
                  <a:gd name="connsiteX8" fmla="*/ 1134460 w 2130897"/>
                  <a:gd name="connsiteY8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0897" h="1686466">
                    <a:moveTo>
                      <a:pt x="1134460" y="989"/>
                    </a:moveTo>
                    <a:cubicBezTo>
                      <a:pt x="1902154" y="33154"/>
                      <a:pt x="2130897" y="693643"/>
                      <a:pt x="2130897" y="979357"/>
                    </a:cubicBezTo>
                    <a:cubicBezTo>
                      <a:pt x="2130897" y="1050785"/>
                      <a:pt x="2103015" y="1118832"/>
                      <a:pt x="2052592" y="1180724"/>
                    </a:cubicBezTo>
                    <a:cubicBezTo>
                      <a:pt x="1675167" y="1797878"/>
                      <a:pt x="1348489" y="1517885"/>
                      <a:pt x="996438" y="1686466"/>
                    </a:cubicBezTo>
                    <a:cubicBezTo>
                      <a:pt x="446120" y="1686466"/>
                      <a:pt x="0" y="1418420"/>
                      <a:pt x="0" y="1169138"/>
                    </a:cubicBezTo>
                    <a:cubicBezTo>
                      <a:pt x="0" y="1028916"/>
                      <a:pt x="72376" y="726705"/>
                      <a:pt x="272338" y="494834"/>
                    </a:cubicBezTo>
                    <a:lnTo>
                      <a:pt x="348356" y="384630"/>
                    </a:lnTo>
                    <a:cubicBezTo>
                      <a:pt x="501503" y="167178"/>
                      <a:pt x="750613" y="-15094"/>
                      <a:pt x="1134460" y="989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3" name="楕円 26">
                <a:extLst>
                  <a:ext uri="{FF2B5EF4-FFF2-40B4-BE49-F238E27FC236}">
                    <a16:creationId xmlns:a16="http://schemas.microsoft.com/office/drawing/2014/main" id="{0B09B7AD-5FC1-48DC-B71F-2D54FED4C4D6}"/>
                  </a:ext>
                </a:extLst>
              </p:cNvPr>
              <p:cNvSpPr/>
              <p:nvPr/>
            </p:nvSpPr>
            <p:spPr>
              <a:xfrm rot="386959">
                <a:off x="2725473" y="2683305"/>
                <a:ext cx="1639649" cy="1231405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26">
                <a:extLst>
                  <a:ext uri="{FF2B5EF4-FFF2-40B4-BE49-F238E27FC236}">
                    <a16:creationId xmlns:a16="http://schemas.microsoft.com/office/drawing/2014/main" id="{B5C27AE5-16A2-46FE-9D0E-967D953FE93E}"/>
                  </a:ext>
                </a:extLst>
              </p:cNvPr>
              <p:cNvSpPr/>
              <p:nvPr/>
            </p:nvSpPr>
            <p:spPr>
              <a:xfrm rot="386959">
                <a:off x="2745935" y="2711078"/>
                <a:ext cx="1590257" cy="1174903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6">
                <a:extLst>
                  <a:ext uri="{FF2B5EF4-FFF2-40B4-BE49-F238E27FC236}">
                    <a16:creationId xmlns:a16="http://schemas.microsoft.com/office/drawing/2014/main" id="{367C7599-6040-4DD1-8F02-853C6EFEE34C}"/>
                  </a:ext>
                </a:extLst>
              </p:cNvPr>
              <p:cNvSpPr/>
              <p:nvPr/>
            </p:nvSpPr>
            <p:spPr>
              <a:xfrm rot="386959">
                <a:off x="2851416" y="2796192"/>
                <a:ext cx="1377332" cy="1022028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44D1454C-774E-4214-86C2-DAC47A949AAD}"/>
                  </a:ext>
                </a:extLst>
              </p:cNvPr>
              <p:cNvSpPr/>
              <p:nvPr/>
            </p:nvSpPr>
            <p:spPr>
              <a:xfrm rot="386959">
                <a:off x="2851381" y="2796828"/>
                <a:ext cx="1376698" cy="1021354"/>
              </a:xfrm>
              <a:custGeom>
                <a:avLst/>
                <a:gdLst>
                  <a:gd name="connsiteX0" fmla="*/ 372205 w 1673277"/>
                  <a:gd name="connsiteY0" fmla="*/ 1161281 h 1241382"/>
                  <a:gd name="connsiteX1" fmla="*/ 398270 w 1673277"/>
                  <a:gd name="connsiteY1" fmla="*/ 1165178 h 1241382"/>
                  <a:gd name="connsiteX2" fmla="*/ 410441 w 1673277"/>
                  <a:gd name="connsiteY2" fmla="*/ 1172927 h 1241382"/>
                  <a:gd name="connsiteX3" fmla="*/ 823284 w 1673277"/>
                  <a:gd name="connsiteY3" fmla="*/ 1153279 h 1241382"/>
                  <a:gd name="connsiteX4" fmla="*/ 865333 w 1673277"/>
                  <a:gd name="connsiteY4" fmla="*/ 1230738 h 1241382"/>
                  <a:gd name="connsiteX5" fmla="*/ 864326 w 1673277"/>
                  <a:gd name="connsiteY5" fmla="*/ 1239930 h 1241382"/>
                  <a:gd name="connsiteX6" fmla="*/ 836253 w 1673277"/>
                  <a:gd name="connsiteY6" fmla="*/ 1241382 h 1241382"/>
                  <a:gd name="connsiteX7" fmla="*/ 782051 w 1673277"/>
                  <a:gd name="connsiteY7" fmla="*/ 1238181 h 1241382"/>
                  <a:gd name="connsiteX8" fmla="*/ 781235 w 1673277"/>
                  <a:gd name="connsiteY8" fmla="*/ 1230738 h 1241382"/>
                  <a:gd name="connsiteX9" fmla="*/ 823284 w 1673277"/>
                  <a:gd name="connsiteY9" fmla="*/ 1153279 h 1241382"/>
                  <a:gd name="connsiteX10" fmla="*/ 599614 w 1673277"/>
                  <a:gd name="connsiteY10" fmla="*/ 1151354 h 1241382"/>
                  <a:gd name="connsiteX11" fmla="*/ 669889 w 1673277"/>
                  <a:gd name="connsiteY11" fmla="*/ 1179902 h 1241382"/>
                  <a:gd name="connsiteX12" fmla="*/ 702432 w 1673277"/>
                  <a:gd name="connsiteY12" fmla="*/ 1225648 h 1241382"/>
                  <a:gd name="connsiteX13" fmla="*/ 701812 w 1673277"/>
                  <a:gd name="connsiteY13" fmla="*/ 1233442 h 1241382"/>
                  <a:gd name="connsiteX14" fmla="*/ 667564 w 1673277"/>
                  <a:gd name="connsiteY14" fmla="*/ 1231419 h 1241382"/>
                  <a:gd name="connsiteX15" fmla="*/ 596873 w 1673277"/>
                  <a:gd name="connsiteY15" fmla="*/ 1218807 h 1241382"/>
                  <a:gd name="connsiteX16" fmla="*/ 581184 w 1673277"/>
                  <a:gd name="connsiteY16" fmla="*/ 1196754 h 1241382"/>
                  <a:gd name="connsiteX17" fmla="*/ 584153 w 1673277"/>
                  <a:gd name="connsiteY17" fmla="*/ 1159472 h 1241382"/>
                  <a:gd name="connsiteX18" fmla="*/ 599614 w 1673277"/>
                  <a:gd name="connsiteY18" fmla="*/ 1151354 h 1241382"/>
                  <a:gd name="connsiteX19" fmla="*/ 938076 w 1673277"/>
                  <a:gd name="connsiteY19" fmla="*/ 1126227 h 1241382"/>
                  <a:gd name="connsiteX20" fmla="*/ 958203 w 1673277"/>
                  <a:gd name="connsiteY20" fmla="*/ 1126637 h 1241382"/>
                  <a:gd name="connsiteX21" fmla="*/ 987740 w 1673277"/>
                  <a:gd name="connsiteY21" fmla="*/ 1133534 h 1241382"/>
                  <a:gd name="connsiteX22" fmla="*/ 1046837 w 1673277"/>
                  <a:gd name="connsiteY22" fmla="*/ 1198922 h 1241382"/>
                  <a:gd name="connsiteX23" fmla="*/ 959809 w 1673277"/>
                  <a:gd name="connsiteY23" fmla="*/ 1212858 h 1241382"/>
                  <a:gd name="connsiteX24" fmla="*/ 900712 w 1673277"/>
                  <a:gd name="connsiteY24" fmla="*/ 1147470 h 1241382"/>
                  <a:gd name="connsiteX25" fmla="*/ 938076 w 1673277"/>
                  <a:gd name="connsiteY25" fmla="*/ 1126227 h 1241382"/>
                  <a:gd name="connsiteX26" fmla="*/ 1174889 w 1673277"/>
                  <a:gd name="connsiteY26" fmla="*/ 1103997 h 1241382"/>
                  <a:gd name="connsiteX27" fmla="*/ 1190792 w 1673277"/>
                  <a:gd name="connsiteY27" fmla="*/ 1190686 h 1241382"/>
                  <a:gd name="connsiteX28" fmla="*/ 1186154 w 1673277"/>
                  <a:gd name="connsiteY28" fmla="*/ 1200932 h 1241382"/>
                  <a:gd name="connsiteX29" fmla="*/ 1162061 w 1673277"/>
                  <a:gd name="connsiteY29" fmla="*/ 1207640 h 1241382"/>
                  <a:gd name="connsiteX30" fmla="*/ 1105912 w 1673277"/>
                  <a:gd name="connsiteY30" fmla="*/ 1216581 h 1241382"/>
                  <a:gd name="connsiteX31" fmla="*/ 1110855 w 1673277"/>
                  <a:gd name="connsiteY31" fmla="*/ 1164558 h 1241382"/>
                  <a:gd name="connsiteX32" fmla="*/ 1174889 w 1673277"/>
                  <a:gd name="connsiteY32" fmla="*/ 1103997 h 1241382"/>
                  <a:gd name="connsiteX33" fmla="*/ 444697 w 1673277"/>
                  <a:gd name="connsiteY33" fmla="*/ 1098240 h 1241382"/>
                  <a:gd name="connsiteX34" fmla="*/ 514972 w 1673277"/>
                  <a:gd name="connsiteY34" fmla="*/ 1126788 h 1241382"/>
                  <a:gd name="connsiteX35" fmla="*/ 547515 w 1673277"/>
                  <a:gd name="connsiteY35" fmla="*/ 1172533 h 1241382"/>
                  <a:gd name="connsiteX36" fmla="*/ 544572 w 1673277"/>
                  <a:gd name="connsiteY36" fmla="*/ 1209477 h 1241382"/>
                  <a:gd name="connsiteX37" fmla="*/ 510446 w 1673277"/>
                  <a:gd name="connsiteY37" fmla="*/ 1203388 h 1241382"/>
                  <a:gd name="connsiteX38" fmla="*/ 457245 w 1673277"/>
                  <a:gd name="connsiteY38" fmla="*/ 1187183 h 1241382"/>
                  <a:gd name="connsiteX39" fmla="*/ 426267 w 1673277"/>
                  <a:gd name="connsiteY39" fmla="*/ 1143639 h 1241382"/>
                  <a:gd name="connsiteX40" fmla="*/ 429236 w 1673277"/>
                  <a:gd name="connsiteY40" fmla="*/ 1106357 h 1241382"/>
                  <a:gd name="connsiteX41" fmla="*/ 444697 w 1673277"/>
                  <a:gd name="connsiteY41" fmla="*/ 1098240 h 1241382"/>
                  <a:gd name="connsiteX42" fmla="*/ 1374492 w 1673277"/>
                  <a:gd name="connsiteY42" fmla="*/ 1082366 h 1241382"/>
                  <a:gd name="connsiteX43" fmla="*/ 1389952 w 1673277"/>
                  <a:gd name="connsiteY43" fmla="*/ 1090484 h 1241382"/>
                  <a:gd name="connsiteX44" fmla="*/ 1392922 w 1673277"/>
                  <a:gd name="connsiteY44" fmla="*/ 1127766 h 1241382"/>
                  <a:gd name="connsiteX45" fmla="*/ 1390119 w 1673277"/>
                  <a:gd name="connsiteY45" fmla="*/ 1131706 h 1241382"/>
                  <a:gd name="connsiteX46" fmla="*/ 1304241 w 1673277"/>
                  <a:gd name="connsiteY46" fmla="*/ 1168053 h 1241382"/>
                  <a:gd name="connsiteX47" fmla="*/ 1273269 w 1673277"/>
                  <a:gd name="connsiteY47" fmla="*/ 1176677 h 1241382"/>
                  <a:gd name="connsiteX48" fmla="*/ 1271674 w 1673277"/>
                  <a:gd name="connsiteY48" fmla="*/ 1156660 h 1241382"/>
                  <a:gd name="connsiteX49" fmla="*/ 1304216 w 1673277"/>
                  <a:gd name="connsiteY49" fmla="*/ 1110915 h 1241382"/>
                  <a:gd name="connsiteX50" fmla="*/ 1374492 w 1673277"/>
                  <a:gd name="connsiteY50" fmla="*/ 1082366 h 1241382"/>
                  <a:gd name="connsiteX51" fmla="*/ 250367 w 1673277"/>
                  <a:gd name="connsiteY51" fmla="*/ 1071182 h 1241382"/>
                  <a:gd name="connsiteX52" fmla="*/ 314401 w 1673277"/>
                  <a:gd name="connsiteY52" fmla="*/ 1131743 h 1241382"/>
                  <a:gd name="connsiteX53" fmla="*/ 314806 w 1673277"/>
                  <a:gd name="connsiteY53" fmla="*/ 1136002 h 1241382"/>
                  <a:gd name="connsiteX54" fmla="*/ 244388 w 1673277"/>
                  <a:gd name="connsiteY54" fmla="*/ 1104285 h 1241382"/>
                  <a:gd name="connsiteX55" fmla="*/ 231427 w 1673277"/>
                  <a:gd name="connsiteY55" fmla="*/ 1095980 h 1241382"/>
                  <a:gd name="connsiteX56" fmla="*/ 236701 w 1673277"/>
                  <a:gd name="connsiteY56" fmla="*/ 1082053 h 1241382"/>
                  <a:gd name="connsiteX57" fmla="*/ 250367 w 1673277"/>
                  <a:gd name="connsiteY57" fmla="*/ 1071182 h 1241382"/>
                  <a:gd name="connsiteX58" fmla="*/ 982338 w 1673277"/>
                  <a:gd name="connsiteY58" fmla="*/ 1015572 h 1241382"/>
                  <a:gd name="connsiteX59" fmla="*/ 1002465 w 1673277"/>
                  <a:gd name="connsiteY59" fmla="*/ 1015982 h 1241382"/>
                  <a:gd name="connsiteX60" fmla="*/ 1032002 w 1673277"/>
                  <a:gd name="connsiteY60" fmla="*/ 1022879 h 1241382"/>
                  <a:gd name="connsiteX61" fmla="*/ 1091099 w 1673277"/>
                  <a:gd name="connsiteY61" fmla="*/ 1088266 h 1241382"/>
                  <a:gd name="connsiteX62" fmla="*/ 1004071 w 1673277"/>
                  <a:gd name="connsiteY62" fmla="*/ 1102203 h 1241382"/>
                  <a:gd name="connsiteX63" fmla="*/ 944974 w 1673277"/>
                  <a:gd name="connsiteY63" fmla="*/ 1036815 h 1241382"/>
                  <a:gd name="connsiteX64" fmla="*/ 982338 w 1673277"/>
                  <a:gd name="connsiteY64" fmla="*/ 1015572 h 1241382"/>
                  <a:gd name="connsiteX65" fmla="*/ 677217 w 1673277"/>
                  <a:gd name="connsiteY65" fmla="*/ 1014235 h 1241382"/>
                  <a:gd name="connsiteX66" fmla="*/ 719266 w 1673277"/>
                  <a:gd name="connsiteY66" fmla="*/ 1091694 h 1241382"/>
                  <a:gd name="connsiteX67" fmla="*/ 677217 w 1673277"/>
                  <a:gd name="connsiteY67" fmla="*/ 1169153 h 1241382"/>
                  <a:gd name="connsiteX68" fmla="*/ 635168 w 1673277"/>
                  <a:gd name="connsiteY68" fmla="*/ 1091694 h 1241382"/>
                  <a:gd name="connsiteX69" fmla="*/ 677217 w 1673277"/>
                  <a:gd name="connsiteY69" fmla="*/ 1014235 h 1241382"/>
                  <a:gd name="connsiteX70" fmla="*/ 900886 w 1673277"/>
                  <a:gd name="connsiteY70" fmla="*/ 1007121 h 1241382"/>
                  <a:gd name="connsiteX71" fmla="*/ 916348 w 1673277"/>
                  <a:gd name="connsiteY71" fmla="*/ 1015239 h 1241382"/>
                  <a:gd name="connsiteX72" fmla="*/ 886774 w 1673277"/>
                  <a:gd name="connsiteY72" fmla="*/ 1098265 h 1241382"/>
                  <a:gd name="connsiteX73" fmla="*/ 801039 w 1673277"/>
                  <a:gd name="connsiteY73" fmla="*/ 1118696 h 1241382"/>
                  <a:gd name="connsiteX74" fmla="*/ 830612 w 1673277"/>
                  <a:gd name="connsiteY74" fmla="*/ 1035669 h 1241382"/>
                  <a:gd name="connsiteX75" fmla="*/ 900886 w 1673277"/>
                  <a:gd name="connsiteY75" fmla="*/ 1007121 h 1241382"/>
                  <a:gd name="connsiteX76" fmla="*/ 562425 w 1673277"/>
                  <a:gd name="connsiteY76" fmla="*/ 987183 h 1241382"/>
                  <a:gd name="connsiteX77" fmla="*/ 599789 w 1673277"/>
                  <a:gd name="connsiteY77" fmla="*/ 1008426 h 1241382"/>
                  <a:gd name="connsiteX78" fmla="*/ 540692 w 1673277"/>
                  <a:gd name="connsiteY78" fmla="*/ 1073815 h 1241382"/>
                  <a:gd name="connsiteX79" fmla="*/ 453664 w 1673277"/>
                  <a:gd name="connsiteY79" fmla="*/ 1059878 h 1241382"/>
                  <a:gd name="connsiteX80" fmla="*/ 512761 w 1673277"/>
                  <a:gd name="connsiteY80" fmla="*/ 994490 h 1241382"/>
                  <a:gd name="connsiteX81" fmla="*/ 542298 w 1673277"/>
                  <a:gd name="connsiteY81" fmla="*/ 987593 h 1241382"/>
                  <a:gd name="connsiteX82" fmla="*/ 562425 w 1673277"/>
                  <a:gd name="connsiteY82" fmla="*/ 987183 h 1241382"/>
                  <a:gd name="connsiteX83" fmla="*/ 1266281 w 1673277"/>
                  <a:gd name="connsiteY83" fmla="*/ 983501 h 1241382"/>
                  <a:gd name="connsiteX84" fmla="*/ 1319910 w 1673277"/>
                  <a:gd name="connsiteY84" fmla="*/ 1012880 h 1241382"/>
                  <a:gd name="connsiteX85" fmla="*/ 1251510 w 1673277"/>
                  <a:gd name="connsiteY85" fmla="*/ 1068462 h 1241382"/>
                  <a:gd name="connsiteX86" fmla="*/ 1167637 w 1673277"/>
                  <a:gd name="connsiteY86" fmla="*/ 1041384 h 1241382"/>
                  <a:gd name="connsiteX87" fmla="*/ 1236037 w 1673277"/>
                  <a:gd name="connsiteY87" fmla="*/ 985800 h 1241382"/>
                  <a:gd name="connsiteX88" fmla="*/ 1266281 w 1673277"/>
                  <a:gd name="connsiteY88" fmla="*/ 983501 h 1241382"/>
                  <a:gd name="connsiteX89" fmla="*/ 325612 w 1673277"/>
                  <a:gd name="connsiteY89" fmla="*/ 964953 h 1241382"/>
                  <a:gd name="connsiteX90" fmla="*/ 389646 w 1673277"/>
                  <a:gd name="connsiteY90" fmla="*/ 1025514 h 1241382"/>
                  <a:gd name="connsiteX91" fmla="*/ 373744 w 1673277"/>
                  <a:gd name="connsiteY91" fmla="*/ 1112204 h 1241382"/>
                  <a:gd name="connsiteX92" fmla="*/ 309710 w 1673277"/>
                  <a:gd name="connsiteY92" fmla="*/ 1051642 h 1241382"/>
                  <a:gd name="connsiteX93" fmla="*/ 325612 w 1673277"/>
                  <a:gd name="connsiteY93" fmla="*/ 964953 h 1241382"/>
                  <a:gd name="connsiteX94" fmla="*/ 1493576 w 1673277"/>
                  <a:gd name="connsiteY94" fmla="*/ 949079 h 1241382"/>
                  <a:gd name="connsiteX95" fmla="*/ 1509479 w 1673277"/>
                  <a:gd name="connsiteY95" fmla="*/ 1035769 h 1241382"/>
                  <a:gd name="connsiteX96" fmla="*/ 1496971 w 1673277"/>
                  <a:gd name="connsiteY96" fmla="*/ 1063401 h 1241382"/>
                  <a:gd name="connsiteX97" fmla="*/ 1482461 w 1673277"/>
                  <a:gd name="connsiteY97" fmla="*/ 1081837 h 1241382"/>
                  <a:gd name="connsiteX98" fmla="*/ 1460095 w 1673277"/>
                  <a:gd name="connsiteY98" fmla="*/ 1095743 h 1241382"/>
                  <a:gd name="connsiteX99" fmla="*/ 1445445 w 1673277"/>
                  <a:gd name="connsiteY99" fmla="*/ 1096331 h 1241382"/>
                  <a:gd name="connsiteX100" fmla="*/ 1429542 w 1673277"/>
                  <a:gd name="connsiteY100" fmla="*/ 1009641 h 1241382"/>
                  <a:gd name="connsiteX101" fmla="*/ 1493576 w 1673277"/>
                  <a:gd name="connsiteY101" fmla="*/ 949079 h 1241382"/>
                  <a:gd name="connsiteX102" fmla="*/ 126010 w 1673277"/>
                  <a:gd name="connsiteY102" fmla="*/ 943323 h 1241382"/>
                  <a:gd name="connsiteX103" fmla="*/ 196285 w 1673277"/>
                  <a:gd name="connsiteY103" fmla="*/ 971871 h 1241382"/>
                  <a:gd name="connsiteX104" fmla="*/ 225858 w 1673277"/>
                  <a:gd name="connsiteY104" fmla="*/ 1054898 h 1241382"/>
                  <a:gd name="connsiteX105" fmla="*/ 140122 w 1673277"/>
                  <a:gd name="connsiteY105" fmla="*/ 1034467 h 1241382"/>
                  <a:gd name="connsiteX106" fmla="*/ 110549 w 1673277"/>
                  <a:gd name="connsiteY106" fmla="*/ 951440 h 1241382"/>
                  <a:gd name="connsiteX107" fmla="*/ 126010 w 1673277"/>
                  <a:gd name="connsiteY107" fmla="*/ 943323 h 1241382"/>
                  <a:gd name="connsiteX108" fmla="*/ 1644949 w 1673277"/>
                  <a:gd name="connsiteY108" fmla="*/ 917259 h 1241382"/>
                  <a:gd name="connsiteX109" fmla="*/ 1607500 w 1673277"/>
                  <a:gd name="connsiteY109" fmla="*/ 979144 h 1241382"/>
                  <a:gd name="connsiteX110" fmla="*/ 1585044 w 1673277"/>
                  <a:gd name="connsiteY110" fmla="*/ 1000366 h 1241382"/>
                  <a:gd name="connsiteX111" fmla="*/ 1576062 w 1673277"/>
                  <a:gd name="connsiteY111" fmla="*/ 1000042 h 1241382"/>
                  <a:gd name="connsiteX112" fmla="*/ 1548291 w 1673277"/>
                  <a:gd name="connsiteY112" fmla="*/ 974991 h 1241382"/>
                  <a:gd name="connsiteX113" fmla="*/ 1616691 w 1673277"/>
                  <a:gd name="connsiteY113" fmla="*/ 919407 h 1241382"/>
                  <a:gd name="connsiteX114" fmla="*/ 1177757 w 1673277"/>
                  <a:gd name="connsiteY114" fmla="*/ 899403 h 1241382"/>
                  <a:gd name="connsiteX115" fmla="*/ 1231386 w 1673277"/>
                  <a:gd name="connsiteY115" fmla="*/ 928782 h 1241382"/>
                  <a:gd name="connsiteX116" fmla="*/ 1162986 w 1673277"/>
                  <a:gd name="connsiteY116" fmla="*/ 984364 h 1241382"/>
                  <a:gd name="connsiteX117" fmla="*/ 1079112 w 1673277"/>
                  <a:gd name="connsiteY117" fmla="*/ 957285 h 1241382"/>
                  <a:gd name="connsiteX118" fmla="*/ 1147513 w 1673277"/>
                  <a:gd name="connsiteY118" fmla="*/ 901702 h 1241382"/>
                  <a:gd name="connsiteX119" fmla="*/ 1177757 w 1673277"/>
                  <a:gd name="connsiteY119" fmla="*/ 899403 h 1241382"/>
                  <a:gd name="connsiteX120" fmla="*/ 991855 w 1673277"/>
                  <a:gd name="connsiteY120" fmla="*/ 877271 h 1241382"/>
                  <a:gd name="connsiteX121" fmla="*/ 1045484 w 1673277"/>
                  <a:gd name="connsiteY121" fmla="*/ 906650 h 1241382"/>
                  <a:gd name="connsiteX122" fmla="*/ 977085 w 1673277"/>
                  <a:gd name="connsiteY122" fmla="*/ 962233 h 1241382"/>
                  <a:gd name="connsiteX123" fmla="*/ 893211 w 1673277"/>
                  <a:gd name="connsiteY123" fmla="*/ 935154 h 1241382"/>
                  <a:gd name="connsiteX124" fmla="*/ 961611 w 1673277"/>
                  <a:gd name="connsiteY124" fmla="*/ 879571 h 1241382"/>
                  <a:gd name="connsiteX125" fmla="*/ 991855 w 1673277"/>
                  <a:gd name="connsiteY125" fmla="*/ 877271 h 1241382"/>
                  <a:gd name="connsiteX126" fmla="*/ 518163 w 1673277"/>
                  <a:gd name="connsiteY126" fmla="*/ 876528 h 1241382"/>
                  <a:gd name="connsiteX127" fmla="*/ 555527 w 1673277"/>
                  <a:gd name="connsiteY127" fmla="*/ 897771 h 1241382"/>
                  <a:gd name="connsiteX128" fmla="*/ 496430 w 1673277"/>
                  <a:gd name="connsiteY128" fmla="*/ 963159 h 1241382"/>
                  <a:gd name="connsiteX129" fmla="*/ 409402 w 1673277"/>
                  <a:gd name="connsiteY129" fmla="*/ 949223 h 1241382"/>
                  <a:gd name="connsiteX130" fmla="*/ 468499 w 1673277"/>
                  <a:gd name="connsiteY130" fmla="*/ 883835 h 1241382"/>
                  <a:gd name="connsiteX131" fmla="*/ 498036 w 1673277"/>
                  <a:gd name="connsiteY131" fmla="*/ 876938 h 1241382"/>
                  <a:gd name="connsiteX132" fmla="*/ 518163 w 1673277"/>
                  <a:gd name="connsiteY132" fmla="*/ 876528 h 1241382"/>
                  <a:gd name="connsiteX133" fmla="*/ 599615 w 1673277"/>
                  <a:gd name="connsiteY133" fmla="*/ 868077 h 1241382"/>
                  <a:gd name="connsiteX134" fmla="*/ 669889 w 1673277"/>
                  <a:gd name="connsiteY134" fmla="*/ 896625 h 1241382"/>
                  <a:gd name="connsiteX135" fmla="*/ 699462 w 1673277"/>
                  <a:gd name="connsiteY135" fmla="*/ 979652 h 1241382"/>
                  <a:gd name="connsiteX136" fmla="*/ 613727 w 1673277"/>
                  <a:gd name="connsiteY136" fmla="*/ 959221 h 1241382"/>
                  <a:gd name="connsiteX137" fmla="*/ 584154 w 1673277"/>
                  <a:gd name="connsiteY137" fmla="*/ 876195 h 1241382"/>
                  <a:gd name="connsiteX138" fmla="*/ 599615 w 1673277"/>
                  <a:gd name="connsiteY138" fmla="*/ 868077 h 1241382"/>
                  <a:gd name="connsiteX139" fmla="*/ 805579 w 1673277"/>
                  <a:gd name="connsiteY139" fmla="*/ 865575 h 1241382"/>
                  <a:gd name="connsiteX140" fmla="*/ 847628 w 1673277"/>
                  <a:gd name="connsiteY140" fmla="*/ 943034 h 1241382"/>
                  <a:gd name="connsiteX141" fmla="*/ 805579 w 1673277"/>
                  <a:gd name="connsiteY141" fmla="*/ 1020493 h 1241382"/>
                  <a:gd name="connsiteX142" fmla="*/ 763530 w 1673277"/>
                  <a:gd name="connsiteY142" fmla="*/ 943034 h 1241382"/>
                  <a:gd name="connsiteX143" fmla="*/ 805579 w 1673277"/>
                  <a:gd name="connsiteY143" fmla="*/ 865575 h 1241382"/>
                  <a:gd name="connsiteX144" fmla="*/ 1301026 w 1673277"/>
                  <a:gd name="connsiteY144" fmla="*/ 860654 h 1241382"/>
                  <a:gd name="connsiteX145" fmla="*/ 1321153 w 1673277"/>
                  <a:gd name="connsiteY145" fmla="*/ 861065 h 1241382"/>
                  <a:gd name="connsiteX146" fmla="*/ 1350689 w 1673277"/>
                  <a:gd name="connsiteY146" fmla="*/ 867962 h 1241382"/>
                  <a:gd name="connsiteX147" fmla="*/ 1409787 w 1673277"/>
                  <a:gd name="connsiteY147" fmla="*/ 933349 h 1241382"/>
                  <a:gd name="connsiteX148" fmla="*/ 1322759 w 1673277"/>
                  <a:gd name="connsiteY148" fmla="*/ 947286 h 1241382"/>
                  <a:gd name="connsiteX149" fmla="*/ 1263662 w 1673277"/>
                  <a:gd name="connsiteY149" fmla="*/ 881898 h 1241382"/>
                  <a:gd name="connsiteX150" fmla="*/ 1301026 w 1673277"/>
                  <a:gd name="connsiteY150" fmla="*/ 860654 h 1241382"/>
                  <a:gd name="connsiteX151" fmla="*/ 234221 w 1673277"/>
                  <a:gd name="connsiteY151" fmla="*/ 844457 h 1241382"/>
                  <a:gd name="connsiteX152" fmla="*/ 264465 w 1673277"/>
                  <a:gd name="connsiteY152" fmla="*/ 846757 h 1241382"/>
                  <a:gd name="connsiteX153" fmla="*/ 332865 w 1673277"/>
                  <a:gd name="connsiteY153" fmla="*/ 902340 h 1241382"/>
                  <a:gd name="connsiteX154" fmla="*/ 248991 w 1673277"/>
                  <a:gd name="connsiteY154" fmla="*/ 929419 h 1241382"/>
                  <a:gd name="connsiteX155" fmla="*/ 180592 w 1673277"/>
                  <a:gd name="connsiteY155" fmla="*/ 873836 h 1241382"/>
                  <a:gd name="connsiteX156" fmla="*/ 234221 w 1673277"/>
                  <a:gd name="connsiteY156" fmla="*/ 844457 h 1241382"/>
                  <a:gd name="connsiteX157" fmla="*/ 1584968 w 1673277"/>
                  <a:gd name="connsiteY157" fmla="*/ 828584 h 1241382"/>
                  <a:gd name="connsiteX158" fmla="*/ 1638597 w 1673277"/>
                  <a:gd name="connsiteY158" fmla="*/ 857963 h 1241382"/>
                  <a:gd name="connsiteX159" fmla="*/ 1570197 w 1673277"/>
                  <a:gd name="connsiteY159" fmla="*/ 913545 h 1241382"/>
                  <a:gd name="connsiteX160" fmla="*/ 1486324 w 1673277"/>
                  <a:gd name="connsiteY160" fmla="*/ 886466 h 1241382"/>
                  <a:gd name="connsiteX161" fmla="*/ 1554724 w 1673277"/>
                  <a:gd name="connsiteY161" fmla="*/ 830883 h 1241382"/>
                  <a:gd name="connsiteX162" fmla="*/ 1584968 w 1673277"/>
                  <a:gd name="connsiteY162" fmla="*/ 828584 h 1241382"/>
                  <a:gd name="connsiteX163" fmla="*/ 6925 w 1673277"/>
                  <a:gd name="connsiteY163" fmla="*/ 810036 h 1241382"/>
                  <a:gd name="connsiteX164" fmla="*/ 70959 w 1673277"/>
                  <a:gd name="connsiteY164" fmla="*/ 870597 h 1241382"/>
                  <a:gd name="connsiteX165" fmla="*/ 68723 w 1673277"/>
                  <a:gd name="connsiteY165" fmla="*/ 946416 h 1241382"/>
                  <a:gd name="connsiteX166" fmla="*/ 57810 w 1673277"/>
                  <a:gd name="connsiteY166" fmla="*/ 955097 h 1241382"/>
                  <a:gd name="connsiteX167" fmla="*/ 16235 w 1673277"/>
                  <a:gd name="connsiteY167" fmla="*/ 889866 h 1241382"/>
                  <a:gd name="connsiteX168" fmla="*/ 0 w 1673277"/>
                  <a:gd name="connsiteY168" fmla="*/ 815545 h 1241382"/>
                  <a:gd name="connsiteX169" fmla="*/ 1164478 w 1673277"/>
                  <a:gd name="connsiteY169" fmla="*/ 784321 h 1241382"/>
                  <a:gd name="connsiteX170" fmla="*/ 1218107 w 1673277"/>
                  <a:gd name="connsiteY170" fmla="*/ 813700 h 1241382"/>
                  <a:gd name="connsiteX171" fmla="*/ 1149707 w 1673277"/>
                  <a:gd name="connsiteY171" fmla="*/ 869283 h 1241382"/>
                  <a:gd name="connsiteX172" fmla="*/ 1065833 w 1673277"/>
                  <a:gd name="connsiteY172" fmla="*/ 842204 h 1241382"/>
                  <a:gd name="connsiteX173" fmla="*/ 1134234 w 1673277"/>
                  <a:gd name="connsiteY173" fmla="*/ 786621 h 1241382"/>
                  <a:gd name="connsiteX174" fmla="*/ 1164478 w 1673277"/>
                  <a:gd name="connsiteY174" fmla="*/ 784321 h 1241382"/>
                  <a:gd name="connsiteX175" fmla="*/ 322745 w 1673277"/>
                  <a:gd name="connsiteY175" fmla="*/ 760359 h 1241382"/>
                  <a:gd name="connsiteX176" fmla="*/ 352989 w 1673277"/>
                  <a:gd name="connsiteY176" fmla="*/ 762659 h 1241382"/>
                  <a:gd name="connsiteX177" fmla="*/ 421389 w 1673277"/>
                  <a:gd name="connsiteY177" fmla="*/ 818242 h 1241382"/>
                  <a:gd name="connsiteX178" fmla="*/ 337515 w 1673277"/>
                  <a:gd name="connsiteY178" fmla="*/ 845320 h 1241382"/>
                  <a:gd name="connsiteX179" fmla="*/ 269116 w 1673277"/>
                  <a:gd name="connsiteY179" fmla="*/ 789738 h 1241382"/>
                  <a:gd name="connsiteX180" fmla="*/ 322745 w 1673277"/>
                  <a:gd name="connsiteY180" fmla="*/ 760359 h 1241382"/>
                  <a:gd name="connsiteX181" fmla="*/ 1643477 w 1673277"/>
                  <a:gd name="connsiteY181" fmla="*/ 752468 h 1241382"/>
                  <a:gd name="connsiteX182" fmla="*/ 1668253 w 1673277"/>
                  <a:gd name="connsiteY182" fmla="*/ 758223 h 1241382"/>
                  <a:gd name="connsiteX183" fmla="*/ 1673277 w 1673277"/>
                  <a:gd name="connsiteY183" fmla="*/ 812015 h 1241382"/>
                  <a:gd name="connsiteX184" fmla="*/ 1668998 w 1673277"/>
                  <a:gd name="connsiteY184" fmla="*/ 833788 h 1241382"/>
                  <a:gd name="connsiteX185" fmla="*/ 1656553 w 1673277"/>
                  <a:gd name="connsiteY185" fmla="*/ 825934 h 1241382"/>
                  <a:gd name="connsiteX186" fmla="*/ 1631229 w 1673277"/>
                  <a:gd name="connsiteY186" fmla="*/ 757874 h 1241382"/>
                  <a:gd name="connsiteX187" fmla="*/ 1643477 w 1673277"/>
                  <a:gd name="connsiteY187" fmla="*/ 752468 h 1241382"/>
                  <a:gd name="connsiteX188" fmla="*/ 1496444 w 1673277"/>
                  <a:gd name="connsiteY188" fmla="*/ 744486 h 1241382"/>
                  <a:gd name="connsiteX189" fmla="*/ 1550073 w 1673277"/>
                  <a:gd name="connsiteY189" fmla="*/ 773865 h 1241382"/>
                  <a:gd name="connsiteX190" fmla="*/ 1481673 w 1673277"/>
                  <a:gd name="connsiteY190" fmla="*/ 829447 h 1241382"/>
                  <a:gd name="connsiteX191" fmla="*/ 1397800 w 1673277"/>
                  <a:gd name="connsiteY191" fmla="*/ 802368 h 1241382"/>
                  <a:gd name="connsiteX192" fmla="*/ 1466200 w 1673277"/>
                  <a:gd name="connsiteY192" fmla="*/ 746785 h 1241382"/>
                  <a:gd name="connsiteX193" fmla="*/ 1496444 w 1673277"/>
                  <a:gd name="connsiteY193" fmla="*/ 744486 h 1241382"/>
                  <a:gd name="connsiteX194" fmla="*/ 508646 w 1673277"/>
                  <a:gd name="connsiteY194" fmla="*/ 738227 h 1241382"/>
                  <a:gd name="connsiteX195" fmla="*/ 538890 w 1673277"/>
                  <a:gd name="connsiteY195" fmla="*/ 740527 h 1241382"/>
                  <a:gd name="connsiteX196" fmla="*/ 607290 w 1673277"/>
                  <a:gd name="connsiteY196" fmla="*/ 796110 h 1241382"/>
                  <a:gd name="connsiteX197" fmla="*/ 523416 w 1673277"/>
                  <a:gd name="connsiteY197" fmla="*/ 823189 h 1241382"/>
                  <a:gd name="connsiteX198" fmla="*/ 455017 w 1673277"/>
                  <a:gd name="connsiteY198" fmla="*/ 767606 h 1241382"/>
                  <a:gd name="connsiteX199" fmla="*/ 508646 w 1673277"/>
                  <a:gd name="connsiteY199" fmla="*/ 738227 h 1241382"/>
                  <a:gd name="connsiteX200" fmla="*/ 6567 w 1673277"/>
                  <a:gd name="connsiteY200" fmla="*/ 732319 h 1241382"/>
                  <a:gd name="connsiteX201" fmla="*/ 14177 w 1673277"/>
                  <a:gd name="connsiteY201" fmla="*/ 747423 h 1241382"/>
                  <a:gd name="connsiteX202" fmla="*/ 3082 w 1673277"/>
                  <a:gd name="connsiteY202" fmla="*/ 757432 h 1241382"/>
                  <a:gd name="connsiteX203" fmla="*/ 694922 w 1673277"/>
                  <a:gd name="connsiteY203" fmla="*/ 726531 h 1241382"/>
                  <a:gd name="connsiteX204" fmla="*/ 736972 w 1673277"/>
                  <a:gd name="connsiteY204" fmla="*/ 803990 h 1241382"/>
                  <a:gd name="connsiteX205" fmla="*/ 694922 w 1673277"/>
                  <a:gd name="connsiteY205" fmla="*/ 881449 h 1241382"/>
                  <a:gd name="connsiteX206" fmla="*/ 652873 w 1673277"/>
                  <a:gd name="connsiteY206" fmla="*/ 803990 h 1241382"/>
                  <a:gd name="connsiteX207" fmla="*/ 694922 w 1673277"/>
                  <a:gd name="connsiteY207" fmla="*/ 726531 h 1241382"/>
                  <a:gd name="connsiteX208" fmla="*/ 852346 w 1673277"/>
                  <a:gd name="connsiteY208" fmla="*/ 724540 h 1241382"/>
                  <a:gd name="connsiteX209" fmla="*/ 902275 w 1673277"/>
                  <a:gd name="connsiteY209" fmla="*/ 781641 h 1241382"/>
                  <a:gd name="connsiteX210" fmla="*/ 891352 w 1673277"/>
                  <a:gd name="connsiteY210" fmla="*/ 869099 h 1241382"/>
                  <a:gd name="connsiteX211" fmla="*/ 823963 w 1673277"/>
                  <a:gd name="connsiteY211" fmla="*/ 812295 h 1241382"/>
                  <a:gd name="connsiteX212" fmla="*/ 834886 w 1673277"/>
                  <a:gd name="connsiteY212" fmla="*/ 724837 h 1241382"/>
                  <a:gd name="connsiteX213" fmla="*/ 852346 w 1673277"/>
                  <a:gd name="connsiteY213" fmla="*/ 724540 h 1241382"/>
                  <a:gd name="connsiteX214" fmla="*/ 199476 w 1673277"/>
                  <a:gd name="connsiteY214" fmla="*/ 721611 h 1241382"/>
                  <a:gd name="connsiteX215" fmla="*/ 236840 w 1673277"/>
                  <a:gd name="connsiteY215" fmla="*/ 742854 h 1241382"/>
                  <a:gd name="connsiteX216" fmla="*/ 177743 w 1673277"/>
                  <a:gd name="connsiteY216" fmla="*/ 808242 h 1241382"/>
                  <a:gd name="connsiteX217" fmla="*/ 90715 w 1673277"/>
                  <a:gd name="connsiteY217" fmla="*/ 794306 h 1241382"/>
                  <a:gd name="connsiteX218" fmla="*/ 149812 w 1673277"/>
                  <a:gd name="connsiteY218" fmla="*/ 728918 h 1241382"/>
                  <a:gd name="connsiteX219" fmla="*/ 179349 w 1673277"/>
                  <a:gd name="connsiteY219" fmla="*/ 722021 h 1241382"/>
                  <a:gd name="connsiteX220" fmla="*/ 199476 w 1673277"/>
                  <a:gd name="connsiteY220" fmla="*/ 721611 h 1241382"/>
                  <a:gd name="connsiteX221" fmla="*/ 1051378 w 1673277"/>
                  <a:gd name="connsiteY221" fmla="*/ 714991 h 1241382"/>
                  <a:gd name="connsiteX222" fmla="*/ 1066839 w 1673277"/>
                  <a:gd name="connsiteY222" fmla="*/ 723108 h 1241382"/>
                  <a:gd name="connsiteX223" fmla="*/ 1037266 w 1673277"/>
                  <a:gd name="connsiteY223" fmla="*/ 806135 h 1241382"/>
                  <a:gd name="connsiteX224" fmla="*/ 951530 w 1673277"/>
                  <a:gd name="connsiteY224" fmla="*/ 826566 h 1241382"/>
                  <a:gd name="connsiteX225" fmla="*/ 981103 w 1673277"/>
                  <a:gd name="connsiteY225" fmla="*/ 743539 h 1241382"/>
                  <a:gd name="connsiteX226" fmla="*/ 1051378 w 1673277"/>
                  <a:gd name="connsiteY226" fmla="*/ 714991 h 1241382"/>
                  <a:gd name="connsiteX227" fmla="*/ 1370065 w 1673277"/>
                  <a:gd name="connsiteY227" fmla="*/ 684007 h 1241382"/>
                  <a:gd name="connsiteX228" fmla="*/ 1385526 w 1673277"/>
                  <a:gd name="connsiteY228" fmla="*/ 692125 h 1241382"/>
                  <a:gd name="connsiteX229" fmla="*/ 1355952 w 1673277"/>
                  <a:gd name="connsiteY229" fmla="*/ 775152 h 1241382"/>
                  <a:gd name="connsiteX230" fmla="*/ 1270218 w 1673277"/>
                  <a:gd name="connsiteY230" fmla="*/ 795582 h 1241382"/>
                  <a:gd name="connsiteX231" fmla="*/ 1299790 w 1673277"/>
                  <a:gd name="connsiteY231" fmla="*/ 712555 h 1241382"/>
                  <a:gd name="connsiteX232" fmla="*/ 1370065 w 1673277"/>
                  <a:gd name="connsiteY232" fmla="*/ 684007 h 1241382"/>
                  <a:gd name="connsiteX233" fmla="*/ 1204314 w 1673277"/>
                  <a:gd name="connsiteY233" fmla="*/ 669240 h 1241382"/>
                  <a:gd name="connsiteX234" fmla="*/ 1257943 w 1673277"/>
                  <a:gd name="connsiteY234" fmla="*/ 698619 h 1241382"/>
                  <a:gd name="connsiteX235" fmla="*/ 1189543 w 1673277"/>
                  <a:gd name="connsiteY235" fmla="*/ 754201 h 1241382"/>
                  <a:gd name="connsiteX236" fmla="*/ 1105669 w 1673277"/>
                  <a:gd name="connsiteY236" fmla="*/ 727122 h 1241382"/>
                  <a:gd name="connsiteX237" fmla="*/ 1174070 w 1673277"/>
                  <a:gd name="connsiteY237" fmla="*/ 671539 h 1241382"/>
                  <a:gd name="connsiteX238" fmla="*/ 1204314 w 1673277"/>
                  <a:gd name="connsiteY238" fmla="*/ 669240 h 1241382"/>
                  <a:gd name="connsiteX239" fmla="*/ 1589976 w 1673277"/>
                  <a:gd name="connsiteY239" fmla="*/ 653270 h 1241382"/>
                  <a:gd name="connsiteX240" fmla="*/ 1644317 w 1673277"/>
                  <a:gd name="connsiteY240" fmla="*/ 666173 h 1241382"/>
                  <a:gd name="connsiteX241" fmla="*/ 1657156 w 1673277"/>
                  <a:gd name="connsiteY241" fmla="*/ 683943 h 1241382"/>
                  <a:gd name="connsiteX242" fmla="*/ 1662159 w 1673277"/>
                  <a:gd name="connsiteY242" fmla="*/ 703782 h 1241382"/>
                  <a:gd name="connsiteX243" fmla="*/ 1644317 w 1673277"/>
                  <a:gd name="connsiteY243" fmla="*/ 728475 h 1241382"/>
                  <a:gd name="connsiteX244" fmla="*/ 1589976 w 1673277"/>
                  <a:gd name="connsiteY244" fmla="*/ 741378 h 1241382"/>
                  <a:gd name="connsiteX245" fmla="*/ 1513127 w 1673277"/>
                  <a:gd name="connsiteY245" fmla="*/ 697324 h 1241382"/>
                  <a:gd name="connsiteX246" fmla="*/ 1589976 w 1673277"/>
                  <a:gd name="connsiteY246" fmla="*/ 653270 h 1241382"/>
                  <a:gd name="connsiteX247" fmla="*/ 336024 w 1673277"/>
                  <a:gd name="connsiteY247" fmla="*/ 645277 h 1241382"/>
                  <a:gd name="connsiteX248" fmla="*/ 366268 w 1673277"/>
                  <a:gd name="connsiteY248" fmla="*/ 647577 h 1241382"/>
                  <a:gd name="connsiteX249" fmla="*/ 434668 w 1673277"/>
                  <a:gd name="connsiteY249" fmla="*/ 703160 h 1241382"/>
                  <a:gd name="connsiteX250" fmla="*/ 350794 w 1673277"/>
                  <a:gd name="connsiteY250" fmla="*/ 730239 h 1241382"/>
                  <a:gd name="connsiteX251" fmla="*/ 282395 w 1673277"/>
                  <a:gd name="connsiteY251" fmla="*/ 674656 h 1241382"/>
                  <a:gd name="connsiteX252" fmla="*/ 336024 w 1673277"/>
                  <a:gd name="connsiteY252" fmla="*/ 645277 h 1241382"/>
                  <a:gd name="connsiteX253" fmla="*/ 916233 w 1673277"/>
                  <a:gd name="connsiteY253" fmla="*/ 635601 h 1241382"/>
                  <a:gd name="connsiteX254" fmla="*/ 993082 w 1673277"/>
                  <a:gd name="connsiteY254" fmla="*/ 679655 h 1241382"/>
                  <a:gd name="connsiteX255" fmla="*/ 916233 w 1673277"/>
                  <a:gd name="connsiteY255" fmla="*/ 723709 h 1241382"/>
                  <a:gd name="connsiteX256" fmla="*/ 839384 w 1673277"/>
                  <a:gd name="connsiteY256" fmla="*/ 679655 h 1241382"/>
                  <a:gd name="connsiteX257" fmla="*/ 916233 w 1673277"/>
                  <a:gd name="connsiteY257" fmla="*/ 635601 h 1241382"/>
                  <a:gd name="connsiteX258" fmla="*/ 35766 w 1673277"/>
                  <a:gd name="connsiteY258" fmla="*/ 608371 h 1241382"/>
                  <a:gd name="connsiteX259" fmla="*/ 85873 w 1673277"/>
                  <a:gd name="connsiteY259" fmla="*/ 629924 h 1241382"/>
                  <a:gd name="connsiteX260" fmla="*/ 102702 w 1673277"/>
                  <a:gd name="connsiteY260" fmla="*/ 663325 h 1241382"/>
                  <a:gd name="connsiteX261" fmla="*/ 18828 w 1673277"/>
                  <a:gd name="connsiteY261" fmla="*/ 690403 h 1241382"/>
                  <a:gd name="connsiteX262" fmla="*/ 15634 w 1673277"/>
                  <a:gd name="connsiteY262" fmla="*/ 689029 h 1241382"/>
                  <a:gd name="connsiteX263" fmla="*/ 648156 w 1673277"/>
                  <a:gd name="connsiteY263" fmla="*/ 585496 h 1241382"/>
                  <a:gd name="connsiteX264" fmla="*/ 665615 w 1673277"/>
                  <a:gd name="connsiteY264" fmla="*/ 585793 h 1241382"/>
                  <a:gd name="connsiteX265" fmla="*/ 676538 w 1673277"/>
                  <a:gd name="connsiteY265" fmla="*/ 673251 h 1241382"/>
                  <a:gd name="connsiteX266" fmla="*/ 609149 w 1673277"/>
                  <a:gd name="connsiteY266" fmla="*/ 730055 h 1241382"/>
                  <a:gd name="connsiteX267" fmla="*/ 598226 w 1673277"/>
                  <a:gd name="connsiteY267" fmla="*/ 642597 h 1241382"/>
                  <a:gd name="connsiteX268" fmla="*/ 648156 w 1673277"/>
                  <a:gd name="connsiteY268" fmla="*/ 585496 h 1241382"/>
                  <a:gd name="connsiteX269" fmla="*/ 449123 w 1673277"/>
                  <a:gd name="connsiteY269" fmla="*/ 575946 h 1241382"/>
                  <a:gd name="connsiteX270" fmla="*/ 519398 w 1673277"/>
                  <a:gd name="connsiteY270" fmla="*/ 604495 h 1241382"/>
                  <a:gd name="connsiteX271" fmla="*/ 548971 w 1673277"/>
                  <a:gd name="connsiteY271" fmla="*/ 687522 h 1241382"/>
                  <a:gd name="connsiteX272" fmla="*/ 463236 w 1673277"/>
                  <a:gd name="connsiteY272" fmla="*/ 667091 h 1241382"/>
                  <a:gd name="connsiteX273" fmla="*/ 433662 w 1673277"/>
                  <a:gd name="connsiteY273" fmla="*/ 584064 h 1241382"/>
                  <a:gd name="connsiteX274" fmla="*/ 449123 w 1673277"/>
                  <a:gd name="connsiteY274" fmla="*/ 575946 h 1241382"/>
                  <a:gd name="connsiteX275" fmla="*/ 1506783 w 1673277"/>
                  <a:gd name="connsiteY275" fmla="*/ 559401 h 1241382"/>
                  <a:gd name="connsiteX276" fmla="*/ 1583632 w 1673277"/>
                  <a:gd name="connsiteY276" fmla="*/ 603455 h 1241382"/>
                  <a:gd name="connsiteX277" fmla="*/ 1506783 w 1673277"/>
                  <a:gd name="connsiteY277" fmla="*/ 647509 h 1241382"/>
                  <a:gd name="connsiteX278" fmla="*/ 1429934 w 1673277"/>
                  <a:gd name="connsiteY278" fmla="*/ 603455 h 1241382"/>
                  <a:gd name="connsiteX279" fmla="*/ 1506783 w 1673277"/>
                  <a:gd name="connsiteY279" fmla="*/ 559401 h 1241382"/>
                  <a:gd name="connsiteX280" fmla="*/ 1345952 w 1673277"/>
                  <a:gd name="connsiteY280" fmla="*/ 549731 h 1241382"/>
                  <a:gd name="connsiteX281" fmla="*/ 1399581 w 1673277"/>
                  <a:gd name="connsiteY281" fmla="*/ 579110 h 1241382"/>
                  <a:gd name="connsiteX282" fmla="*/ 1331182 w 1673277"/>
                  <a:gd name="connsiteY282" fmla="*/ 634693 h 1241382"/>
                  <a:gd name="connsiteX283" fmla="*/ 1247309 w 1673277"/>
                  <a:gd name="connsiteY283" fmla="*/ 607614 h 1241382"/>
                  <a:gd name="connsiteX284" fmla="*/ 1315708 w 1673277"/>
                  <a:gd name="connsiteY284" fmla="*/ 552031 h 1241382"/>
                  <a:gd name="connsiteX285" fmla="*/ 1345952 w 1673277"/>
                  <a:gd name="connsiteY285" fmla="*/ 549731 h 1241382"/>
                  <a:gd name="connsiteX286" fmla="*/ 1108917 w 1673277"/>
                  <a:gd name="connsiteY286" fmla="*/ 546794 h 1241382"/>
                  <a:gd name="connsiteX287" fmla="*/ 1124379 w 1673277"/>
                  <a:gd name="connsiteY287" fmla="*/ 554911 h 1241382"/>
                  <a:gd name="connsiteX288" fmla="*/ 1094805 w 1673277"/>
                  <a:gd name="connsiteY288" fmla="*/ 637938 h 1241382"/>
                  <a:gd name="connsiteX289" fmla="*/ 1009070 w 1673277"/>
                  <a:gd name="connsiteY289" fmla="*/ 658370 h 1241382"/>
                  <a:gd name="connsiteX290" fmla="*/ 1038643 w 1673277"/>
                  <a:gd name="connsiteY290" fmla="*/ 575342 h 1241382"/>
                  <a:gd name="connsiteX291" fmla="*/ 1108917 w 1673277"/>
                  <a:gd name="connsiteY291" fmla="*/ 546794 h 1241382"/>
                  <a:gd name="connsiteX292" fmla="*/ 130437 w 1673277"/>
                  <a:gd name="connsiteY292" fmla="*/ 544963 h 1241382"/>
                  <a:gd name="connsiteX293" fmla="*/ 200711 w 1673277"/>
                  <a:gd name="connsiteY293" fmla="*/ 573511 h 1241382"/>
                  <a:gd name="connsiteX294" fmla="*/ 230284 w 1673277"/>
                  <a:gd name="connsiteY294" fmla="*/ 656538 h 1241382"/>
                  <a:gd name="connsiteX295" fmla="*/ 144549 w 1673277"/>
                  <a:gd name="connsiteY295" fmla="*/ 636107 h 1241382"/>
                  <a:gd name="connsiteX296" fmla="*/ 114975 w 1673277"/>
                  <a:gd name="connsiteY296" fmla="*/ 553081 h 1241382"/>
                  <a:gd name="connsiteX297" fmla="*/ 130437 w 1673277"/>
                  <a:gd name="connsiteY297" fmla="*/ 544963 h 1241382"/>
                  <a:gd name="connsiteX298" fmla="*/ 874329 w 1673277"/>
                  <a:gd name="connsiteY298" fmla="*/ 537941 h 1241382"/>
                  <a:gd name="connsiteX299" fmla="*/ 889791 w 1673277"/>
                  <a:gd name="connsiteY299" fmla="*/ 546059 h 1241382"/>
                  <a:gd name="connsiteX300" fmla="*/ 860217 w 1673277"/>
                  <a:gd name="connsiteY300" fmla="*/ 629086 h 1241382"/>
                  <a:gd name="connsiteX301" fmla="*/ 774482 w 1673277"/>
                  <a:gd name="connsiteY301" fmla="*/ 649517 h 1241382"/>
                  <a:gd name="connsiteX302" fmla="*/ 804055 w 1673277"/>
                  <a:gd name="connsiteY302" fmla="*/ 566489 h 1241382"/>
                  <a:gd name="connsiteX303" fmla="*/ 874329 w 1673277"/>
                  <a:gd name="connsiteY303" fmla="*/ 537941 h 1241382"/>
                  <a:gd name="connsiteX304" fmla="*/ 296188 w 1673277"/>
                  <a:gd name="connsiteY304" fmla="*/ 530195 h 1241382"/>
                  <a:gd name="connsiteX305" fmla="*/ 326432 w 1673277"/>
                  <a:gd name="connsiteY305" fmla="*/ 532495 h 1241382"/>
                  <a:gd name="connsiteX306" fmla="*/ 394832 w 1673277"/>
                  <a:gd name="connsiteY306" fmla="*/ 588078 h 1241382"/>
                  <a:gd name="connsiteX307" fmla="*/ 310958 w 1673277"/>
                  <a:gd name="connsiteY307" fmla="*/ 615157 h 1241382"/>
                  <a:gd name="connsiteX308" fmla="*/ 242559 w 1673277"/>
                  <a:gd name="connsiteY308" fmla="*/ 559574 h 1241382"/>
                  <a:gd name="connsiteX309" fmla="*/ 296188 w 1673277"/>
                  <a:gd name="connsiteY309" fmla="*/ 530195 h 1241382"/>
                  <a:gd name="connsiteX310" fmla="*/ 1029246 w 1673277"/>
                  <a:gd name="connsiteY310" fmla="*/ 484827 h 1241382"/>
                  <a:gd name="connsiteX311" fmla="*/ 1044708 w 1673277"/>
                  <a:gd name="connsiteY311" fmla="*/ 492944 h 1241382"/>
                  <a:gd name="connsiteX312" fmla="*/ 1015134 w 1673277"/>
                  <a:gd name="connsiteY312" fmla="*/ 575971 h 1241382"/>
                  <a:gd name="connsiteX313" fmla="*/ 929399 w 1673277"/>
                  <a:gd name="connsiteY313" fmla="*/ 596402 h 1241382"/>
                  <a:gd name="connsiteX314" fmla="*/ 958972 w 1673277"/>
                  <a:gd name="connsiteY314" fmla="*/ 513375 h 1241382"/>
                  <a:gd name="connsiteX315" fmla="*/ 1029246 w 1673277"/>
                  <a:gd name="connsiteY315" fmla="*/ 484827 h 1241382"/>
                  <a:gd name="connsiteX316" fmla="*/ 1223577 w 1673277"/>
                  <a:gd name="connsiteY316" fmla="*/ 457769 h 1241382"/>
                  <a:gd name="connsiteX317" fmla="*/ 1239480 w 1673277"/>
                  <a:gd name="connsiteY317" fmla="*/ 544459 h 1241382"/>
                  <a:gd name="connsiteX318" fmla="*/ 1175446 w 1673277"/>
                  <a:gd name="connsiteY318" fmla="*/ 605020 h 1241382"/>
                  <a:gd name="connsiteX319" fmla="*/ 1159543 w 1673277"/>
                  <a:gd name="connsiteY319" fmla="*/ 518330 h 1241382"/>
                  <a:gd name="connsiteX320" fmla="*/ 1223577 w 1673277"/>
                  <a:gd name="connsiteY320" fmla="*/ 457769 h 1241382"/>
                  <a:gd name="connsiteX321" fmla="*/ 1545132 w 1673277"/>
                  <a:gd name="connsiteY321" fmla="*/ 439076 h 1241382"/>
                  <a:gd name="connsiteX322" fmla="*/ 1570485 w 1673277"/>
                  <a:gd name="connsiteY322" fmla="*/ 445155 h 1241382"/>
                  <a:gd name="connsiteX323" fmla="*/ 1578473 w 1673277"/>
                  <a:gd name="connsiteY323" fmla="*/ 457919 h 1241382"/>
                  <a:gd name="connsiteX324" fmla="*/ 1590076 w 1673277"/>
                  <a:gd name="connsiteY324" fmla="*/ 485691 h 1241382"/>
                  <a:gd name="connsiteX325" fmla="*/ 1581932 w 1673277"/>
                  <a:gd name="connsiteY325" fmla="*/ 501854 h 1241382"/>
                  <a:gd name="connsiteX326" fmla="*/ 1530361 w 1673277"/>
                  <a:gd name="connsiteY326" fmla="*/ 524038 h 1241382"/>
                  <a:gd name="connsiteX327" fmla="*/ 1446488 w 1673277"/>
                  <a:gd name="connsiteY327" fmla="*/ 496958 h 1241382"/>
                  <a:gd name="connsiteX328" fmla="*/ 1514888 w 1673277"/>
                  <a:gd name="connsiteY328" fmla="*/ 441375 h 1241382"/>
                  <a:gd name="connsiteX329" fmla="*/ 1545132 w 1673277"/>
                  <a:gd name="connsiteY329" fmla="*/ 439076 h 1241382"/>
                  <a:gd name="connsiteX330" fmla="*/ 127992 w 1673277"/>
                  <a:gd name="connsiteY330" fmla="*/ 432819 h 1241382"/>
                  <a:gd name="connsiteX331" fmla="*/ 158236 w 1673277"/>
                  <a:gd name="connsiteY331" fmla="*/ 435119 h 1241382"/>
                  <a:gd name="connsiteX332" fmla="*/ 226636 w 1673277"/>
                  <a:gd name="connsiteY332" fmla="*/ 490702 h 1241382"/>
                  <a:gd name="connsiteX333" fmla="*/ 142762 w 1673277"/>
                  <a:gd name="connsiteY333" fmla="*/ 517781 h 1241382"/>
                  <a:gd name="connsiteX334" fmla="*/ 91192 w 1673277"/>
                  <a:gd name="connsiteY334" fmla="*/ 495597 h 1241382"/>
                  <a:gd name="connsiteX335" fmla="*/ 84206 w 1673277"/>
                  <a:gd name="connsiteY335" fmla="*/ 481733 h 1241382"/>
                  <a:gd name="connsiteX336" fmla="*/ 94033 w 1673277"/>
                  <a:gd name="connsiteY336" fmla="*/ 457128 h 1241382"/>
                  <a:gd name="connsiteX337" fmla="*/ 105149 w 1673277"/>
                  <a:gd name="connsiteY337" fmla="*/ 438296 h 1241382"/>
                  <a:gd name="connsiteX338" fmla="*/ 365026 w 1673277"/>
                  <a:gd name="connsiteY338" fmla="*/ 429881 h 1241382"/>
                  <a:gd name="connsiteX339" fmla="*/ 435301 w 1673277"/>
                  <a:gd name="connsiteY339" fmla="*/ 458430 h 1241382"/>
                  <a:gd name="connsiteX340" fmla="*/ 464874 w 1673277"/>
                  <a:gd name="connsiteY340" fmla="*/ 541457 h 1241382"/>
                  <a:gd name="connsiteX341" fmla="*/ 379138 w 1673277"/>
                  <a:gd name="connsiteY341" fmla="*/ 521026 h 1241382"/>
                  <a:gd name="connsiteX342" fmla="*/ 349565 w 1673277"/>
                  <a:gd name="connsiteY342" fmla="*/ 437999 h 1241382"/>
                  <a:gd name="connsiteX343" fmla="*/ 365026 w 1673277"/>
                  <a:gd name="connsiteY343" fmla="*/ 429881 h 1241382"/>
                  <a:gd name="connsiteX344" fmla="*/ 599614 w 1673277"/>
                  <a:gd name="connsiteY344" fmla="*/ 421029 h 1241382"/>
                  <a:gd name="connsiteX345" fmla="*/ 669889 w 1673277"/>
                  <a:gd name="connsiteY345" fmla="*/ 449577 h 1241382"/>
                  <a:gd name="connsiteX346" fmla="*/ 699462 w 1673277"/>
                  <a:gd name="connsiteY346" fmla="*/ 532604 h 1241382"/>
                  <a:gd name="connsiteX347" fmla="*/ 613727 w 1673277"/>
                  <a:gd name="connsiteY347" fmla="*/ 512173 h 1241382"/>
                  <a:gd name="connsiteX348" fmla="*/ 584153 w 1673277"/>
                  <a:gd name="connsiteY348" fmla="*/ 429147 h 1241382"/>
                  <a:gd name="connsiteX349" fmla="*/ 599614 w 1673277"/>
                  <a:gd name="connsiteY349" fmla="*/ 421029 h 1241382"/>
                  <a:gd name="connsiteX350" fmla="*/ 796726 w 1673277"/>
                  <a:gd name="connsiteY350" fmla="*/ 400822 h 1241382"/>
                  <a:gd name="connsiteX351" fmla="*/ 838775 w 1673277"/>
                  <a:gd name="connsiteY351" fmla="*/ 478281 h 1241382"/>
                  <a:gd name="connsiteX352" fmla="*/ 796726 w 1673277"/>
                  <a:gd name="connsiteY352" fmla="*/ 555740 h 1241382"/>
                  <a:gd name="connsiteX353" fmla="*/ 754677 w 1673277"/>
                  <a:gd name="connsiteY353" fmla="*/ 478281 h 1241382"/>
                  <a:gd name="connsiteX354" fmla="*/ 796726 w 1673277"/>
                  <a:gd name="connsiteY354" fmla="*/ 400822 h 1241382"/>
                  <a:gd name="connsiteX355" fmla="*/ 1422396 w 1673277"/>
                  <a:gd name="connsiteY355" fmla="*/ 382268 h 1241382"/>
                  <a:gd name="connsiteX356" fmla="*/ 1438299 w 1673277"/>
                  <a:gd name="connsiteY356" fmla="*/ 468958 h 1241382"/>
                  <a:gd name="connsiteX357" fmla="*/ 1374265 w 1673277"/>
                  <a:gd name="connsiteY357" fmla="*/ 529520 h 1241382"/>
                  <a:gd name="connsiteX358" fmla="*/ 1358362 w 1673277"/>
                  <a:gd name="connsiteY358" fmla="*/ 442830 h 1241382"/>
                  <a:gd name="connsiteX359" fmla="*/ 1422396 w 1673277"/>
                  <a:gd name="connsiteY359" fmla="*/ 382268 h 1241382"/>
                  <a:gd name="connsiteX360" fmla="*/ 911519 w 1673277"/>
                  <a:gd name="connsiteY360" fmla="*/ 373770 h 1241382"/>
                  <a:gd name="connsiteX361" fmla="*/ 931646 w 1673277"/>
                  <a:gd name="connsiteY361" fmla="*/ 374180 h 1241382"/>
                  <a:gd name="connsiteX362" fmla="*/ 961182 w 1673277"/>
                  <a:gd name="connsiteY362" fmla="*/ 381077 h 1241382"/>
                  <a:gd name="connsiteX363" fmla="*/ 1020279 w 1673277"/>
                  <a:gd name="connsiteY363" fmla="*/ 446465 h 1241382"/>
                  <a:gd name="connsiteX364" fmla="*/ 933252 w 1673277"/>
                  <a:gd name="connsiteY364" fmla="*/ 460402 h 1241382"/>
                  <a:gd name="connsiteX365" fmla="*/ 874155 w 1673277"/>
                  <a:gd name="connsiteY365" fmla="*/ 395013 h 1241382"/>
                  <a:gd name="connsiteX366" fmla="*/ 911519 w 1673277"/>
                  <a:gd name="connsiteY366" fmla="*/ 373770 h 1241382"/>
                  <a:gd name="connsiteX367" fmla="*/ 444697 w 1673277"/>
                  <a:gd name="connsiteY367" fmla="*/ 367914 h 1241382"/>
                  <a:gd name="connsiteX368" fmla="*/ 514972 w 1673277"/>
                  <a:gd name="connsiteY368" fmla="*/ 396463 h 1241382"/>
                  <a:gd name="connsiteX369" fmla="*/ 544545 w 1673277"/>
                  <a:gd name="connsiteY369" fmla="*/ 479490 h 1241382"/>
                  <a:gd name="connsiteX370" fmla="*/ 458810 w 1673277"/>
                  <a:gd name="connsiteY370" fmla="*/ 459059 h 1241382"/>
                  <a:gd name="connsiteX371" fmla="*/ 429236 w 1673277"/>
                  <a:gd name="connsiteY371" fmla="*/ 376032 h 1241382"/>
                  <a:gd name="connsiteX372" fmla="*/ 444697 w 1673277"/>
                  <a:gd name="connsiteY372" fmla="*/ 367914 h 1241382"/>
                  <a:gd name="connsiteX373" fmla="*/ 1148332 w 1673277"/>
                  <a:gd name="connsiteY373" fmla="*/ 351540 h 1241382"/>
                  <a:gd name="connsiteX374" fmla="*/ 1164234 w 1673277"/>
                  <a:gd name="connsiteY374" fmla="*/ 438229 h 1241382"/>
                  <a:gd name="connsiteX375" fmla="*/ 1100200 w 1673277"/>
                  <a:gd name="connsiteY375" fmla="*/ 498791 h 1241382"/>
                  <a:gd name="connsiteX376" fmla="*/ 1084297 w 1673277"/>
                  <a:gd name="connsiteY376" fmla="*/ 412101 h 1241382"/>
                  <a:gd name="connsiteX377" fmla="*/ 1148332 w 1673277"/>
                  <a:gd name="connsiteY377" fmla="*/ 351540 h 1241382"/>
                  <a:gd name="connsiteX378" fmla="*/ 250367 w 1673277"/>
                  <a:gd name="connsiteY378" fmla="*/ 340856 h 1241382"/>
                  <a:gd name="connsiteX379" fmla="*/ 314401 w 1673277"/>
                  <a:gd name="connsiteY379" fmla="*/ 401418 h 1241382"/>
                  <a:gd name="connsiteX380" fmla="*/ 298498 w 1673277"/>
                  <a:gd name="connsiteY380" fmla="*/ 488108 h 1241382"/>
                  <a:gd name="connsiteX381" fmla="*/ 234464 w 1673277"/>
                  <a:gd name="connsiteY381" fmla="*/ 427547 h 1241382"/>
                  <a:gd name="connsiteX382" fmla="*/ 250367 w 1673277"/>
                  <a:gd name="connsiteY382" fmla="*/ 340856 h 1241382"/>
                  <a:gd name="connsiteX383" fmla="*/ 1347934 w 1673277"/>
                  <a:gd name="connsiteY383" fmla="*/ 329910 h 1241382"/>
                  <a:gd name="connsiteX384" fmla="*/ 1363395 w 1673277"/>
                  <a:gd name="connsiteY384" fmla="*/ 338027 h 1241382"/>
                  <a:gd name="connsiteX385" fmla="*/ 1333821 w 1673277"/>
                  <a:gd name="connsiteY385" fmla="*/ 421054 h 1241382"/>
                  <a:gd name="connsiteX386" fmla="*/ 1248086 w 1673277"/>
                  <a:gd name="connsiteY386" fmla="*/ 441485 h 1241382"/>
                  <a:gd name="connsiteX387" fmla="*/ 1277660 w 1673277"/>
                  <a:gd name="connsiteY387" fmla="*/ 358458 h 1241382"/>
                  <a:gd name="connsiteX388" fmla="*/ 1347934 w 1673277"/>
                  <a:gd name="connsiteY388" fmla="*/ 329910 h 1241382"/>
                  <a:gd name="connsiteX389" fmla="*/ 1497370 w 1673277"/>
                  <a:gd name="connsiteY389" fmla="*/ 328335 h 1241382"/>
                  <a:gd name="connsiteX390" fmla="*/ 1547899 w 1673277"/>
                  <a:gd name="connsiteY390" fmla="*/ 409068 h 1241382"/>
                  <a:gd name="connsiteX391" fmla="*/ 1542722 w 1673277"/>
                  <a:gd name="connsiteY391" fmla="*/ 415645 h 1241382"/>
                  <a:gd name="connsiteX392" fmla="*/ 1507411 w 1673277"/>
                  <a:gd name="connsiteY392" fmla="*/ 427972 h 1241382"/>
                  <a:gd name="connsiteX393" fmla="*/ 1491509 w 1673277"/>
                  <a:gd name="connsiteY393" fmla="*/ 341282 h 1241382"/>
                  <a:gd name="connsiteX394" fmla="*/ 677217 w 1673277"/>
                  <a:gd name="connsiteY394" fmla="*/ 283910 h 1241382"/>
                  <a:gd name="connsiteX395" fmla="*/ 719266 w 1673277"/>
                  <a:gd name="connsiteY395" fmla="*/ 361369 h 1241382"/>
                  <a:gd name="connsiteX396" fmla="*/ 677217 w 1673277"/>
                  <a:gd name="connsiteY396" fmla="*/ 438828 h 1241382"/>
                  <a:gd name="connsiteX397" fmla="*/ 635168 w 1673277"/>
                  <a:gd name="connsiteY397" fmla="*/ 361369 h 1241382"/>
                  <a:gd name="connsiteX398" fmla="*/ 677217 w 1673277"/>
                  <a:gd name="connsiteY398" fmla="*/ 283910 h 1241382"/>
                  <a:gd name="connsiteX399" fmla="*/ 217361 w 1673277"/>
                  <a:gd name="connsiteY399" fmla="*/ 271172 h 1241382"/>
                  <a:gd name="connsiteX400" fmla="*/ 228828 w 1673277"/>
                  <a:gd name="connsiteY400" fmla="*/ 287291 h 1241382"/>
                  <a:gd name="connsiteX401" fmla="*/ 225858 w 1673277"/>
                  <a:gd name="connsiteY401" fmla="*/ 324573 h 1241382"/>
                  <a:gd name="connsiteX402" fmla="*/ 189115 w 1673277"/>
                  <a:gd name="connsiteY402" fmla="*/ 331553 h 1241382"/>
                  <a:gd name="connsiteX403" fmla="*/ 172158 w 1673277"/>
                  <a:gd name="connsiteY403" fmla="*/ 324772 h 1241382"/>
                  <a:gd name="connsiteX404" fmla="*/ 175913 w 1673277"/>
                  <a:gd name="connsiteY404" fmla="*/ 318410 h 1241382"/>
                  <a:gd name="connsiteX405" fmla="*/ 955781 w 1673277"/>
                  <a:gd name="connsiteY405" fmla="*/ 263115 h 1241382"/>
                  <a:gd name="connsiteX406" fmla="*/ 975908 w 1673277"/>
                  <a:gd name="connsiteY406" fmla="*/ 263525 h 1241382"/>
                  <a:gd name="connsiteX407" fmla="*/ 1005444 w 1673277"/>
                  <a:gd name="connsiteY407" fmla="*/ 270422 h 1241382"/>
                  <a:gd name="connsiteX408" fmla="*/ 1064541 w 1673277"/>
                  <a:gd name="connsiteY408" fmla="*/ 335810 h 1241382"/>
                  <a:gd name="connsiteX409" fmla="*/ 977514 w 1673277"/>
                  <a:gd name="connsiteY409" fmla="*/ 349746 h 1241382"/>
                  <a:gd name="connsiteX410" fmla="*/ 918417 w 1673277"/>
                  <a:gd name="connsiteY410" fmla="*/ 284358 h 1241382"/>
                  <a:gd name="connsiteX411" fmla="*/ 955781 w 1673277"/>
                  <a:gd name="connsiteY411" fmla="*/ 263115 h 1241382"/>
                  <a:gd name="connsiteX412" fmla="*/ 562425 w 1673277"/>
                  <a:gd name="connsiteY412" fmla="*/ 256857 h 1241382"/>
                  <a:gd name="connsiteX413" fmla="*/ 599789 w 1673277"/>
                  <a:gd name="connsiteY413" fmla="*/ 278101 h 1241382"/>
                  <a:gd name="connsiteX414" fmla="*/ 540692 w 1673277"/>
                  <a:gd name="connsiteY414" fmla="*/ 343489 h 1241382"/>
                  <a:gd name="connsiteX415" fmla="*/ 453664 w 1673277"/>
                  <a:gd name="connsiteY415" fmla="*/ 329553 h 1241382"/>
                  <a:gd name="connsiteX416" fmla="*/ 512761 w 1673277"/>
                  <a:gd name="connsiteY416" fmla="*/ 264165 h 1241382"/>
                  <a:gd name="connsiteX417" fmla="*/ 542298 w 1673277"/>
                  <a:gd name="connsiteY417" fmla="*/ 257268 h 1241382"/>
                  <a:gd name="connsiteX418" fmla="*/ 562425 w 1673277"/>
                  <a:gd name="connsiteY418" fmla="*/ 256857 h 1241382"/>
                  <a:gd name="connsiteX419" fmla="*/ 874329 w 1673277"/>
                  <a:gd name="connsiteY419" fmla="*/ 254664 h 1241382"/>
                  <a:gd name="connsiteX420" fmla="*/ 889790 w 1673277"/>
                  <a:gd name="connsiteY420" fmla="*/ 262782 h 1241382"/>
                  <a:gd name="connsiteX421" fmla="*/ 860216 w 1673277"/>
                  <a:gd name="connsiteY421" fmla="*/ 345808 h 1241382"/>
                  <a:gd name="connsiteX422" fmla="*/ 774481 w 1673277"/>
                  <a:gd name="connsiteY422" fmla="*/ 366239 h 1241382"/>
                  <a:gd name="connsiteX423" fmla="*/ 804054 w 1673277"/>
                  <a:gd name="connsiteY423" fmla="*/ 283212 h 1241382"/>
                  <a:gd name="connsiteX424" fmla="*/ 874329 w 1673277"/>
                  <a:gd name="connsiteY424" fmla="*/ 254664 h 1241382"/>
                  <a:gd name="connsiteX425" fmla="*/ 1412441 w 1673277"/>
                  <a:gd name="connsiteY425" fmla="*/ 236296 h 1241382"/>
                  <a:gd name="connsiteX426" fmla="*/ 1474092 w 1673277"/>
                  <a:gd name="connsiteY426" fmla="*/ 302816 h 1241382"/>
                  <a:gd name="connsiteX427" fmla="*/ 1470413 w 1673277"/>
                  <a:gd name="connsiteY427" fmla="*/ 310944 h 1241382"/>
                  <a:gd name="connsiteX428" fmla="*/ 1418887 w 1673277"/>
                  <a:gd name="connsiteY428" fmla="*/ 343874 h 1241382"/>
                  <a:gd name="connsiteX429" fmla="*/ 1402985 w 1673277"/>
                  <a:gd name="connsiteY429" fmla="*/ 257184 h 1241382"/>
                  <a:gd name="connsiteX430" fmla="*/ 325612 w 1673277"/>
                  <a:gd name="connsiteY430" fmla="*/ 234627 h 1241382"/>
                  <a:gd name="connsiteX431" fmla="*/ 389646 w 1673277"/>
                  <a:gd name="connsiteY431" fmla="*/ 295189 h 1241382"/>
                  <a:gd name="connsiteX432" fmla="*/ 373744 w 1673277"/>
                  <a:gd name="connsiteY432" fmla="*/ 381879 h 1241382"/>
                  <a:gd name="connsiteX433" fmla="*/ 309710 w 1673277"/>
                  <a:gd name="connsiteY433" fmla="*/ 321317 h 1241382"/>
                  <a:gd name="connsiteX434" fmla="*/ 325612 w 1673277"/>
                  <a:gd name="connsiteY434" fmla="*/ 234627 h 1241382"/>
                  <a:gd name="connsiteX435" fmla="*/ 1239723 w 1673277"/>
                  <a:gd name="connsiteY435" fmla="*/ 231044 h 1241382"/>
                  <a:gd name="connsiteX436" fmla="*/ 1293352 w 1673277"/>
                  <a:gd name="connsiteY436" fmla="*/ 260423 h 1241382"/>
                  <a:gd name="connsiteX437" fmla="*/ 1224953 w 1673277"/>
                  <a:gd name="connsiteY437" fmla="*/ 316006 h 1241382"/>
                  <a:gd name="connsiteX438" fmla="*/ 1141080 w 1673277"/>
                  <a:gd name="connsiteY438" fmla="*/ 288927 h 1241382"/>
                  <a:gd name="connsiteX439" fmla="*/ 1209479 w 1673277"/>
                  <a:gd name="connsiteY439" fmla="*/ 233344 h 1241382"/>
                  <a:gd name="connsiteX440" fmla="*/ 1239723 w 1673277"/>
                  <a:gd name="connsiteY440" fmla="*/ 231044 h 1241382"/>
                  <a:gd name="connsiteX441" fmla="*/ 326442 w 1673277"/>
                  <a:gd name="connsiteY441" fmla="*/ 159267 h 1241382"/>
                  <a:gd name="connsiteX442" fmla="*/ 332865 w 1673277"/>
                  <a:gd name="connsiteY442" fmla="*/ 172014 h 1241382"/>
                  <a:gd name="connsiteX443" fmla="*/ 305094 w 1673277"/>
                  <a:gd name="connsiteY443" fmla="*/ 197066 h 1241382"/>
                  <a:gd name="connsiteX444" fmla="*/ 281641 w 1673277"/>
                  <a:gd name="connsiteY444" fmla="*/ 197913 h 1241382"/>
                  <a:gd name="connsiteX445" fmla="*/ 288021 w 1673277"/>
                  <a:gd name="connsiteY445" fmla="*/ 190642 h 1241382"/>
                  <a:gd name="connsiteX446" fmla="*/ 1151199 w 1673277"/>
                  <a:gd name="connsiteY446" fmla="*/ 146946 h 1241382"/>
                  <a:gd name="connsiteX447" fmla="*/ 1204828 w 1673277"/>
                  <a:gd name="connsiteY447" fmla="*/ 176325 h 1241382"/>
                  <a:gd name="connsiteX448" fmla="*/ 1136429 w 1673277"/>
                  <a:gd name="connsiteY448" fmla="*/ 231907 h 1241382"/>
                  <a:gd name="connsiteX449" fmla="*/ 1052555 w 1673277"/>
                  <a:gd name="connsiteY449" fmla="*/ 204829 h 1241382"/>
                  <a:gd name="connsiteX450" fmla="*/ 1120955 w 1673277"/>
                  <a:gd name="connsiteY450" fmla="*/ 149246 h 1241382"/>
                  <a:gd name="connsiteX451" fmla="*/ 1151199 w 1673277"/>
                  <a:gd name="connsiteY451" fmla="*/ 146946 h 1241382"/>
                  <a:gd name="connsiteX452" fmla="*/ 518163 w 1673277"/>
                  <a:gd name="connsiteY452" fmla="*/ 146202 h 1241382"/>
                  <a:gd name="connsiteX453" fmla="*/ 555527 w 1673277"/>
                  <a:gd name="connsiteY453" fmla="*/ 167446 h 1241382"/>
                  <a:gd name="connsiteX454" fmla="*/ 496430 w 1673277"/>
                  <a:gd name="connsiteY454" fmla="*/ 232834 h 1241382"/>
                  <a:gd name="connsiteX455" fmla="*/ 409402 w 1673277"/>
                  <a:gd name="connsiteY455" fmla="*/ 218897 h 1241382"/>
                  <a:gd name="connsiteX456" fmla="*/ 468499 w 1673277"/>
                  <a:gd name="connsiteY456" fmla="*/ 153509 h 1241382"/>
                  <a:gd name="connsiteX457" fmla="*/ 498036 w 1673277"/>
                  <a:gd name="connsiteY457" fmla="*/ 146613 h 1241382"/>
                  <a:gd name="connsiteX458" fmla="*/ 518163 w 1673277"/>
                  <a:gd name="connsiteY458" fmla="*/ 146202 h 1241382"/>
                  <a:gd name="connsiteX459" fmla="*/ 599615 w 1673277"/>
                  <a:gd name="connsiteY459" fmla="*/ 137752 h 1241382"/>
                  <a:gd name="connsiteX460" fmla="*/ 669889 w 1673277"/>
                  <a:gd name="connsiteY460" fmla="*/ 166300 h 1241382"/>
                  <a:gd name="connsiteX461" fmla="*/ 699462 w 1673277"/>
                  <a:gd name="connsiteY461" fmla="*/ 249327 h 1241382"/>
                  <a:gd name="connsiteX462" fmla="*/ 613727 w 1673277"/>
                  <a:gd name="connsiteY462" fmla="*/ 228896 h 1241382"/>
                  <a:gd name="connsiteX463" fmla="*/ 584154 w 1673277"/>
                  <a:gd name="connsiteY463" fmla="*/ 145869 h 1241382"/>
                  <a:gd name="connsiteX464" fmla="*/ 599615 w 1673277"/>
                  <a:gd name="connsiteY464" fmla="*/ 137752 h 1241382"/>
                  <a:gd name="connsiteX465" fmla="*/ 965298 w 1673277"/>
                  <a:gd name="connsiteY465" fmla="*/ 124814 h 1241382"/>
                  <a:gd name="connsiteX466" fmla="*/ 1018927 w 1673277"/>
                  <a:gd name="connsiteY466" fmla="*/ 154193 h 1241382"/>
                  <a:gd name="connsiteX467" fmla="*/ 950527 w 1673277"/>
                  <a:gd name="connsiteY467" fmla="*/ 209776 h 1241382"/>
                  <a:gd name="connsiteX468" fmla="*/ 866654 w 1673277"/>
                  <a:gd name="connsiteY468" fmla="*/ 182697 h 1241382"/>
                  <a:gd name="connsiteX469" fmla="*/ 935054 w 1673277"/>
                  <a:gd name="connsiteY469" fmla="*/ 127114 h 1241382"/>
                  <a:gd name="connsiteX470" fmla="*/ 965298 w 1673277"/>
                  <a:gd name="connsiteY470" fmla="*/ 124814 h 1241382"/>
                  <a:gd name="connsiteX471" fmla="*/ 1252565 w 1673277"/>
                  <a:gd name="connsiteY471" fmla="*/ 114182 h 1241382"/>
                  <a:gd name="connsiteX472" fmla="*/ 1365219 w 1673277"/>
                  <a:gd name="connsiteY472" fmla="*/ 192704 h 1241382"/>
                  <a:gd name="connsiteX473" fmla="*/ 1351954 w 1673277"/>
                  <a:gd name="connsiteY473" fmla="*/ 201403 h 1241382"/>
                  <a:gd name="connsiteX474" fmla="*/ 1296201 w 1673277"/>
                  <a:gd name="connsiteY474" fmla="*/ 194829 h 1241382"/>
                  <a:gd name="connsiteX475" fmla="*/ 1237104 w 1673277"/>
                  <a:gd name="connsiteY475" fmla="*/ 129441 h 1241382"/>
                  <a:gd name="connsiteX476" fmla="*/ 1250364 w 1673277"/>
                  <a:gd name="connsiteY476" fmla="*/ 114783 h 1241382"/>
                  <a:gd name="connsiteX477" fmla="*/ 779021 w 1673277"/>
                  <a:gd name="connsiteY477" fmla="*/ 113118 h 1241382"/>
                  <a:gd name="connsiteX478" fmla="*/ 821070 w 1673277"/>
                  <a:gd name="connsiteY478" fmla="*/ 190577 h 1241382"/>
                  <a:gd name="connsiteX479" fmla="*/ 779021 w 1673277"/>
                  <a:gd name="connsiteY479" fmla="*/ 268036 h 1241382"/>
                  <a:gd name="connsiteX480" fmla="*/ 736972 w 1673277"/>
                  <a:gd name="connsiteY480" fmla="*/ 190577 h 1241382"/>
                  <a:gd name="connsiteX481" fmla="*/ 779021 w 1673277"/>
                  <a:gd name="connsiteY481" fmla="*/ 113118 h 1241382"/>
                  <a:gd name="connsiteX482" fmla="*/ 399056 w 1673277"/>
                  <a:gd name="connsiteY482" fmla="*/ 108063 h 1241382"/>
                  <a:gd name="connsiteX483" fmla="*/ 393618 w 1673277"/>
                  <a:gd name="connsiteY483" fmla="*/ 112968 h 1241382"/>
                  <a:gd name="connsiteX484" fmla="*/ 391088 w 1673277"/>
                  <a:gd name="connsiteY484" fmla="*/ 113059 h 1241382"/>
                  <a:gd name="connsiteX485" fmla="*/ 1087528 w 1673277"/>
                  <a:gd name="connsiteY485" fmla="*/ 42831 h 1241382"/>
                  <a:gd name="connsiteX486" fmla="*/ 1152965 w 1673277"/>
                  <a:gd name="connsiteY486" fmla="*/ 64530 h 1241382"/>
                  <a:gd name="connsiteX487" fmla="*/ 1182853 w 1673277"/>
                  <a:gd name="connsiteY487" fmla="*/ 78502 h 1241382"/>
                  <a:gd name="connsiteX488" fmla="*/ 1174720 w 1673277"/>
                  <a:gd name="connsiteY488" fmla="*/ 94643 h 1241382"/>
                  <a:gd name="connsiteX489" fmla="*/ 1123150 w 1673277"/>
                  <a:gd name="connsiteY489" fmla="*/ 116826 h 1241382"/>
                  <a:gd name="connsiteX490" fmla="*/ 1039276 w 1673277"/>
                  <a:gd name="connsiteY490" fmla="*/ 89747 h 1241382"/>
                  <a:gd name="connsiteX491" fmla="*/ 1056106 w 1673277"/>
                  <a:gd name="connsiteY491" fmla="*/ 56347 h 1241382"/>
                  <a:gd name="connsiteX492" fmla="*/ 581853 w 1673277"/>
                  <a:gd name="connsiteY492" fmla="*/ 28683 h 1241382"/>
                  <a:gd name="connsiteX493" fmla="*/ 590461 w 1673277"/>
                  <a:gd name="connsiteY493" fmla="*/ 32385 h 1241382"/>
                  <a:gd name="connsiteX494" fmla="*/ 607290 w 1673277"/>
                  <a:gd name="connsiteY494" fmla="*/ 65785 h 1241382"/>
                  <a:gd name="connsiteX495" fmla="*/ 523416 w 1673277"/>
                  <a:gd name="connsiteY495" fmla="*/ 92864 h 1241382"/>
                  <a:gd name="connsiteX496" fmla="*/ 471846 w 1673277"/>
                  <a:gd name="connsiteY496" fmla="*/ 70681 h 1241382"/>
                  <a:gd name="connsiteX497" fmla="*/ 471164 w 1673277"/>
                  <a:gd name="connsiteY497" fmla="*/ 69327 h 1241382"/>
                  <a:gd name="connsiteX498" fmla="*/ 519542 w 1673277"/>
                  <a:gd name="connsiteY498" fmla="*/ 47294 h 1241382"/>
                  <a:gd name="connsiteX499" fmla="*/ 941161 w 1673277"/>
                  <a:gd name="connsiteY499" fmla="*/ 9898 h 1241382"/>
                  <a:gd name="connsiteX500" fmla="*/ 951926 w 1673277"/>
                  <a:gd name="connsiteY500" fmla="*/ 10914 h 1241382"/>
                  <a:gd name="connsiteX501" fmla="*/ 1029640 w 1673277"/>
                  <a:gd name="connsiteY501" fmla="*/ 27067 h 1241382"/>
                  <a:gd name="connsiteX502" fmla="*/ 1010708 w 1673277"/>
                  <a:gd name="connsiteY502" fmla="*/ 53678 h 1241382"/>
                  <a:gd name="connsiteX503" fmla="*/ 924973 w 1673277"/>
                  <a:gd name="connsiteY503" fmla="*/ 74109 h 1241382"/>
                  <a:gd name="connsiteX504" fmla="*/ 922003 w 1673277"/>
                  <a:gd name="connsiteY504" fmla="*/ 36828 h 1241382"/>
                  <a:gd name="connsiteX505" fmla="*/ 712429 w 1673277"/>
                  <a:gd name="connsiteY505" fmla="*/ 3707 h 1241382"/>
                  <a:gd name="connsiteX506" fmla="*/ 724656 w 1673277"/>
                  <a:gd name="connsiteY506" fmla="*/ 18893 h 1241382"/>
                  <a:gd name="connsiteX507" fmla="*/ 736972 w 1673277"/>
                  <a:gd name="connsiteY507" fmla="*/ 73664 h 1241382"/>
                  <a:gd name="connsiteX508" fmla="*/ 694922 w 1673277"/>
                  <a:gd name="connsiteY508" fmla="*/ 151124 h 1241382"/>
                  <a:gd name="connsiteX509" fmla="*/ 652873 w 1673277"/>
                  <a:gd name="connsiteY509" fmla="*/ 73664 h 1241382"/>
                  <a:gd name="connsiteX510" fmla="*/ 665190 w 1673277"/>
                  <a:gd name="connsiteY510" fmla="*/ 18893 h 1241382"/>
                  <a:gd name="connsiteX511" fmla="*/ 672441 w 1673277"/>
                  <a:gd name="connsiteY511" fmla="*/ 9886 h 1241382"/>
                  <a:gd name="connsiteX512" fmla="*/ 836253 w 1673277"/>
                  <a:gd name="connsiteY512" fmla="*/ 0 h 1241382"/>
                  <a:gd name="connsiteX513" fmla="*/ 859642 w 1673277"/>
                  <a:gd name="connsiteY513" fmla="*/ 2207 h 1241382"/>
                  <a:gd name="connsiteX514" fmla="*/ 875718 w 1673277"/>
                  <a:gd name="connsiteY514" fmla="*/ 29184 h 1241382"/>
                  <a:gd name="connsiteX515" fmla="*/ 864795 w 1673277"/>
                  <a:gd name="connsiteY515" fmla="*/ 116642 h 1241382"/>
                  <a:gd name="connsiteX516" fmla="*/ 797405 w 1673277"/>
                  <a:gd name="connsiteY516" fmla="*/ 59838 h 1241382"/>
                  <a:gd name="connsiteX517" fmla="*/ 788910 w 1673277"/>
                  <a:gd name="connsiteY517" fmla="*/ 4345 h 1241382"/>
                  <a:gd name="connsiteX518" fmla="*/ 789969 w 1673277"/>
                  <a:gd name="connsiteY518" fmla="*/ 979 h 124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</a:cxnLst>
                <a:rect l="l" t="t" r="r" b="b"/>
                <a:pathLst>
                  <a:path w="1673277" h="1241382">
                    <a:moveTo>
                      <a:pt x="372205" y="1161281"/>
                    </a:moveTo>
                    <a:lnTo>
                      <a:pt x="398270" y="1165178"/>
                    </a:lnTo>
                    <a:lnTo>
                      <a:pt x="410441" y="1172927"/>
                    </a:lnTo>
                    <a:close/>
                    <a:moveTo>
                      <a:pt x="823284" y="1153279"/>
                    </a:moveTo>
                    <a:cubicBezTo>
                      <a:pt x="846506" y="1153279"/>
                      <a:pt x="865333" y="1187958"/>
                      <a:pt x="865333" y="1230738"/>
                    </a:cubicBezTo>
                    <a:lnTo>
                      <a:pt x="864326" y="1239930"/>
                    </a:lnTo>
                    <a:lnTo>
                      <a:pt x="836253" y="1241382"/>
                    </a:lnTo>
                    <a:lnTo>
                      <a:pt x="782051" y="1238181"/>
                    </a:lnTo>
                    <a:lnTo>
                      <a:pt x="781235" y="1230738"/>
                    </a:lnTo>
                    <a:cubicBezTo>
                      <a:pt x="781235" y="1187958"/>
                      <a:pt x="800061" y="1153279"/>
                      <a:pt x="823284" y="1153279"/>
                    </a:cubicBezTo>
                    <a:close/>
                    <a:moveTo>
                      <a:pt x="599614" y="1151354"/>
                    </a:moveTo>
                    <a:cubicBezTo>
                      <a:pt x="618446" y="1147974"/>
                      <a:pt x="646008" y="1158476"/>
                      <a:pt x="669889" y="1179902"/>
                    </a:cubicBezTo>
                    <a:cubicBezTo>
                      <a:pt x="685810" y="1194187"/>
                      <a:pt x="697081" y="1210623"/>
                      <a:pt x="702432" y="1225648"/>
                    </a:cubicBezTo>
                    <a:lnTo>
                      <a:pt x="701812" y="1233442"/>
                    </a:lnTo>
                    <a:lnTo>
                      <a:pt x="667564" y="1231419"/>
                    </a:lnTo>
                    <a:lnTo>
                      <a:pt x="596873" y="1218807"/>
                    </a:lnTo>
                    <a:lnTo>
                      <a:pt x="581184" y="1196754"/>
                    </a:lnTo>
                    <a:cubicBezTo>
                      <a:pt x="575832" y="1181729"/>
                      <a:pt x="576399" y="1168115"/>
                      <a:pt x="584153" y="1159472"/>
                    </a:cubicBezTo>
                    <a:cubicBezTo>
                      <a:pt x="588031" y="1155151"/>
                      <a:pt x="593338" y="1152481"/>
                      <a:pt x="599614" y="1151354"/>
                    </a:cubicBezTo>
                    <a:close/>
                    <a:moveTo>
                      <a:pt x="938076" y="1126227"/>
                    </a:moveTo>
                    <a:cubicBezTo>
                      <a:pt x="944343" y="1125707"/>
                      <a:pt x="951118" y="1125834"/>
                      <a:pt x="958203" y="1126637"/>
                    </a:cubicBezTo>
                    <a:cubicBezTo>
                      <a:pt x="967651" y="1127707"/>
                      <a:pt x="977652" y="1129981"/>
                      <a:pt x="987740" y="1133534"/>
                    </a:cubicBezTo>
                    <a:cubicBezTo>
                      <a:pt x="1028091" y="1147742"/>
                      <a:pt x="1054549" y="1177017"/>
                      <a:pt x="1046837" y="1198922"/>
                    </a:cubicBezTo>
                    <a:cubicBezTo>
                      <a:pt x="1039124" y="1220826"/>
                      <a:pt x="1000160" y="1227066"/>
                      <a:pt x="959809" y="1212858"/>
                    </a:cubicBezTo>
                    <a:cubicBezTo>
                      <a:pt x="919458" y="1198650"/>
                      <a:pt x="892999" y="1169375"/>
                      <a:pt x="900712" y="1147470"/>
                    </a:cubicBezTo>
                    <a:cubicBezTo>
                      <a:pt x="905051" y="1135149"/>
                      <a:pt x="919277" y="1127784"/>
                      <a:pt x="938076" y="1126227"/>
                    </a:cubicBezTo>
                    <a:close/>
                    <a:moveTo>
                      <a:pt x="1174889" y="1103997"/>
                    </a:moveTo>
                    <a:cubicBezTo>
                      <a:pt x="1196962" y="1111212"/>
                      <a:pt x="1204083" y="1150024"/>
                      <a:pt x="1190792" y="1190686"/>
                    </a:cubicBezTo>
                    <a:lnTo>
                      <a:pt x="1186154" y="1200932"/>
                    </a:lnTo>
                    <a:lnTo>
                      <a:pt x="1162061" y="1207640"/>
                    </a:lnTo>
                    <a:lnTo>
                      <a:pt x="1105912" y="1216581"/>
                    </a:lnTo>
                    <a:lnTo>
                      <a:pt x="1110855" y="1164558"/>
                    </a:lnTo>
                    <a:cubicBezTo>
                      <a:pt x="1124146" y="1123896"/>
                      <a:pt x="1152815" y="1096781"/>
                      <a:pt x="1174889" y="1103997"/>
                    </a:cubicBezTo>
                    <a:close/>
                    <a:moveTo>
                      <a:pt x="444697" y="1098240"/>
                    </a:moveTo>
                    <a:cubicBezTo>
                      <a:pt x="463528" y="1094859"/>
                      <a:pt x="491091" y="1105361"/>
                      <a:pt x="514972" y="1126788"/>
                    </a:cubicBezTo>
                    <a:cubicBezTo>
                      <a:pt x="530893" y="1141073"/>
                      <a:pt x="542164" y="1157508"/>
                      <a:pt x="547515" y="1172533"/>
                    </a:cubicBezTo>
                    <a:lnTo>
                      <a:pt x="544572" y="1209477"/>
                    </a:lnTo>
                    <a:lnTo>
                      <a:pt x="510446" y="1203388"/>
                    </a:lnTo>
                    <a:lnTo>
                      <a:pt x="457245" y="1187183"/>
                    </a:lnTo>
                    <a:lnTo>
                      <a:pt x="426267" y="1143639"/>
                    </a:lnTo>
                    <a:cubicBezTo>
                      <a:pt x="420915" y="1128615"/>
                      <a:pt x="421482" y="1115000"/>
                      <a:pt x="429236" y="1106357"/>
                    </a:cubicBezTo>
                    <a:cubicBezTo>
                      <a:pt x="433113" y="1102036"/>
                      <a:pt x="438420" y="1099367"/>
                      <a:pt x="444697" y="1098240"/>
                    </a:cubicBezTo>
                    <a:close/>
                    <a:moveTo>
                      <a:pt x="1374492" y="1082366"/>
                    </a:moveTo>
                    <a:cubicBezTo>
                      <a:pt x="1380768" y="1083493"/>
                      <a:pt x="1386075" y="1086163"/>
                      <a:pt x="1389952" y="1090484"/>
                    </a:cubicBezTo>
                    <a:cubicBezTo>
                      <a:pt x="1397707" y="1099127"/>
                      <a:pt x="1398274" y="1112741"/>
                      <a:pt x="1392922" y="1127766"/>
                    </a:cubicBezTo>
                    <a:lnTo>
                      <a:pt x="1390119" y="1131706"/>
                    </a:lnTo>
                    <a:lnTo>
                      <a:pt x="1304241" y="1168053"/>
                    </a:lnTo>
                    <a:lnTo>
                      <a:pt x="1273269" y="1176677"/>
                    </a:lnTo>
                    <a:lnTo>
                      <a:pt x="1271674" y="1156660"/>
                    </a:lnTo>
                    <a:cubicBezTo>
                      <a:pt x="1277025" y="1141635"/>
                      <a:pt x="1288296" y="1125200"/>
                      <a:pt x="1304216" y="1110915"/>
                    </a:cubicBezTo>
                    <a:cubicBezTo>
                      <a:pt x="1328098" y="1089488"/>
                      <a:pt x="1355660" y="1078986"/>
                      <a:pt x="1374492" y="1082366"/>
                    </a:cubicBezTo>
                    <a:close/>
                    <a:moveTo>
                      <a:pt x="250367" y="1071182"/>
                    </a:moveTo>
                    <a:cubicBezTo>
                      <a:pt x="272440" y="1063967"/>
                      <a:pt x="301109" y="1091081"/>
                      <a:pt x="314401" y="1131743"/>
                    </a:cubicBezTo>
                    <a:lnTo>
                      <a:pt x="314806" y="1136002"/>
                    </a:lnTo>
                    <a:lnTo>
                      <a:pt x="244388" y="1104285"/>
                    </a:lnTo>
                    <a:lnTo>
                      <a:pt x="231427" y="1095980"/>
                    </a:lnTo>
                    <a:lnTo>
                      <a:pt x="236701" y="1082053"/>
                    </a:lnTo>
                    <a:cubicBezTo>
                      <a:pt x="240265" y="1076764"/>
                      <a:pt x="244849" y="1072986"/>
                      <a:pt x="250367" y="1071182"/>
                    </a:cubicBezTo>
                    <a:close/>
                    <a:moveTo>
                      <a:pt x="982338" y="1015572"/>
                    </a:moveTo>
                    <a:cubicBezTo>
                      <a:pt x="988605" y="1015052"/>
                      <a:pt x="995380" y="1015179"/>
                      <a:pt x="1002465" y="1015982"/>
                    </a:cubicBezTo>
                    <a:cubicBezTo>
                      <a:pt x="1011913" y="1017052"/>
                      <a:pt x="1021914" y="1019326"/>
                      <a:pt x="1032002" y="1022879"/>
                    </a:cubicBezTo>
                    <a:cubicBezTo>
                      <a:pt x="1072353" y="1037087"/>
                      <a:pt x="1098811" y="1066362"/>
                      <a:pt x="1091099" y="1088266"/>
                    </a:cubicBezTo>
                    <a:cubicBezTo>
                      <a:pt x="1083386" y="1110171"/>
                      <a:pt x="1044422" y="1116411"/>
                      <a:pt x="1004071" y="1102203"/>
                    </a:cubicBezTo>
                    <a:cubicBezTo>
                      <a:pt x="963720" y="1087995"/>
                      <a:pt x="937261" y="1058720"/>
                      <a:pt x="944974" y="1036815"/>
                    </a:cubicBezTo>
                    <a:cubicBezTo>
                      <a:pt x="949313" y="1024494"/>
                      <a:pt x="963539" y="1017129"/>
                      <a:pt x="982338" y="1015572"/>
                    </a:cubicBezTo>
                    <a:close/>
                    <a:moveTo>
                      <a:pt x="677217" y="1014235"/>
                    </a:moveTo>
                    <a:cubicBezTo>
                      <a:pt x="700440" y="1014235"/>
                      <a:pt x="719266" y="1048914"/>
                      <a:pt x="719266" y="1091694"/>
                    </a:cubicBezTo>
                    <a:cubicBezTo>
                      <a:pt x="719266" y="1134474"/>
                      <a:pt x="700440" y="1169153"/>
                      <a:pt x="677217" y="1169153"/>
                    </a:cubicBezTo>
                    <a:cubicBezTo>
                      <a:pt x="653995" y="1169153"/>
                      <a:pt x="635168" y="1134474"/>
                      <a:pt x="635168" y="1091694"/>
                    </a:cubicBezTo>
                    <a:cubicBezTo>
                      <a:pt x="635168" y="1048914"/>
                      <a:pt x="653995" y="1014235"/>
                      <a:pt x="677217" y="1014235"/>
                    </a:cubicBezTo>
                    <a:close/>
                    <a:moveTo>
                      <a:pt x="900886" y="1007121"/>
                    </a:moveTo>
                    <a:cubicBezTo>
                      <a:pt x="907163" y="1008248"/>
                      <a:pt x="912470" y="1010917"/>
                      <a:pt x="916348" y="1015239"/>
                    </a:cubicBezTo>
                    <a:cubicBezTo>
                      <a:pt x="931856" y="1032524"/>
                      <a:pt x="918616" y="1069696"/>
                      <a:pt x="886774" y="1098265"/>
                    </a:cubicBezTo>
                    <a:cubicBezTo>
                      <a:pt x="854932" y="1126835"/>
                      <a:pt x="816547" y="1135981"/>
                      <a:pt x="801039" y="1118696"/>
                    </a:cubicBezTo>
                    <a:cubicBezTo>
                      <a:pt x="785530" y="1101411"/>
                      <a:pt x="798770" y="1064239"/>
                      <a:pt x="830612" y="1035669"/>
                    </a:cubicBezTo>
                    <a:cubicBezTo>
                      <a:pt x="854493" y="1014242"/>
                      <a:pt x="882055" y="1003741"/>
                      <a:pt x="900886" y="1007121"/>
                    </a:cubicBezTo>
                    <a:close/>
                    <a:moveTo>
                      <a:pt x="562425" y="987183"/>
                    </a:moveTo>
                    <a:cubicBezTo>
                      <a:pt x="581224" y="988740"/>
                      <a:pt x="595450" y="996105"/>
                      <a:pt x="599789" y="1008426"/>
                    </a:cubicBezTo>
                    <a:cubicBezTo>
                      <a:pt x="607502" y="1030331"/>
                      <a:pt x="581043" y="1059606"/>
                      <a:pt x="540692" y="1073815"/>
                    </a:cubicBezTo>
                    <a:cubicBezTo>
                      <a:pt x="500341" y="1088022"/>
                      <a:pt x="461377" y="1081782"/>
                      <a:pt x="453664" y="1059878"/>
                    </a:cubicBezTo>
                    <a:cubicBezTo>
                      <a:pt x="445952" y="1037973"/>
                      <a:pt x="472410" y="1008698"/>
                      <a:pt x="512761" y="994490"/>
                    </a:cubicBezTo>
                    <a:cubicBezTo>
                      <a:pt x="522849" y="990938"/>
                      <a:pt x="532850" y="988664"/>
                      <a:pt x="542298" y="987593"/>
                    </a:cubicBezTo>
                    <a:cubicBezTo>
                      <a:pt x="549383" y="986790"/>
                      <a:pt x="556158" y="986664"/>
                      <a:pt x="562425" y="987183"/>
                    </a:cubicBezTo>
                    <a:close/>
                    <a:moveTo>
                      <a:pt x="1266281" y="983501"/>
                    </a:moveTo>
                    <a:cubicBezTo>
                      <a:pt x="1294782" y="984660"/>
                      <a:pt x="1316705" y="995760"/>
                      <a:pt x="1319910" y="1012880"/>
                    </a:cubicBezTo>
                    <a:cubicBezTo>
                      <a:pt x="1324183" y="1035706"/>
                      <a:pt x="1293560" y="1060591"/>
                      <a:pt x="1251510" y="1068462"/>
                    </a:cubicBezTo>
                    <a:cubicBezTo>
                      <a:pt x="1209462" y="1076334"/>
                      <a:pt x="1171910" y="1064210"/>
                      <a:pt x="1167637" y="1041384"/>
                    </a:cubicBezTo>
                    <a:cubicBezTo>
                      <a:pt x="1163365" y="1018557"/>
                      <a:pt x="1193987" y="993671"/>
                      <a:pt x="1236037" y="985800"/>
                    </a:cubicBezTo>
                    <a:cubicBezTo>
                      <a:pt x="1246549" y="983833"/>
                      <a:pt x="1256780" y="983114"/>
                      <a:pt x="1266281" y="983501"/>
                    </a:cubicBezTo>
                    <a:close/>
                    <a:moveTo>
                      <a:pt x="325612" y="964953"/>
                    </a:moveTo>
                    <a:cubicBezTo>
                      <a:pt x="347686" y="957738"/>
                      <a:pt x="376355" y="984852"/>
                      <a:pt x="389646" y="1025514"/>
                    </a:cubicBezTo>
                    <a:cubicBezTo>
                      <a:pt x="402938" y="1066177"/>
                      <a:pt x="395817" y="1104989"/>
                      <a:pt x="373744" y="1112204"/>
                    </a:cubicBezTo>
                    <a:cubicBezTo>
                      <a:pt x="351670" y="1119419"/>
                      <a:pt x="323001" y="1092305"/>
                      <a:pt x="309710" y="1051642"/>
                    </a:cubicBezTo>
                    <a:cubicBezTo>
                      <a:pt x="296419" y="1010980"/>
                      <a:pt x="303539" y="972168"/>
                      <a:pt x="325612" y="964953"/>
                    </a:cubicBezTo>
                    <a:close/>
                    <a:moveTo>
                      <a:pt x="1493576" y="949079"/>
                    </a:moveTo>
                    <a:cubicBezTo>
                      <a:pt x="1515650" y="956295"/>
                      <a:pt x="1522770" y="995107"/>
                      <a:pt x="1509479" y="1035769"/>
                    </a:cubicBezTo>
                    <a:cubicBezTo>
                      <a:pt x="1506156" y="1045935"/>
                      <a:pt x="1501872" y="1055254"/>
                      <a:pt x="1496971" y="1063401"/>
                    </a:cubicBezTo>
                    <a:lnTo>
                      <a:pt x="1482461" y="1081837"/>
                    </a:lnTo>
                    <a:lnTo>
                      <a:pt x="1460095" y="1095743"/>
                    </a:lnTo>
                    <a:lnTo>
                      <a:pt x="1445445" y="1096331"/>
                    </a:lnTo>
                    <a:cubicBezTo>
                      <a:pt x="1423372" y="1089116"/>
                      <a:pt x="1416251" y="1050303"/>
                      <a:pt x="1429542" y="1009641"/>
                    </a:cubicBezTo>
                    <a:cubicBezTo>
                      <a:pt x="1442834" y="968979"/>
                      <a:pt x="1471502" y="941864"/>
                      <a:pt x="1493576" y="949079"/>
                    </a:cubicBezTo>
                    <a:close/>
                    <a:moveTo>
                      <a:pt x="126010" y="943323"/>
                    </a:moveTo>
                    <a:cubicBezTo>
                      <a:pt x="144841" y="939942"/>
                      <a:pt x="172404" y="950444"/>
                      <a:pt x="196285" y="971871"/>
                    </a:cubicBezTo>
                    <a:cubicBezTo>
                      <a:pt x="228127" y="1000440"/>
                      <a:pt x="241367" y="1037613"/>
                      <a:pt x="225858" y="1054898"/>
                    </a:cubicBezTo>
                    <a:cubicBezTo>
                      <a:pt x="210349" y="1072183"/>
                      <a:pt x="171964" y="1063036"/>
                      <a:pt x="140122" y="1034467"/>
                    </a:cubicBezTo>
                    <a:cubicBezTo>
                      <a:pt x="108280" y="1005898"/>
                      <a:pt x="95040" y="968726"/>
                      <a:pt x="110549" y="951440"/>
                    </a:cubicBezTo>
                    <a:cubicBezTo>
                      <a:pt x="114426" y="947119"/>
                      <a:pt x="119733" y="944449"/>
                      <a:pt x="126010" y="943323"/>
                    </a:cubicBezTo>
                    <a:close/>
                    <a:moveTo>
                      <a:pt x="1644949" y="917259"/>
                    </a:moveTo>
                    <a:lnTo>
                      <a:pt x="1607500" y="979144"/>
                    </a:lnTo>
                    <a:lnTo>
                      <a:pt x="1585044" y="1000366"/>
                    </a:lnTo>
                    <a:lnTo>
                      <a:pt x="1576062" y="1000042"/>
                    </a:lnTo>
                    <a:cubicBezTo>
                      <a:pt x="1560884" y="995142"/>
                      <a:pt x="1550428" y="986404"/>
                      <a:pt x="1548291" y="974991"/>
                    </a:cubicBezTo>
                    <a:cubicBezTo>
                      <a:pt x="1544019" y="952164"/>
                      <a:pt x="1574642" y="927278"/>
                      <a:pt x="1616691" y="919407"/>
                    </a:cubicBezTo>
                    <a:close/>
                    <a:moveTo>
                      <a:pt x="1177757" y="899403"/>
                    </a:moveTo>
                    <a:cubicBezTo>
                      <a:pt x="1206258" y="900562"/>
                      <a:pt x="1228181" y="911662"/>
                      <a:pt x="1231386" y="928782"/>
                    </a:cubicBezTo>
                    <a:cubicBezTo>
                      <a:pt x="1235659" y="951608"/>
                      <a:pt x="1205036" y="976493"/>
                      <a:pt x="1162986" y="984364"/>
                    </a:cubicBezTo>
                    <a:cubicBezTo>
                      <a:pt x="1120937" y="992236"/>
                      <a:pt x="1083386" y="980112"/>
                      <a:pt x="1079112" y="957285"/>
                    </a:cubicBezTo>
                    <a:cubicBezTo>
                      <a:pt x="1074840" y="934459"/>
                      <a:pt x="1105463" y="909573"/>
                      <a:pt x="1147513" y="901702"/>
                    </a:cubicBezTo>
                    <a:cubicBezTo>
                      <a:pt x="1158025" y="899735"/>
                      <a:pt x="1168256" y="899016"/>
                      <a:pt x="1177757" y="899403"/>
                    </a:cubicBezTo>
                    <a:close/>
                    <a:moveTo>
                      <a:pt x="991855" y="877271"/>
                    </a:moveTo>
                    <a:cubicBezTo>
                      <a:pt x="1020356" y="878430"/>
                      <a:pt x="1042280" y="889530"/>
                      <a:pt x="1045484" y="906650"/>
                    </a:cubicBezTo>
                    <a:cubicBezTo>
                      <a:pt x="1049757" y="929477"/>
                      <a:pt x="1019134" y="954362"/>
                      <a:pt x="977085" y="962233"/>
                    </a:cubicBezTo>
                    <a:cubicBezTo>
                      <a:pt x="935036" y="970104"/>
                      <a:pt x="897484" y="957980"/>
                      <a:pt x="893211" y="935154"/>
                    </a:cubicBezTo>
                    <a:cubicBezTo>
                      <a:pt x="888939" y="912327"/>
                      <a:pt x="919562" y="887442"/>
                      <a:pt x="961611" y="879571"/>
                    </a:cubicBezTo>
                    <a:cubicBezTo>
                      <a:pt x="972123" y="877603"/>
                      <a:pt x="982355" y="876885"/>
                      <a:pt x="991855" y="877271"/>
                    </a:cubicBezTo>
                    <a:close/>
                    <a:moveTo>
                      <a:pt x="518163" y="876528"/>
                    </a:moveTo>
                    <a:cubicBezTo>
                      <a:pt x="536962" y="878085"/>
                      <a:pt x="551188" y="885450"/>
                      <a:pt x="555527" y="897771"/>
                    </a:cubicBezTo>
                    <a:cubicBezTo>
                      <a:pt x="563240" y="919676"/>
                      <a:pt x="536781" y="948951"/>
                      <a:pt x="496430" y="963159"/>
                    </a:cubicBezTo>
                    <a:cubicBezTo>
                      <a:pt x="456079" y="977367"/>
                      <a:pt x="417115" y="971127"/>
                      <a:pt x="409402" y="949223"/>
                    </a:cubicBezTo>
                    <a:cubicBezTo>
                      <a:pt x="401690" y="927318"/>
                      <a:pt x="428148" y="898043"/>
                      <a:pt x="468499" y="883835"/>
                    </a:cubicBezTo>
                    <a:cubicBezTo>
                      <a:pt x="478587" y="880283"/>
                      <a:pt x="488588" y="878009"/>
                      <a:pt x="498036" y="876938"/>
                    </a:cubicBezTo>
                    <a:cubicBezTo>
                      <a:pt x="505121" y="876135"/>
                      <a:pt x="511896" y="876008"/>
                      <a:pt x="518163" y="876528"/>
                    </a:cubicBezTo>
                    <a:close/>
                    <a:moveTo>
                      <a:pt x="599615" y="868077"/>
                    </a:moveTo>
                    <a:cubicBezTo>
                      <a:pt x="618446" y="864697"/>
                      <a:pt x="646008" y="875198"/>
                      <a:pt x="669889" y="896625"/>
                    </a:cubicBezTo>
                    <a:cubicBezTo>
                      <a:pt x="701731" y="925195"/>
                      <a:pt x="714971" y="962367"/>
                      <a:pt x="699462" y="979652"/>
                    </a:cubicBezTo>
                    <a:cubicBezTo>
                      <a:pt x="683954" y="996937"/>
                      <a:pt x="645569" y="987791"/>
                      <a:pt x="613727" y="959221"/>
                    </a:cubicBezTo>
                    <a:cubicBezTo>
                      <a:pt x="581885" y="930652"/>
                      <a:pt x="568645" y="893480"/>
                      <a:pt x="584154" y="876195"/>
                    </a:cubicBezTo>
                    <a:cubicBezTo>
                      <a:pt x="588031" y="871873"/>
                      <a:pt x="593338" y="869204"/>
                      <a:pt x="599615" y="868077"/>
                    </a:cubicBezTo>
                    <a:close/>
                    <a:moveTo>
                      <a:pt x="805579" y="865575"/>
                    </a:moveTo>
                    <a:cubicBezTo>
                      <a:pt x="828801" y="865575"/>
                      <a:pt x="847628" y="900254"/>
                      <a:pt x="847628" y="943034"/>
                    </a:cubicBezTo>
                    <a:cubicBezTo>
                      <a:pt x="847628" y="985813"/>
                      <a:pt x="828801" y="1020493"/>
                      <a:pt x="805579" y="1020493"/>
                    </a:cubicBezTo>
                    <a:cubicBezTo>
                      <a:pt x="782356" y="1020493"/>
                      <a:pt x="763530" y="985813"/>
                      <a:pt x="763530" y="943034"/>
                    </a:cubicBezTo>
                    <a:cubicBezTo>
                      <a:pt x="763530" y="900254"/>
                      <a:pt x="782356" y="865575"/>
                      <a:pt x="805579" y="865575"/>
                    </a:cubicBezTo>
                    <a:close/>
                    <a:moveTo>
                      <a:pt x="1301026" y="860654"/>
                    </a:moveTo>
                    <a:cubicBezTo>
                      <a:pt x="1307292" y="860135"/>
                      <a:pt x="1314067" y="860261"/>
                      <a:pt x="1321153" y="861065"/>
                    </a:cubicBezTo>
                    <a:cubicBezTo>
                      <a:pt x="1330600" y="862135"/>
                      <a:pt x="1340602" y="864409"/>
                      <a:pt x="1350689" y="867962"/>
                    </a:cubicBezTo>
                    <a:cubicBezTo>
                      <a:pt x="1391041" y="882170"/>
                      <a:pt x="1417499" y="911445"/>
                      <a:pt x="1409787" y="933349"/>
                    </a:cubicBezTo>
                    <a:cubicBezTo>
                      <a:pt x="1402074" y="955254"/>
                      <a:pt x="1363110" y="961494"/>
                      <a:pt x="1322759" y="947286"/>
                    </a:cubicBezTo>
                    <a:cubicBezTo>
                      <a:pt x="1282408" y="933078"/>
                      <a:pt x="1255949" y="903803"/>
                      <a:pt x="1263662" y="881898"/>
                    </a:cubicBezTo>
                    <a:cubicBezTo>
                      <a:pt x="1268000" y="869577"/>
                      <a:pt x="1282227" y="862212"/>
                      <a:pt x="1301026" y="860654"/>
                    </a:cubicBezTo>
                    <a:close/>
                    <a:moveTo>
                      <a:pt x="234221" y="844457"/>
                    </a:moveTo>
                    <a:cubicBezTo>
                      <a:pt x="243721" y="844071"/>
                      <a:pt x="253952" y="844789"/>
                      <a:pt x="264465" y="846757"/>
                    </a:cubicBezTo>
                    <a:cubicBezTo>
                      <a:pt x="306514" y="854628"/>
                      <a:pt x="337137" y="879513"/>
                      <a:pt x="332865" y="902340"/>
                    </a:cubicBezTo>
                    <a:cubicBezTo>
                      <a:pt x="328592" y="925166"/>
                      <a:pt x="291040" y="937290"/>
                      <a:pt x="248991" y="929419"/>
                    </a:cubicBezTo>
                    <a:cubicBezTo>
                      <a:pt x="206942" y="921548"/>
                      <a:pt x="176318" y="896662"/>
                      <a:pt x="180592" y="873836"/>
                    </a:cubicBezTo>
                    <a:cubicBezTo>
                      <a:pt x="183796" y="856716"/>
                      <a:pt x="205720" y="845616"/>
                      <a:pt x="234221" y="844457"/>
                    </a:cubicBezTo>
                    <a:close/>
                    <a:moveTo>
                      <a:pt x="1584968" y="828584"/>
                    </a:moveTo>
                    <a:cubicBezTo>
                      <a:pt x="1613469" y="829743"/>
                      <a:pt x="1635392" y="840843"/>
                      <a:pt x="1638597" y="857963"/>
                    </a:cubicBezTo>
                    <a:cubicBezTo>
                      <a:pt x="1642870" y="880789"/>
                      <a:pt x="1612247" y="905674"/>
                      <a:pt x="1570197" y="913545"/>
                    </a:cubicBezTo>
                    <a:cubicBezTo>
                      <a:pt x="1528148" y="921417"/>
                      <a:pt x="1490597" y="909293"/>
                      <a:pt x="1486324" y="886466"/>
                    </a:cubicBezTo>
                    <a:cubicBezTo>
                      <a:pt x="1482052" y="863640"/>
                      <a:pt x="1512674" y="838754"/>
                      <a:pt x="1554724" y="830883"/>
                    </a:cubicBezTo>
                    <a:cubicBezTo>
                      <a:pt x="1565236" y="828916"/>
                      <a:pt x="1575468" y="828197"/>
                      <a:pt x="1584968" y="828584"/>
                    </a:cubicBezTo>
                    <a:close/>
                    <a:moveTo>
                      <a:pt x="6925" y="810036"/>
                    </a:moveTo>
                    <a:cubicBezTo>
                      <a:pt x="28999" y="802820"/>
                      <a:pt x="57668" y="829935"/>
                      <a:pt x="70959" y="870597"/>
                    </a:cubicBezTo>
                    <a:cubicBezTo>
                      <a:pt x="80928" y="901094"/>
                      <a:pt x="79415" y="930550"/>
                      <a:pt x="68723" y="946416"/>
                    </a:cubicBezTo>
                    <a:lnTo>
                      <a:pt x="57810" y="955097"/>
                    </a:lnTo>
                    <a:lnTo>
                      <a:pt x="16235" y="889866"/>
                    </a:lnTo>
                    <a:lnTo>
                      <a:pt x="0" y="815545"/>
                    </a:lnTo>
                    <a:close/>
                    <a:moveTo>
                      <a:pt x="1164478" y="784321"/>
                    </a:moveTo>
                    <a:cubicBezTo>
                      <a:pt x="1192979" y="785480"/>
                      <a:pt x="1214902" y="796580"/>
                      <a:pt x="1218107" y="813700"/>
                    </a:cubicBezTo>
                    <a:cubicBezTo>
                      <a:pt x="1222380" y="836526"/>
                      <a:pt x="1191756" y="861412"/>
                      <a:pt x="1149707" y="869283"/>
                    </a:cubicBezTo>
                    <a:cubicBezTo>
                      <a:pt x="1107658" y="877154"/>
                      <a:pt x="1070107" y="865030"/>
                      <a:pt x="1065833" y="842204"/>
                    </a:cubicBezTo>
                    <a:cubicBezTo>
                      <a:pt x="1061561" y="819377"/>
                      <a:pt x="1092184" y="794492"/>
                      <a:pt x="1134234" y="786621"/>
                    </a:cubicBezTo>
                    <a:cubicBezTo>
                      <a:pt x="1144746" y="784653"/>
                      <a:pt x="1154978" y="783935"/>
                      <a:pt x="1164478" y="784321"/>
                    </a:cubicBezTo>
                    <a:close/>
                    <a:moveTo>
                      <a:pt x="322745" y="760359"/>
                    </a:moveTo>
                    <a:cubicBezTo>
                      <a:pt x="332245" y="759972"/>
                      <a:pt x="342477" y="760691"/>
                      <a:pt x="352989" y="762659"/>
                    </a:cubicBezTo>
                    <a:cubicBezTo>
                      <a:pt x="395038" y="770530"/>
                      <a:pt x="425661" y="795415"/>
                      <a:pt x="421389" y="818242"/>
                    </a:cubicBezTo>
                    <a:cubicBezTo>
                      <a:pt x="417116" y="841068"/>
                      <a:pt x="379564" y="853192"/>
                      <a:pt x="337515" y="845320"/>
                    </a:cubicBezTo>
                    <a:cubicBezTo>
                      <a:pt x="295466" y="837449"/>
                      <a:pt x="264842" y="812564"/>
                      <a:pt x="269116" y="789738"/>
                    </a:cubicBezTo>
                    <a:cubicBezTo>
                      <a:pt x="272320" y="772618"/>
                      <a:pt x="294244" y="761518"/>
                      <a:pt x="322745" y="760359"/>
                    </a:cubicBezTo>
                    <a:close/>
                    <a:moveTo>
                      <a:pt x="1643477" y="752468"/>
                    </a:moveTo>
                    <a:lnTo>
                      <a:pt x="1668253" y="758223"/>
                    </a:lnTo>
                    <a:lnTo>
                      <a:pt x="1673277" y="812015"/>
                    </a:lnTo>
                    <a:lnTo>
                      <a:pt x="1668998" y="833788"/>
                    </a:lnTo>
                    <a:lnTo>
                      <a:pt x="1656553" y="825934"/>
                    </a:lnTo>
                    <a:cubicBezTo>
                      <a:pt x="1630457" y="801041"/>
                      <a:pt x="1619119" y="770569"/>
                      <a:pt x="1631229" y="757874"/>
                    </a:cubicBezTo>
                    <a:cubicBezTo>
                      <a:pt x="1634257" y="754700"/>
                      <a:pt x="1638463" y="752938"/>
                      <a:pt x="1643477" y="752468"/>
                    </a:cubicBezTo>
                    <a:close/>
                    <a:moveTo>
                      <a:pt x="1496444" y="744486"/>
                    </a:moveTo>
                    <a:cubicBezTo>
                      <a:pt x="1524945" y="745645"/>
                      <a:pt x="1546868" y="756745"/>
                      <a:pt x="1550073" y="773865"/>
                    </a:cubicBezTo>
                    <a:cubicBezTo>
                      <a:pt x="1554346" y="796691"/>
                      <a:pt x="1523722" y="821576"/>
                      <a:pt x="1481673" y="829447"/>
                    </a:cubicBezTo>
                    <a:cubicBezTo>
                      <a:pt x="1439624" y="837319"/>
                      <a:pt x="1402073" y="825195"/>
                      <a:pt x="1397800" y="802368"/>
                    </a:cubicBezTo>
                    <a:cubicBezTo>
                      <a:pt x="1393528" y="779542"/>
                      <a:pt x="1424150" y="754656"/>
                      <a:pt x="1466200" y="746785"/>
                    </a:cubicBezTo>
                    <a:cubicBezTo>
                      <a:pt x="1476712" y="744818"/>
                      <a:pt x="1486944" y="744099"/>
                      <a:pt x="1496444" y="744486"/>
                    </a:cubicBezTo>
                    <a:close/>
                    <a:moveTo>
                      <a:pt x="508646" y="738227"/>
                    </a:moveTo>
                    <a:cubicBezTo>
                      <a:pt x="518146" y="737841"/>
                      <a:pt x="528378" y="738559"/>
                      <a:pt x="538890" y="740527"/>
                    </a:cubicBezTo>
                    <a:cubicBezTo>
                      <a:pt x="580939" y="748398"/>
                      <a:pt x="611562" y="773283"/>
                      <a:pt x="607290" y="796110"/>
                    </a:cubicBezTo>
                    <a:cubicBezTo>
                      <a:pt x="603017" y="818936"/>
                      <a:pt x="565465" y="831060"/>
                      <a:pt x="523416" y="823189"/>
                    </a:cubicBezTo>
                    <a:cubicBezTo>
                      <a:pt x="481367" y="815318"/>
                      <a:pt x="450744" y="790433"/>
                      <a:pt x="455017" y="767606"/>
                    </a:cubicBezTo>
                    <a:cubicBezTo>
                      <a:pt x="458221" y="750486"/>
                      <a:pt x="480145" y="739386"/>
                      <a:pt x="508646" y="738227"/>
                    </a:cubicBezTo>
                    <a:close/>
                    <a:moveTo>
                      <a:pt x="6567" y="732319"/>
                    </a:moveTo>
                    <a:lnTo>
                      <a:pt x="14177" y="747423"/>
                    </a:lnTo>
                    <a:lnTo>
                      <a:pt x="3082" y="757432"/>
                    </a:lnTo>
                    <a:close/>
                    <a:moveTo>
                      <a:pt x="694922" y="726531"/>
                    </a:moveTo>
                    <a:cubicBezTo>
                      <a:pt x="718145" y="726531"/>
                      <a:pt x="736972" y="761210"/>
                      <a:pt x="736972" y="803990"/>
                    </a:cubicBezTo>
                    <a:cubicBezTo>
                      <a:pt x="736972" y="846769"/>
                      <a:pt x="718145" y="881449"/>
                      <a:pt x="694922" y="881449"/>
                    </a:cubicBezTo>
                    <a:cubicBezTo>
                      <a:pt x="671700" y="881449"/>
                      <a:pt x="652873" y="846769"/>
                      <a:pt x="652873" y="803990"/>
                    </a:cubicBezTo>
                    <a:cubicBezTo>
                      <a:pt x="652873" y="761210"/>
                      <a:pt x="671700" y="726531"/>
                      <a:pt x="694922" y="726531"/>
                    </a:cubicBezTo>
                    <a:close/>
                    <a:moveTo>
                      <a:pt x="852346" y="724540"/>
                    </a:moveTo>
                    <a:cubicBezTo>
                      <a:pt x="870686" y="729989"/>
                      <a:pt x="890581" y="751764"/>
                      <a:pt x="902275" y="781641"/>
                    </a:cubicBezTo>
                    <a:cubicBezTo>
                      <a:pt x="917868" y="821478"/>
                      <a:pt x="912978" y="860634"/>
                      <a:pt x="891352" y="869099"/>
                    </a:cubicBezTo>
                    <a:cubicBezTo>
                      <a:pt x="869727" y="877563"/>
                      <a:pt x="839556" y="852131"/>
                      <a:pt x="823963" y="812295"/>
                    </a:cubicBezTo>
                    <a:cubicBezTo>
                      <a:pt x="808370" y="772458"/>
                      <a:pt x="813261" y="733302"/>
                      <a:pt x="834886" y="724837"/>
                    </a:cubicBezTo>
                    <a:cubicBezTo>
                      <a:pt x="840292" y="722721"/>
                      <a:pt x="846232" y="722724"/>
                      <a:pt x="852346" y="724540"/>
                    </a:cubicBezTo>
                    <a:close/>
                    <a:moveTo>
                      <a:pt x="199476" y="721611"/>
                    </a:moveTo>
                    <a:cubicBezTo>
                      <a:pt x="218275" y="723168"/>
                      <a:pt x="232501" y="730533"/>
                      <a:pt x="236840" y="742854"/>
                    </a:cubicBezTo>
                    <a:cubicBezTo>
                      <a:pt x="244552" y="764759"/>
                      <a:pt x="218094" y="794034"/>
                      <a:pt x="177743" y="808242"/>
                    </a:cubicBezTo>
                    <a:cubicBezTo>
                      <a:pt x="137392" y="822450"/>
                      <a:pt x="98428" y="816210"/>
                      <a:pt x="90715" y="794306"/>
                    </a:cubicBezTo>
                    <a:cubicBezTo>
                      <a:pt x="83003" y="772401"/>
                      <a:pt x="109461" y="743126"/>
                      <a:pt x="149812" y="728918"/>
                    </a:cubicBezTo>
                    <a:cubicBezTo>
                      <a:pt x="159900" y="725365"/>
                      <a:pt x="169901" y="723091"/>
                      <a:pt x="179349" y="722021"/>
                    </a:cubicBezTo>
                    <a:cubicBezTo>
                      <a:pt x="186435" y="721218"/>
                      <a:pt x="193209" y="721091"/>
                      <a:pt x="199476" y="721611"/>
                    </a:cubicBezTo>
                    <a:close/>
                    <a:moveTo>
                      <a:pt x="1051378" y="714991"/>
                    </a:moveTo>
                    <a:cubicBezTo>
                      <a:pt x="1057655" y="716117"/>
                      <a:pt x="1062962" y="718787"/>
                      <a:pt x="1066839" y="723108"/>
                    </a:cubicBezTo>
                    <a:cubicBezTo>
                      <a:pt x="1082348" y="740394"/>
                      <a:pt x="1069108" y="777566"/>
                      <a:pt x="1037266" y="806135"/>
                    </a:cubicBezTo>
                    <a:cubicBezTo>
                      <a:pt x="1005424" y="834704"/>
                      <a:pt x="967039" y="843851"/>
                      <a:pt x="951530" y="826566"/>
                    </a:cubicBezTo>
                    <a:cubicBezTo>
                      <a:pt x="936021" y="809280"/>
                      <a:pt x="949261" y="772108"/>
                      <a:pt x="981103" y="743539"/>
                    </a:cubicBezTo>
                    <a:cubicBezTo>
                      <a:pt x="1004984" y="722112"/>
                      <a:pt x="1032547" y="711610"/>
                      <a:pt x="1051378" y="714991"/>
                    </a:cubicBezTo>
                    <a:close/>
                    <a:moveTo>
                      <a:pt x="1370065" y="684007"/>
                    </a:moveTo>
                    <a:cubicBezTo>
                      <a:pt x="1376342" y="685134"/>
                      <a:pt x="1381648" y="687803"/>
                      <a:pt x="1385526" y="692125"/>
                    </a:cubicBezTo>
                    <a:cubicBezTo>
                      <a:pt x="1401034" y="709410"/>
                      <a:pt x="1387794" y="746582"/>
                      <a:pt x="1355952" y="775152"/>
                    </a:cubicBezTo>
                    <a:cubicBezTo>
                      <a:pt x="1324110" y="803721"/>
                      <a:pt x="1285726" y="812867"/>
                      <a:pt x="1270218" y="795582"/>
                    </a:cubicBezTo>
                    <a:cubicBezTo>
                      <a:pt x="1254709" y="778297"/>
                      <a:pt x="1267949" y="741125"/>
                      <a:pt x="1299790" y="712555"/>
                    </a:cubicBezTo>
                    <a:cubicBezTo>
                      <a:pt x="1323671" y="691128"/>
                      <a:pt x="1351234" y="680627"/>
                      <a:pt x="1370065" y="684007"/>
                    </a:cubicBezTo>
                    <a:close/>
                    <a:moveTo>
                      <a:pt x="1204314" y="669240"/>
                    </a:moveTo>
                    <a:cubicBezTo>
                      <a:pt x="1232815" y="670399"/>
                      <a:pt x="1254738" y="681499"/>
                      <a:pt x="1257943" y="698619"/>
                    </a:cubicBezTo>
                    <a:cubicBezTo>
                      <a:pt x="1262216" y="721445"/>
                      <a:pt x="1231592" y="746330"/>
                      <a:pt x="1189543" y="754201"/>
                    </a:cubicBezTo>
                    <a:cubicBezTo>
                      <a:pt x="1147494" y="762073"/>
                      <a:pt x="1109943" y="749949"/>
                      <a:pt x="1105669" y="727122"/>
                    </a:cubicBezTo>
                    <a:cubicBezTo>
                      <a:pt x="1101397" y="704296"/>
                      <a:pt x="1132020" y="679410"/>
                      <a:pt x="1174070" y="671539"/>
                    </a:cubicBezTo>
                    <a:cubicBezTo>
                      <a:pt x="1184582" y="669571"/>
                      <a:pt x="1194814" y="668853"/>
                      <a:pt x="1204314" y="669240"/>
                    </a:cubicBezTo>
                    <a:close/>
                    <a:moveTo>
                      <a:pt x="1589976" y="653270"/>
                    </a:moveTo>
                    <a:cubicBezTo>
                      <a:pt x="1611198" y="653270"/>
                      <a:pt x="1630410" y="658201"/>
                      <a:pt x="1644317" y="666173"/>
                    </a:cubicBezTo>
                    <a:lnTo>
                      <a:pt x="1657156" y="683943"/>
                    </a:lnTo>
                    <a:lnTo>
                      <a:pt x="1662159" y="703782"/>
                    </a:lnTo>
                    <a:lnTo>
                      <a:pt x="1644317" y="728475"/>
                    </a:lnTo>
                    <a:cubicBezTo>
                      <a:pt x="1630410" y="736447"/>
                      <a:pt x="1611198" y="741378"/>
                      <a:pt x="1589976" y="741378"/>
                    </a:cubicBezTo>
                    <a:cubicBezTo>
                      <a:pt x="1547533" y="741378"/>
                      <a:pt x="1513127" y="721654"/>
                      <a:pt x="1513127" y="697324"/>
                    </a:cubicBezTo>
                    <a:cubicBezTo>
                      <a:pt x="1513127" y="672994"/>
                      <a:pt x="1547533" y="653270"/>
                      <a:pt x="1589976" y="653270"/>
                    </a:cubicBezTo>
                    <a:close/>
                    <a:moveTo>
                      <a:pt x="336024" y="645277"/>
                    </a:moveTo>
                    <a:cubicBezTo>
                      <a:pt x="345524" y="644891"/>
                      <a:pt x="355756" y="645609"/>
                      <a:pt x="366268" y="647577"/>
                    </a:cubicBezTo>
                    <a:cubicBezTo>
                      <a:pt x="408317" y="655448"/>
                      <a:pt x="438940" y="680333"/>
                      <a:pt x="434668" y="703160"/>
                    </a:cubicBezTo>
                    <a:cubicBezTo>
                      <a:pt x="430395" y="725986"/>
                      <a:pt x="392843" y="738110"/>
                      <a:pt x="350794" y="730239"/>
                    </a:cubicBezTo>
                    <a:cubicBezTo>
                      <a:pt x="308745" y="722368"/>
                      <a:pt x="278122" y="697483"/>
                      <a:pt x="282395" y="674656"/>
                    </a:cubicBezTo>
                    <a:cubicBezTo>
                      <a:pt x="285599" y="657536"/>
                      <a:pt x="307523" y="646436"/>
                      <a:pt x="336024" y="645277"/>
                    </a:cubicBezTo>
                    <a:close/>
                    <a:moveTo>
                      <a:pt x="916233" y="635601"/>
                    </a:moveTo>
                    <a:cubicBezTo>
                      <a:pt x="958676" y="635601"/>
                      <a:pt x="993082" y="655325"/>
                      <a:pt x="993082" y="679655"/>
                    </a:cubicBezTo>
                    <a:cubicBezTo>
                      <a:pt x="993082" y="703985"/>
                      <a:pt x="958676" y="723709"/>
                      <a:pt x="916233" y="723709"/>
                    </a:cubicBezTo>
                    <a:cubicBezTo>
                      <a:pt x="873790" y="723709"/>
                      <a:pt x="839384" y="703985"/>
                      <a:pt x="839384" y="679655"/>
                    </a:cubicBezTo>
                    <a:cubicBezTo>
                      <a:pt x="839384" y="655325"/>
                      <a:pt x="873790" y="635601"/>
                      <a:pt x="916233" y="635601"/>
                    </a:cubicBezTo>
                    <a:close/>
                    <a:moveTo>
                      <a:pt x="35766" y="608371"/>
                    </a:moveTo>
                    <a:lnTo>
                      <a:pt x="85873" y="629924"/>
                    </a:lnTo>
                    <a:cubicBezTo>
                      <a:pt x="98251" y="639983"/>
                      <a:pt x="104838" y="651911"/>
                      <a:pt x="102702" y="663325"/>
                    </a:cubicBezTo>
                    <a:cubicBezTo>
                      <a:pt x="98428" y="686151"/>
                      <a:pt x="60877" y="698275"/>
                      <a:pt x="18828" y="690403"/>
                    </a:cubicBezTo>
                    <a:lnTo>
                      <a:pt x="15634" y="689029"/>
                    </a:lnTo>
                    <a:close/>
                    <a:moveTo>
                      <a:pt x="648156" y="585496"/>
                    </a:moveTo>
                    <a:cubicBezTo>
                      <a:pt x="654269" y="583680"/>
                      <a:pt x="660209" y="583677"/>
                      <a:pt x="665615" y="585793"/>
                    </a:cubicBezTo>
                    <a:cubicBezTo>
                      <a:pt x="687240" y="594258"/>
                      <a:pt x="692131" y="633414"/>
                      <a:pt x="676538" y="673251"/>
                    </a:cubicBezTo>
                    <a:cubicBezTo>
                      <a:pt x="660945" y="713087"/>
                      <a:pt x="630774" y="738519"/>
                      <a:pt x="609149" y="730055"/>
                    </a:cubicBezTo>
                    <a:cubicBezTo>
                      <a:pt x="587523" y="721590"/>
                      <a:pt x="582633" y="682434"/>
                      <a:pt x="598226" y="642597"/>
                    </a:cubicBezTo>
                    <a:cubicBezTo>
                      <a:pt x="609920" y="612720"/>
                      <a:pt x="629815" y="590945"/>
                      <a:pt x="648156" y="585496"/>
                    </a:cubicBezTo>
                    <a:close/>
                    <a:moveTo>
                      <a:pt x="449123" y="575946"/>
                    </a:moveTo>
                    <a:cubicBezTo>
                      <a:pt x="467954" y="572566"/>
                      <a:pt x="495517" y="583068"/>
                      <a:pt x="519398" y="604495"/>
                    </a:cubicBezTo>
                    <a:cubicBezTo>
                      <a:pt x="551240" y="633064"/>
                      <a:pt x="564480" y="670236"/>
                      <a:pt x="548971" y="687522"/>
                    </a:cubicBezTo>
                    <a:cubicBezTo>
                      <a:pt x="533462" y="704807"/>
                      <a:pt x="495077" y="695661"/>
                      <a:pt x="463236" y="667091"/>
                    </a:cubicBezTo>
                    <a:cubicBezTo>
                      <a:pt x="431394" y="638521"/>
                      <a:pt x="418154" y="601349"/>
                      <a:pt x="433662" y="584064"/>
                    </a:cubicBezTo>
                    <a:cubicBezTo>
                      <a:pt x="437539" y="579743"/>
                      <a:pt x="442846" y="577073"/>
                      <a:pt x="449123" y="575946"/>
                    </a:cubicBezTo>
                    <a:close/>
                    <a:moveTo>
                      <a:pt x="1506783" y="559401"/>
                    </a:moveTo>
                    <a:cubicBezTo>
                      <a:pt x="1549226" y="559401"/>
                      <a:pt x="1583632" y="579125"/>
                      <a:pt x="1583632" y="603455"/>
                    </a:cubicBezTo>
                    <a:cubicBezTo>
                      <a:pt x="1583632" y="627785"/>
                      <a:pt x="1549226" y="647509"/>
                      <a:pt x="1506783" y="647509"/>
                    </a:cubicBezTo>
                    <a:cubicBezTo>
                      <a:pt x="1464340" y="647509"/>
                      <a:pt x="1429934" y="627785"/>
                      <a:pt x="1429934" y="603455"/>
                    </a:cubicBezTo>
                    <a:cubicBezTo>
                      <a:pt x="1429934" y="579125"/>
                      <a:pt x="1464340" y="559401"/>
                      <a:pt x="1506783" y="559401"/>
                    </a:cubicBezTo>
                    <a:close/>
                    <a:moveTo>
                      <a:pt x="1345952" y="549731"/>
                    </a:moveTo>
                    <a:cubicBezTo>
                      <a:pt x="1374454" y="550891"/>
                      <a:pt x="1396377" y="561990"/>
                      <a:pt x="1399581" y="579110"/>
                    </a:cubicBezTo>
                    <a:cubicBezTo>
                      <a:pt x="1403854" y="601936"/>
                      <a:pt x="1373232" y="626822"/>
                      <a:pt x="1331182" y="634693"/>
                    </a:cubicBezTo>
                    <a:cubicBezTo>
                      <a:pt x="1289132" y="642564"/>
                      <a:pt x="1251582" y="630440"/>
                      <a:pt x="1247309" y="607614"/>
                    </a:cubicBezTo>
                    <a:cubicBezTo>
                      <a:pt x="1243036" y="584787"/>
                      <a:pt x="1273659" y="559902"/>
                      <a:pt x="1315708" y="552031"/>
                    </a:cubicBezTo>
                    <a:cubicBezTo>
                      <a:pt x="1326220" y="550063"/>
                      <a:pt x="1336452" y="549345"/>
                      <a:pt x="1345952" y="549731"/>
                    </a:cubicBezTo>
                    <a:close/>
                    <a:moveTo>
                      <a:pt x="1108917" y="546794"/>
                    </a:moveTo>
                    <a:cubicBezTo>
                      <a:pt x="1115195" y="547921"/>
                      <a:pt x="1120501" y="550590"/>
                      <a:pt x="1124379" y="554911"/>
                    </a:cubicBezTo>
                    <a:cubicBezTo>
                      <a:pt x="1139887" y="572197"/>
                      <a:pt x="1126647" y="609369"/>
                      <a:pt x="1094805" y="637938"/>
                    </a:cubicBezTo>
                    <a:cubicBezTo>
                      <a:pt x="1062963" y="666508"/>
                      <a:pt x="1024578" y="675655"/>
                      <a:pt x="1009070" y="658370"/>
                    </a:cubicBezTo>
                    <a:cubicBezTo>
                      <a:pt x="993561" y="641084"/>
                      <a:pt x="1006801" y="603911"/>
                      <a:pt x="1038643" y="575342"/>
                    </a:cubicBezTo>
                    <a:cubicBezTo>
                      <a:pt x="1062524" y="553915"/>
                      <a:pt x="1090087" y="543413"/>
                      <a:pt x="1108917" y="546794"/>
                    </a:cubicBezTo>
                    <a:close/>
                    <a:moveTo>
                      <a:pt x="130437" y="544963"/>
                    </a:moveTo>
                    <a:cubicBezTo>
                      <a:pt x="149268" y="541583"/>
                      <a:pt x="176830" y="552084"/>
                      <a:pt x="200711" y="573511"/>
                    </a:cubicBezTo>
                    <a:cubicBezTo>
                      <a:pt x="232553" y="602081"/>
                      <a:pt x="245793" y="639253"/>
                      <a:pt x="230284" y="656538"/>
                    </a:cubicBezTo>
                    <a:cubicBezTo>
                      <a:pt x="214776" y="673824"/>
                      <a:pt x="176391" y="664677"/>
                      <a:pt x="144549" y="636107"/>
                    </a:cubicBezTo>
                    <a:cubicBezTo>
                      <a:pt x="112707" y="607538"/>
                      <a:pt x="99467" y="570366"/>
                      <a:pt x="114975" y="553081"/>
                    </a:cubicBezTo>
                    <a:cubicBezTo>
                      <a:pt x="118853" y="548759"/>
                      <a:pt x="124160" y="546090"/>
                      <a:pt x="130437" y="544963"/>
                    </a:cubicBezTo>
                    <a:close/>
                    <a:moveTo>
                      <a:pt x="874329" y="537941"/>
                    </a:moveTo>
                    <a:cubicBezTo>
                      <a:pt x="880606" y="539068"/>
                      <a:pt x="885913" y="541738"/>
                      <a:pt x="889791" y="546059"/>
                    </a:cubicBezTo>
                    <a:cubicBezTo>
                      <a:pt x="905299" y="563344"/>
                      <a:pt x="892059" y="600517"/>
                      <a:pt x="860217" y="629086"/>
                    </a:cubicBezTo>
                    <a:cubicBezTo>
                      <a:pt x="828375" y="657655"/>
                      <a:pt x="789990" y="666802"/>
                      <a:pt x="774482" y="649517"/>
                    </a:cubicBezTo>
                    <a:cubicBezTo>
                      <a:pt x="758973" y="632231"/>
                      <a:pt x="772213" y="595059"/>
                      <a:pt x="804055" y="566489"/>
                    </a:cubicBezTo>
                    <a:cubicBezTo>
                      <a:pt x="827936" y="545063"/>
                      <a:pt x="855498" y="534561"/>
                      <a:pt x="874329" y="537941"/>
                    </a:cubicBezTo>
                    <a:close/>
                    <a:moveTo>
                      <a:pt x="296188" y="530195"/>
                    </a:moveTo>
                    <a:cubicBezTo>
                      <a:pt x="305688" y="529809"/>
                      <a:pt x="315919" y="530527"/>
                      <a:pt x="326432" y="532495"/>
                    </a:cubicBezTo>
                    <a:cubicBezTo>
                      <a:pt x="368481" y="540366"/>
                      <a:pt x="399104" y="565251"/>
                      <a:pt x="394832" y="588078"/>
                    </a:cubicBezTo>
                    <a:cubicBezTo>
                      <a:pt x="390559" y="610904"/>
                      <a:pt x="353007" y="623028"/>
                      <a:pt x="310958" y="615157"/>
                    </a:cubicBezTo>
                    <a:cubicBezTo>
                      <a:pt x="268909" y="607286"/>
                      <a:pt x="238285" y="582401"/>
                      <a:pt x="242559" y="559574"/>
                    </a:cubicBezTo>
                    <a:cubicBezTo>
                      <a:pt x="245763" y="542454"/>
                      <a:pt x="267687" y="531354"/>
                      <a:pt x="296188" y="530195"/>
                    </a:cubicBezTo>
                    <a:close/>
                    <a:moveTo>
                      <a:pt x="1029246" y="484827"/>
                    </a:moveTo>
                    <a:cubicBezTo>
                      <a:pt x="1035523" y="485954"/>
                      <a:pt x="1040830" y="488623"/>
                      <a:pt x="1044708" y="492944"/>
                    </a:cubicBezTo>
                    <a:cubicBezTo>
                      <a:pt x="1060216" y="510230"/>
                      <a:pt x="1046976" y="547402"/>
                      <a:pt x="1015134" y="575971"/>
                    </a:cubicBezTo>
                    <a:cubicBezTo>
                      <a:pt x="983292" y="604540"/>
                      <a:pt x="944907" y="613687"/>
                      <a:pt x="929399" y="596402"/>
                    </a:cubicBezTo>
                    <a:cubicBezTo>
                      <a:pt x="913890" y="579117"/>
                      <a:pt x="927130" y="541944"/>
                      <a:pt x="958972" y="513375"/>
                    </a:cubicBezTo>
                    <a:cubicBezTo>
                      <a:pt x="982853" y="491948"/>
                      <a:pt x="1010415" y="481446"/>
                      <a:pt x="1029246" y="484827"/>
                    </a:cubicBezTo>
                    <a:close/>
                    <a:moveTo>
                      <a:pt x="1223577" y="457769"/>
                    </a:moveTo>
                    <a:cubicBezTo>
                      <a:pt x="1245650" y="464984"/>
                      <a:pt x="1252771" y="503796"/>
                      <a:pt x="1239480" y="544459"/>
                    </a:cubicBezTo>
                    <a:cubicBezTo>
                      <a:pt x="1226188" y="585121"/>
                      <a:pt x="1197520" y="612235"/>
                      <a:pt x="1175446" y="605020"/>
                    </a:cubicBezTo>
                    <a:cubicBezTo>
                      <a:pt x="1153372" y="597805"/>
                      <a:pt x="1146252" y="558993"/>
                      <a:pt x="1159543" y="518330"/>
                    </a:cubicBezTo>
                    <a:cubicBezTo>
                      <a:pt x="1172834" y="477668"/>
                      <a:pt x="1201503" y="450554"/>
                      <a:pt x="1223577" y="457769"/>
                    </a:cubicBezTo>
                    <a:close/>
                    <a:moveTo>
                      <a:pt x="1545132" y="439076"/>
                    </a:moveTo>
                    <a:lnTo>
                      <a:pt x="1570485" y="445155"/>
                    </a:lnTo>
                    <a:lnTo>
                      <a:pt x="1578473" y="457919"/>
                    </a:lnTo>
                    <a:lnTo>
                      <a:pt x="1590076" y="485691"/>
                    </a:lnTo>
                    <a:lnTo>
                      <a:pt x="1581932" y="501854"/>
                    </a:lnTo>
                    <a:cubicBezTo>
                      <a:pt x="1569554" y="511913"/>
                      <a:pt x="1551386" y="520102"/>
                      <a:pt x="1530361" y="524038"/>
                    </a:cubicBezTo>
                    <a:cubicBezTo>
                      <a:pt x="1488312" y="531909"/>
                      <a:pt x="1450761" y="519785"/>
                      <a:pt x="1446488" y="496958"/>
                    </a:cubicBezTo>
                    <a:cubicBezTo>
                      <a:pt x="1442216" y="474132"/>
                      <a:pt x="1472838" y="449246"/>
                      <a:pt x="1514888" y="441375"/>
                    </a:cubicBezTo>
                    <a:cubicBezTo>
                      <a:pt x="1525400" y="439408"/>
                      <a:pt x="1535632" y="438689"/>
                      <a:pt x="1545132" y="439076"/>
                    </a:cubicBezTo>
                    <a:close/>
                    <a:moveTo>
                      <a:pt x="127992" y="432819"/>
                    </a:moveTo>
                    <a:cubicBezTo>
                      <a:pt x="137492" y="432432"/>
                      <a:pt x="147723" y="433151"/>
                      <a:pt x="158236" y="435119"/>
                    </a:cubicBezTo>
                    <a:cubicBezTo>
                      <a:pt x="200285" y="442989"/>
                      <a:pt x="230908" y="467875"/>
                      <a:pt x="226636" y="490702"/>
                    </a:cubicBezTo>
                    <a:cubicBezTo>
                      <a:pt x="222362" y="513528"/>
                      <a:pt x="184811" y="525652"/>
                      <a:pt x="142762" y="517781"/>
                    </a:cubicBezTo>
                    <a:cubicBezTo>
                      <a:pt x="121738" y="513845"/>
                      <a:pt x="103570" y="505656"/>
                      <a:pt x="91192" y="495597"/>
                    </a:cubicBezTo>
                    <a:lnTo>
                      <a:pt x="84206" y="481733"/>
                    </a:lnTo>
                    <a:lnTo>
                      <a:pt x="94033" y="457128"/>
                    </a:lnTo>
                    <a:lnTo>
                      <a:pt x="105149" y="438296"/>
                    </a:lnTo>
                    <a:close/>
                    <a:moveTo>
                      <a:pt x="365026" y="429881"/>
                    </a:moveTo>
                    <a:cubicBezTo>
                      <a:pt x="383857" y="426501"/>
                      <a:pt x="411420" y="437003"/>
                      <a:pt x="435301" y="458430"/>
                    </a:cubicBezTo>
                    <a:cubicBezTo>
                      <a:pt x="467143" y="486999"/>
                      <a:pt x="480383" y="524172"/>
                      <a:pt x="464874" y="541457"/>
                    </a:cubicBezTo>
                    <a:cubicBezTo>
                      <a:pt x="449365" y="558742"/>
                      <a:pt x="410980" y="549595"/>
                      <a:pt x="379138" y="521026"/>
                    </a:cubicBezTo>
                    <a:cubicBezTo>
                      <a:pt x="347297" y="492457"/>
                      <a:pt x="334057" y="455284"/>
                      <a:pt x="349565" y="437999"/>
                    </a:cubicBezTo>
                    <a:cubicBezTo>
                      <a:pt x="353442" y="433678"/>
                      <a:pt x="358749" y="431009"/>
                      <a:pt x="365026" y="429881"/>
                    </a:cubicBezTo>
                    <a:close/>
                    <a:moveTo>
                      <a:pt x="599614" y="421029"/>
                    </a:moveTo>
                    <a:cubicBezTo>
                      <a:pt x="618446" y="417649"/>
                      <a:pt x="646008" y="428151"/>
                      <a:pt x="669889" y="449577"/>
                    </a:cubicBezTo>
                    <a:cubicBezTo>
                      <a:pt x="701731" y="478147"/>
                      <a:pt x="714971" y="515319"/>
                      <a:pt x="699462" y="532604"/>
                    </a:cubicBezTo>
                    <a:cubicBezTo>
                      <a:pt x="683953" y="549890"/>
                      <a:pt x="645568" y="540743"/>
                      <a:pt x="613727" y="512173"/>
                    </a:cubicBezTo>
                    <a:cubicBezTo>
                      <a:pt x="581885" y="483604"/>
                      <a:pt x="568645" y="446432"/>
                      <a:pt x="584153" y="429147"/>
                    </a:cubicBezTo>
                    <a:cubicBezTo>
                      <a:pt x="588031" y="424825"/>
                      <a:pt x="593338" y="422156"/>
                      <a:pt x="599614" y="421029"/>
                    </a:cubicBezTo>
                    <a:close/>
                    <a:moveTo>
                      <a:pt x="796726" y="400822"/>
                    </a:moveTo>
                    <a:cubicBezTo>
                      <a:pt x="819949" y="400822"/>
                      <a:pt x="838775" y="435501"/>
                      <a:pt x="838775" y="478281"/>
                    </a:cubicBezTo>
                    <a:cubicBezTo>
                      <a:pt x="838775" y="521061"/>
                      <a:pt x="819949" y="555740"/>
                      <a:pt x="796726" y="555740"/>
                    </a:cubicBezTo>
                    <a:cubicBezTo>
                      <a:pt x="773503" y="555740"/>
                      <a:pt x="754677" y="521061"/>
                      <a:pt x="754677" y="478281"/>
                    </a:cubicBezTo>
                    <a:cubicBezTo>
                      <a:pt x="754677" y="435501"/>
                      <a:pt x="773503" y="400822"/>
                      <a:pt x="796726" y="400822"/>
                    </a:cubicBezTo>
                    <a:close/>
                    <a:moveTo>
                      <a:pt x="1422396" y="382268"/>
                    </a:moveTo>
                    <a:cubicBezTo>
                      <a:pt x="1444469" y="389483"/>
                      <a:pt x="1451590" y="428296"/>
                      <a:pt x="1438299" y="468958"/>
                    </a:cubicBezTo>
                    <a:cubicBezTo>
                      <a:pt x="1425007" y="509621"/>
                      <a:pt x="1396338" y="536735"/>
                      <a:pt x="1374265" y="529520"/>
                    </a:cubicBezTo>
                    <a:cubicBezTo>
                      <a:pt x="1352191" y="522304"/>
                      <a:pt x="1345070" y="483493"/>
                      <a:pt x="1358362" y="442830"/>
                    </a:cubicBezTo>
                    <a:cubicBezTo>
                      <a:pt x="1371653" y="402167"/>
                      <a:pt x="1400322" y="375053"/>
                      <a:pt x="1422396" y="382268"/>
                    </a:cubicBezTo>
                    <a:close/>
                    <a:moveTo>
                      <a:pt x="911519" y="373770"/>
                    </a:moveTo>
                    <a:cubicBezTo>
                      <a:pt x="917785" y="373251"/>
                      <a:pt x="924560" y="373377"/>
                      <a:pt x="931646" y="374180"/>
                    </a:cubicBezTo>
                    <a:cubicBezTo>
                      <a:pt x="941093" y="375251"/>
                      <a:pt x="951095" y="377525"/>
                      <a:pt x="961182" y="381077"/>
                    </a:cubicBezTo>
                    <a:cubicBezTo>
                      <a:pt x="1001534" y="395285"/>
                      <a:pt x="1027992" y="424560"/>
                      <a:pt x="1020279" y="446465"/>
                    </a:cubicBezTo>
                    <a:cubicBezTo>
                      <a:pt x="1012567" y="468369"/>
                      <a:pt x="973603" y="474609"/>
                      <a:pt x="933252" y="460402"/>
                    </a:cubicBezTo>
                    <a:cubicBezTo>
                      <a:pt x="892900" y="446193"/>
                      <a:pt x="866442" y="416918"/>
                      <a:pt x="874155" y="395013"/>
                    </a:cubicBezTo>
                    <a:cubicBezTo>
                      <a:pt x="878493" y="382692"/>
                      <a:pt x="892720" y="375327"/>
                      <a:pt x="911519" y="373770"/>
                    </a:cubicBezTo>
                    <a:close/>
                    <a:moveTo>
                      <a:pt x="444697" y="367914"/>
                    </a:moveTo>
                    <a:cubicBezTo>
                      <a:pt x="463528" y="364534"/>
                      <a:pt x="491091" y="375036"/>
                      <a:pt x="514972" y="396463"/>
                    </a:cubicBezTo>
                    <a:cubicBezTo>
                      <a:pt x="546814" y="425032"/>
                      <a:pt x="560054" y="462205"/>
                      <a:pt x="544545" y="479490"/>
                    </a:cubicBezTo>
                    <a:cubicBezTo>
                      <a:pt x="529036" y="496775"/>
                      <a:pt x="490651" y="487628"/>
                      <a:pt x="458810" y="459059"/>
                    </a:cubicBezTo>
                    <a:cubicBezTo>
                      <a:pt x="426968" y="430490"/>
                      <a:pt x="413728" y="393317"/>
                      <a:pt x="429236" y="376032"/>
                    </a:cubicBezTo>
                    <a:cubicBezTo>
                      <a:pt x="433113" y="371711"/>
                      <a:pt x="438420" y="369042"/>
                      <a:pt x="444697" y="367914"/>
                    </a:cubicBezTo>
                    <a:close/>
                    <a:moveTo>
                      <a:pt x="1148332" y="351540"/>
                    </a:moveTo>
                    <a:cubicBezTo>
                      <a:pt x="1170405" y="358755"/>
                      <a:pt x="1177525" y="397567"/>
                      <a:pt x="1164234" y="438229"/>
                    </a:cubicBezTo>
                    <a:cubicBezTo>
                      <a:pt x="1150942" y="478892"/>
                      <a:pt x="1122273" y="506006"/>
                      <a:pt x="1100200" y="498791"/>
                    </a:cubicBezTo>
                    <a:cubicBezTo>
                      <a:pt x="1078126" y="491576"/>
                      <a:pt x="1071006" y="452764"/>
                      <a:pt x="1084297" y="412101"/>
                    </a:cubicBezTo>
                    <a:cubicBezTo>
                      <a:pt x="1097589" y="371439"/>
                      <a:pt x="1126258" y="344325"/>
                      <a:pt x="1148332" y="351540"/>
                    </a:cubicBezTo>
                    <a:close/>
                    <a:moveTo>
                      <a:pt x="250367" y="340856"/>
                    </a:moveTo>
                    <a:cubicBezTo>
                      <a:pt x="272440" y="333641"/>
                      <a:pt x="301109" y="360756"/>
                      <a:pt x="314401" y="401418"/>
                    </a:cubicBezTo>
                    <a:cubicBezTo>
                      <a:pt x="327692" y="442081"/>
                      <a:pt x="320572" y="480893"/>
                      <a:pt x="298498" y="488108"/>
                    </a:cubicBezTo>
                    <a:cubicBezTo>
                      <a:pt x="276425" y="495323"/>
                      <a:pt x="247756" y="468209"/>
                      <a:pt x="234464" y="427547"/>
                    </a:cubicBezTo>
                    <a:cubicBezTo>
                      <a:pt x="221173" y="386884"/>
                      <a:pt x="228293" y="348072"/>
                      <a:pt x="250367" y="340856"/>
                    </a:cubicBezTo>
                    <a:close/>
                    <a:moveTo>
                      <a:pt x="1347934" y="329910"/>
                    </a:moveTo>
                    <a:cubicBezTo>
                      <a:pt x="1354211" y="331036"/>
                      <a:pt x="1359517" y="333706"/>
                      <a:pt x="1363395" y="338027"/>
                    </a:cubicBezTo>
                    <a:cubicBezTo>
                      <a:pt x="1378903" y="355313"/>
                      <a:pt x="1365663" y="392485"/>
                      <a:pt x="1333821" y="421054"/>
                    </a:cubicBezTo>
                    <a:cubicBezTo>
                      <a:pt x="1301979" y="449623"/>
                      <a:pt x="1263594" y="458770"/>
                      <a:pt x="1248086" y="441485"/>
                    </a:cubicBezTo>
                    <a:cubicBezTo>
                      <a:pt x="1232578" y="424200"/>
                      <a:pt x="1245818" y="387027"/>
                      <a:pt x="1277660" y="358458"/>
                    </a:cubicBezTo>
                    <a:cubicBezTo>
                      <a:pt x="1301540" y="337031"/>
                      <a:pt x="1329103" y="326529"/>
                      <a:pt x="1347934" y="329910"/>
                    </a:cubicBezTo>
                    <a:close/>
                    <a:moveTo>
                      <a:pt x="1497370" y="328335"/>
                    </a:moveTo>
                    <a:lnTo>
                      <a:pt x="1547899" y="409068"/>
                    </a:lnTo>
                    <a:lnTo>
                      <a:pt x="1542722" y="415645"/>
                    </a:lnTo>
                    <a:cubicBezTo>
                      <a:pt x="1531134" y="426605"/>
                      <a:pt x="1518448" y="431580"/>
                      <a:pt x="1507411" y="427972"/>
                    </a:cubicBezTo>
                    <a:cubicBezTo>
                      <a:pt x="1485338" y="420757"/>
                      <a:pt x="1478218" y="381944"/>
                      <a:pt x="1491509" y="341282"/>
                    </a:cubicBezTo>
                    <a:close/>
                    <a:moveTo>
                      <a:pt x="677217" y="283910"/>
                    </a:moveTo>
                    <a:cubicBezTo>
                      <a:pt x="700440" y="283910"/>
                      <a:pt x="719266" y="318589"/>
                      <a:pt x="719266" y="361369"/>
                    </a:cubicBezTo>
                    <a:cubicBezTo>
                      <a:pt x="719266" y="404148"/>
                      <a:pt x="700440" y="438828"/>
                      <a:pt x="677217" y="438828"/>
                    </a:cubicBezTo>
                    <a:cubicBezTo>
                      <a:pt x="653995" y="438828"/>
                      <a:pt x="635168" y="404148"/>
                      <a:pt x="635168" y="361369"/>
                    </a:cubicBezTo>
                    <a:cubicBezTo>
                      <a:pt x="635168" y="318589"/>
                      <a:pt x="653995" y="283910"/>
                      <a:pt x="677217" y="283910"/>
                    </a:cubicBezTo>
                    <a:close/>
                    <a:moveTo>
                      <a:pt x="217361" y="271172"/>
                    </a:moveTo>
                    <a:lnTo>
                      <a:pt x="228828" y="287291"/>
                    </a:lnTo>
                    <a:cubicBezTo>
                      <a:pt x="234180" y="302316"/>
                      <a:pt x="233613" y="315930"/>
                      <a:pt x="225858" y="324573"/>
                    </a:cubicBezTo>
                    <a:cubicBezTo>
                      <a:pt x="218104" y="333216"/>
                      <a:pt x="204630" y="335250"/>
                      <a:pt x="189115" y="331553"/>
                    </a:cubicBezTo>
                    <a:lnTo>
                      <a:pt x="172158" y="324772"/>
                    </a:lnTo>
                    <a:lnTo>
                      <a:pt x="175913" y="318410"/>
                    </a:lnTo>
                    <a:close/>
                    <a:moveTo>
                      <a:pt x="955781" y="263115"/>
                    </a:moveTo>
                    <a:cubicBezTo>
                      <a:pt x="962047" y="262595"/>
                      <a:pt x="968822" y="262722"/>
                      <a:pt x="975908" y="263525"/>
                    </a:cubicBezTo>
                    <a:cubicBezTo>
                      <a:pt x="985355" y="264596"/>
                      <a:pt x="995357" y="266870"/>
                      <a:pt x="1005444" y="270422"/>
                    </a:cubicBezTo>
                    <a:cubicBezTo>
                      <a:pt x="1045796" y="284630"/>
                      <a:pt x="1072254" y="313905"/>
                      <a:pt x="1064541" y="335810"/>
                    </a:cubicBezTo>
                    <a:cubicBezTo>
                      <a:pt x="1056829" y="357714"/>
                      <a:pt x="1017865" y="363954"/>
                      <a:pt x="977514" y="349746"/>
                    </a:cubicBezTo>
                    <a:cubicBezTo>
                      <a:pt x="937162" y="335538"/>
                      <a:pt x="910704" y="306263"/>
                      <a:pt x="918417" y="284358"/>
                    </a:cubicBezTo>
                    <a:cubicBezTo>
                      <a:pt x="922755" y="272037"/>
                      <a:pt x="936982" y="264672"/>
                      <a:pt x="955781" y="263115"/>
                    </a:cubicBezTo>
                    <a:close/>
                    <a:moveTo>
                      <a:pt x="562425" y="256857"/>
                    </a:moveTo>
                    <a:cubicBezTo>
                      <a:pt x="581224" y="258415"/>
                      <a:pt x="595450" y="265780"/>
                      <a:pt x="599789" y="278101"/>
                    </a:cubicBezTo>
                    <a:cubicBezTo>
                      <a:pt x="607502" y="300006"/>
                      <a:pt x="581043" y="329281"/>
                      <a:pt x="540692" y="343489"/>
                    </a:cubicBezTo>
                    <a:cubicBezTo>
                      <a:pt x="500341" y="357697"/>
                      <a:pt x="461377" y="351457"/>
                      <a:pt x="453664" y="329553"/>
                    </a:cubicBezTo>
                    <a:cubicBezTo>
                      <a:pt x="445952" y="307648"/>
                      <a:pt x="472410" y="278373"/>
                      <a:pt x="512761" y="264165"/>
                    </a:cubicBezTo>
                    <a:cubicBezTo>
                      <a:pt x="522849" y="260612"/>
                      <a:pt x="532850" y="258338"/>
                      <a:pt x="542298" y="257268"/>
                    </a:cubicBezTo>
                    <a:cubicBezTo>
                      <a:pt x="549383" y="256464"/>
                      <a:pt x="556158" y="256338"/>
                      <a:pt x="562425" y="256857"/>
                    </a:cubicBezTo>
                    <a:close/>
                    <a:moveTo>
                      <a:pt x="874329" y="254664"/>
                    </a:moveTo>
                    <a:cubicBezTo>
                      <a:pt x="880606" y="255791"/>
                      <a:pt x="885913" y="258460"/>
                      <a:pt x="889790" y="262782"/>
                    </a:cubicBezTo>
                    <a:cubicBezTo>
                      <a:pt x="905298" y="280067"/>
                      <a:pt x="892058" y="317239"/>
                      <a:pt x="860216" y="345808"/>
                    </a:cubicBezTo>
                    <a:cubicBezTo>
                      <a:pt x="828375" y="374378"/>
                      <a:pt x="789990" y="383524"/>
                      <a:pt x="774481" y="366239"/>
                    </a:cubicBezTo>
                    <a:cubicBezTo>
                      <a:pt x="758972" y="348954"/>
                      <a:pt x="772212" y="311782"/>
                      <a:pt x="804054" y="283212"/>
                    </a:cubicBezTo>
                    <a:cubicBezTo>
                      <a:pt x="827935" y="261785"/>
                      <a:pt x="855498" y="251284"/>
                      <a:pt x="874329" y="254664"/>
                    </a:cubicBezTo>
                    <a:close/>
                    <a:moveTo>
                      <a:pt x="1412441" y="236296"/>
                    </a:moveTo>
                    <a:lnTo>
                      <a:pt x="1474092" y="302816"/>
                    </a:lnTo>
                    <a:lnTo>
                      <a:pt x="1470413" y="310944"/>
                    </a:lnTo>
                    <a:cubicBezTo>
                      <a:pt x="1455708" y="335387"/>
                      <a:pt x="1435443" y="349285"/>
                      <a:pt x="1418887" y="343874"/>
                    </a:cubicBezTo>
                    <a:cubicBezTo>
                      <a:pt x="1396814" y="336659"/>
                      <a:pt x="1389694" y="297846"/>
                      <a:pt x="1402985" y="257184"/>
                    </a:cubicBezTo>
                    <a:close/>
                    <a:moveTo>
                      <a:pt x="325612" y="234627"/>
                    </a:moveTo>
                    <a:cubicBezTo>
                      <a:pt x="347686" y="227412"/>
                      <a:pt x="376355" y="254526"/>
                      <a:pt x="389646" y="295189"/>
                    </a:cubicBezTo>
                    <a:cubicBezTo>
                      <a:pt x="402938" y="335852"/>
                      <a:pt x="395817" y="374664"/>
                      <a:pt x="373744" y="381879"/>
                    </a:cubicBezTo>
                    <a:cubicBezTo>
                      <a:pt x="351670" y="389094"/>
                      <a:pt x="323001" y="361980"/>
                      <a:pt x="309710" y="321317"/>
                    </a:cubicBezTo>
                    <a:cubicBezTo>
                      <a:pt x="296419" y="280655"/>
                      <a:pt x="303539" y="241843"/>
                      <a:pt x="325612" y="234627"/>
                    </a:cubicBezTo>
                    <a:close/>
                    <a:moveTo>
                      <a:pt x="1239723" y="231044"/>
                    </a:moveTo>
                    <a:cubicBezTo>
                      <a:pt x="1268225" y="232203"/>
                      <a:pt x="1290148" y="243303"/>
                      <a:pt x="1293352" y="260423"/>
                    </a:cubicBezTo>
                    <a:cubicBezTo>
                      <a:pt x="1297625" y="283249"/>
                      <a:pt x="1267002" y="308135"/>
                      <a:pt x="1224953" y="316006"/>
                    </a:cubicBezTo>
                    <a:cubicBezTo>
                      <a:pt x="1182903" y="323877"/>
                      <a:pt x="1145353" y="311753"/>
                      <a:pt x="1141080" y="288927"/>
                    </a:cubicBezTo>
                    <a:cubicBezTo>
                      <a:pt x="1136806" y="266100"/>
                      <a:pt x="1167430" y="241215"/>
                      <a:pt x="1209479" y="233344"/>
                    </a:cubicBezTo>
                    <a:cubicBezTo>
                      <a:pt x="1219991" y="231376"/>
                      <a:pt x="1230222" y="230658"/>
                      <a:pt x="1239723" y="231044"/>
                    </a:cubicBezTo>
                    <a:close/>
                    <a:moveTo>
                      <a:pt x="326442" y="159267"/>
                    </a:moveTo>
                    <a:lnTo>
                      <a:pt x="332865" y="172014"/>
                    </a:lnTo>
                    <a:cubicBezTo>
                      <a:pt x="330729" y="183428"/>
                      <a:pt x="320273" y="192165"/>
                      <a:pt x="305094" y="197066"/>
                    </a:cubicBezTo>
                    <a:lnTo>
                      <a:pt x="281641" y="197913"/>
                    </a:lnTo>
                    <a:lnTo>
                      <a:pt x="288021" y="190642"/>
                    </a:lnTo>
                    <a:close/>
                    <a:moveTo>
                      <a:pt x="1151199" y="146946"/>
                    </a:moveTo>
                    <a:cubicBezTo>
                      <a:pt x="1179701" y="148105"/>
                      <a:pt x="1201624" y="159205"/>
                      <a:pt x="1204828" y="176325"/>
                    </a:cubicBezTo>
                    <a:cubicBezTo>
                      <a:pt x="1209101" y="199151"/>
                      <a:pt x="1178478" y="224037"/>
                      <a:pt x="1136429" y="231907"/>
                    </a:cubicBezTo>
                    <a:cubicBezTo>
                      <a:pt x="1094379" y="239779"/>
                      <a:pt x="1056828" y="227655"/>
                      <a:pt x="1052555" y="204829"/>
                    </a:cubicBezTo>
                    <a:cubicBezTo>
                      <a:pt x="1048282" y="182002"/>
                      <a:pt x="1078906" y="157117"/>
                      <a:pt x="1120955" y="149246"/>
                    </a:cubicBezTo>
                    <a:cubicBezTo>
                      <a:pt x="1131467" y="147278"/>
                      <a:pt x="1141698" y="146560"/>
                      <a:pt x="1151199" y="146946"/>
                    </a:cubicBezTo>
                    <a:close/>
                    <a:moveTo>
                      <a:pt x="518163" y="146202"/>
                    </a:moveTo>
                    <a:cubicBezTo>
                      <a:pt x="536962" y="147760"/>
                      <a:pt x="551188" y="155125"/>
                      <a:pt x="555527" y="167446"/>
                    </a:cubicBezTo>
                    <a:cubicBezTo>
                      <a:pt x="563240" y="189350"/>
                      <a:pt x="536781" y="218626"/>
                      <a:pt x="496430" y="232834"/>
                    </a:cubicBezTo>
                    <a:cubicBezTo>
                      <a:pt x="456079" y="247042"/>
                      <a:pt x="417115" y="240802"/>
                      <a:pt x="409402" y="218897"/>
                    </a:cubicBezTo>
                    <a:cubicBezTo>
                      <a:pt x="401690" y="196993"/>
                      <a:pt x="428148" y="167718"/>
                      <a:pt x="468499" y="153509"/>
                    </a:cubicBezTo>
                    <a:cubicBezTo>
                      <a:pt x="478587" y="149957"/>
                      <a:pt x="488588" y="147683"/>
                      <a:pt x="498036" y="146613"/>
                    </a:cubicBezTo>
                    <a:cubicBezTo>
                      <a:pt x="505121" y="145809"/>
                      <a:pt x="511896" y="145683"/>
                      <a:pt x="518163" y="146202"/>
                    </a:cubicBezTo>
                    <a:close/>
                    <a:moveTo>
                      <a:pt x="599615" y="137752"/>
                    </a:moveTo>
                    <a:cubicBezTo>
                      <a:pt x="618446" y="134371"/>
                      <a:pt x="646008" y="144873"/>
                      <a:pt x="669889" y="166300"/>
                    </a:cubicBezTo>
                    <a:cubicBezTo>
                      <a:pt x="701731" y="194869"/>
                      <a:pt x="714971" y="232041"/>
                      <a:pt x="699462" y="249327"/>
                    </a:cubicBezTo>
                    <a:cubicBezTo>
                      <a:pt x="683954" y="266612"/>
                      <a:pt x="645569" y="257466"/>
                      <a:pt x="613727" y="228896"/>
                    </a:cubicBezTo>
                    <a:cubicBezTo>
                      <a:pt x="581885" y="200327"/>
                      <a:pt x="568645" y="163155"/>
                      <a:pt x="584154" y="145869"/>
                    </a:cubicBezTo>
                    <a:cubicBezTo>
                      <a:pt x="588031" y="141548"/>
                      <a:pt x="593338" y="138878"/>
                      <a:pt x="599615" y="137752"/>
                    </a:cubicBezTo>
                    <a:close/>
                    <a:moveTo>
                      <a:pt x="965298" y="124814"/>
                    </a:moveTo>
                    <a:cubicBezTo>
                      <a:pt x="993799" y="125973"/>
                      <a:pt x="1015723" y="137073"/>
                      <a:pt x="1018927" y="154193"/>
                    </a:cubicBezTo>
                    <a:cubicBezTo>
                      <a:pt x="1023200" y="177020"/>
                      <a:pt x="992577" y="201905"/>
                      <a:pt x="950527" y="209776"/>
                    </a:cubicBezTo>
                    <a:cubicBezTo>
                      <a:pt x="908478" y="217647"/>
                      <a:pt x="870927" y="205523"/>
                      <a:pt x="866654" y="182697"/>
                    </a:cubicBezTo>
                    <a:cubicBezTo>
                      <a:pt x="862381" y="159870"/>
                      <a:pt x="893005" y="134985"/>
                      <a:pt x="935054" y="127114"/>
                    </a:cubicBezTo>
                    <a:cubicBezTo>
                      <a:pt x="945566" y="125146"/>
                      <a:pt x="955797" y="124428"/>
                      <a:pt x="965298" y="124814"/>
                    </a:cubicBezTo>
                    <a:close/>
                    <a:moveTo>
                      <a:pt x="1252565" y="114182"/>
                    </a:moveTo>
                    <a:lnTo>
                      <a:pt x="1365219" y="192704"/>
                    </a:lnTo>
                    <a:lnTo>
                      <a:pt x="1351954" y="201403"/>
                    </a:lnTo>
                    <a:cubicBezTo>
                      <a:pt x="1336205" y="203925"/>
                      <a:pt x="1316377" y="201933"/>
                      <a:pt x="1296201" y="194829"/>
                    </a:cubicBezTo>
                    <a:cubicBezTo>
                      <a:pt x="1255850" y="180621"/>
                      <a:pt x="1229391" y="151346"/>
                      <a:pt x="1237104" y="129441"/>
                    </a:cubicBezTo>
                    <a:cubicBezTo>
                      <a:pt x="1239274" y="123281"/>
                      <a:pt x="1243915" y="118359"/>
                      <a:pt x="1250364" y="114783"/>
                    </a:cubicBezTo>
                    <a:close/>
                    <a:moveTo>
                      <a:pt x="779021" y="113118"/>
                    </a:moveTo>
                    <a:cubicBezTo>
                      <a:pt x="802244" y="113118"/>
                      <a:pt x="821070" y="147797"/>
                      <a:pt x="821070" y="190577"/>
                    </a:cubicBezTo>
                    <a:cubicBezTo>
                      <a:pt x="821070" y="233356"/>
                      <a:pt x="802244" y="268036"/>
                      <a:pt x="779021" y="268036"/>
                    </a:cubicBezTo>
                    <a:cubicBezTo>
                      <a:pt x="755798" y="268036"/>
                      <a:pt x="736972" y="233356"/>
                      <a:pt x="736972" y="190577"/>
                    </a:cubicBezTo>
                    <a:cubicBezTo>
                      <a:pt x="736972" y="147797"/>
                      <a:pt x="755798" y="113118"/>
                      <a:pt x="779021" y="113118"/>
                    </a:cubicBezTo>
                    <a:close/>
                    <a:moveTo>
                      <a:pt x="399056" y="108063"/>
                    </a:moveTo>
                    <a:lnTo>
                      <a:pt x="393618" y="112968"/>
                    </a:lnTo>
                    <a:lnTo>
                      <a:pt x="391088" y="113059"/>
                    </a:lnTo>
                    <a:close/>
                    <a:moveTo>
                      <a:pt x="1087528" y="42831"/>
                    </a:moveTo>
                    <a:lnTo>
                      <a:pt x="1152965" y="64530"/>
                    </a:lnTo>
                    <a:lnTo>
                      <a:pt x="1182853" y="78502"/>
                    </a:lnTo>
                    <a:lnTo>
                      <a:pt x="1174720" y="94643"/>
                    </a:lnTo>
                    <a:cubicBezTo>
                      <a:pt x="1162343" y="104702"/>
                      <a:pt x="1144175" y="112891"/>
                      <a:pt x="1123150" y="116826"/>
                    </a:cubicBezTo>
                    <a:cubicBezTo>
                      <a:pt x="1081100" y="124697"/>
                      <a:pt x="1043549" y="112573"/>
                      <a:pt x="1039276" y="89747"/>
                    </a:cubicBezTo>
                    <a:cubicBezTo>
                      <a:pt x="1037140" y="78334"/>
                      <a:pt x="1043728" y="66406"/>
                      <a:pt x="1056106" y="56347"/>
                    </a:cubicBezTo>
                    <a:close/>
                    <a:moveTo>
                      <a:pt x="581853" y="28683"/>
                    </a:moveTo>
                    <a:lnTo>
                      <a:pt x="590461" y="32385"/>
                    </a:lnTo>
                    <a:cubicBezTo>
                      <a:pt x="602839" y="42444"/>
                      <a:pt x="609426" y="54372"/>
                      <a:pt x="607290" y="65785"/>
                    </a:cubicBezTo>
                    <a:cubicBezTo>
                      <a:pt x="603017" y="88611"/>
                      <a:pt x="565465" y="100735"/>
                      <a:pt x="523416" y="92864"/>
                    </a:cubicBezTo>
                    <a:cubicBezTo>
                      <a:pt x="502392" y="88929"/>
                      <a:pt x="484224" y="80739"/>
                      <a:pt x="471846" y="70681"/>
                    </a:cubicBezTo>
                    <a:lnTo>
                      <a:pt x="471164" y="69327"/>
                    </a:lnTo>
                    <a:lnTo>
                      <a:pt x="519542" y="47294"/>
                    </a:lnTo>
                    <a:close/>
                    <a:moveTo>
                      <a:pt x="941161" y="9898"/>
                    </a:moveTo>
                    <a:lnTo>
                      <a:pt x="951926" y="10914"/>
                    </a:lnTo>
                    <a:lnTo>
                      <a:pt x="1029640" y="27067"/>
                    </a:lnTo>
                    <a:lnTo>
                      <a:pt x="1010708" y="53678"/>
                    </a:lnTo>
                    <a:cubicBezTo>
                      <a:pt x="978866" y="82248"/>
                      <a:pt x="940481" y="91394"/>
                      <a:pt x="924973" y="74109"/>
                    </a:cubicBezTo>
                    <a:cubicBezTo>
                      <a:pt x="917219" y="65467"/>
                      <a:pt x="916652" y="51852"/>
                      <a:pt x="922003" y="36828"/>
                    </a:cubicBezTo>
                    <a:close/>
                    <a:moveTo>
                      <a:pt x="712429" y="3707"/>
                    </a:moveTo>
                    <a:lnTo>
                      <a:pt x="724656" y="18893"/>
                    </a:lnTo>
                    <a:cubicBezTo>
                      <a:pt x="732266" y="32910"/>
                      <a:pt x="736972" y="52275"/>
                      <a:pt x="736972" y="73664"/>
                    </a:cubicBezTo>
                    <a:cubicBezTo>
                      <a:pt x="736972" y="116444"/>
                      <a:pt x="718145" y="151124"/>
                      <a:pt x="694922" y="151124"/>
                    </a:cubicBezTo>
                    <a:cubicBezTo>
                      <a:pt x="671700" y="151124"/>
                      <a:pt x="652873" y="116444"/>
                      <a:pt x="652873" y="73664"/>
                    </a:cubicBezTo>
                    <a:cubicBezTo>
                      <a:pt x="652873" y="52275"/>
                      <a:pt x="657580" y="32910"/>
                      <a:pt x="665190" y="18893"/>
                    </a:cubicBezTo>
                    <a:lnTo>
                      <a:pt x="672441" y="9886"/>
                    </a:lnTo>
                    <a:close/>
                    <a:moveTo>
                      <a:pt x="836253" y="0"/>
                    </a:moveTo>
                    <a:lnTo>
                      <a:pt x="859642" y="2207"/>
                    </a:lnTo>
                    <a:lnTo>
                      <a:pt x="875718" y="29184"/>
                    </a:lnTo>
                    <a:cubicBezTo>
                      <a:pt x="891311" y="69021"/>
                      <a:pt x="886420" y="108177"/>
                      <a:pt x="864795" y="116642"/>
                    </a:cubicBezTo>
                    <a:cubicBezTo>
                      <a:pt x="843170" y="125106"/>
                      <a:pt x="812998" y="99675"/>
                      <a:pt x="797405" y="59838"/>
                    </a:cubicBezTo>
                    <a:cubicBezTo>
                      <a:pt x="789609" y="39920"/>
                      <a:pt x="786933" y="20171"/>
                      <a:pt x="788910" y="4345"/>
                    </a:cubicBezTo>
                    <a:lnTo>
                      <a:pt x="789969" y="97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CA867550-E411-4A73-89E8-EB7D63C3ABDF}"/>
                  </a:ext>
                </a:extLst>
              </p:cNvPr>
              <p:cNvSpPr/>
              <p:nvPr/>
            </p:nvSpPr>
            <p:spPr>
              <a:xfrm rot="386959">
                <a:off x="2887174" y="2995675"/>
                <a:ext cx="1788126" cy="1387549"/>
              </a:xfrm>
              <a:custGeom>
                <a:avLst/>
                <a:gdLst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9252 w 2130897"/>
                  <a:gd name="connsiteY3" fmla="*/ 1250875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858482 w 2130897"/>
                  <a:gd name="connsiteY3" fmla="*/ 1121479 h 1686466"/>
                  <a:gd name="connsiteX4" fmla="*/ 1972631 w 2130897"/>
                  <a:gd name="connsiteY4" fmla="*/ 1273397 h 1686466"/>
                  <a:gd name="connsiteX5" fmla="*/ 996438 w 2130897"/>
                  <a:gd name="connsiteY5" fmla="*/ 1686466 h 1686466"/>
                  <a:gd name="connsiteX6" fmla="*/ 0 w 2130897"/>
                  <a:gd name="connsiteY6" fmla="*/ 1169138 h 1686466"/>
                  <a:gd name="connsiteX7" fmla="*/ 272338 w 2130897"/>
                  <a:gd name="connsiteY7" fmla="*/ 494834 h 1686466"/>
                  <a:gd name="connsiteX8" fmla="*/ 302224 w 2130897"/>
                  <a:gd name="connsiteY8" fmla="*/ 463730 h 1686466"/>
                  <a:gd name="connsiteX9" fmla="*/ 348356 w 2130897"/>
                  <a:gd name="connsiteY9" fmla="*/ 384630 h 1686466"/>
                  <a:gd name="connsiteX10" fmla="*/ 1134460 w 2130897"/>
                  <a:gd name="connsiteY10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02224 w 2130897"/>
                  <a:gd name="connsiteY7" fmla="*/ 463730 h 1686466"/>
                  <a:gd name="connsiteX8" fmla="*/ 348356 w 2130897"/>
                  <a:gd name="connsiteY8" fmla="*/ 384630 h 1686466"/>
                  <a:gd name="connsiteX9" fmla="*/ 1134460 w 2130897"/>
                  <a:gd name="connsiteY9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1972631 w 2130897"/>
                  <a:gd name="connsiteY3" fmla="*/ 1273397 h 1686466"/>
                  <a:gd name="connsiteX4" fmla="*/ 996438 w 2130897"/>
                  <a:gd name="connsiteY4" fmla="*/ 1686466 h 1686466"/>
                  <a:gd name="connsiteX5" fmla="*/ 0 w 2130897"/>
                  <a:gd name="connsiteY5" fmla="*/ 1169138 h 1686466"/>
                  <a:gd name="connsiteX6" fmla="*/ 272338 w 2130897"/>
                  <a:gd name="connsiteY6" fmla="*/ 494834 h 1686466"/>
                  <a:gd name="connsiteX7" fmla="*/ 348356 w 2130897"/>
                  <a:gd name="connsiteY7" fmla="*/ 384630 h 1686466"/>
                  <a:gd name="connsiteX8" fmla="*/ 1134460 w 2130897"/>
                  <a:gd name="connsiteY8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  <a:gd name="connsiteX0" fmla="*/ 1134460 w 2130897"/>
                  <a:gd name="connsiteY0" fmla="*/ 989 h 1686466"/>
                  <a:gd name="connsiteX1" fmla="*/ 2130897 w 2130897"/>
                  <a:gd name="connsiteY1" fmla="*/ 979357 h 1686466"/>
                  <a:gd name="connsiteX2" fmla="*/ 2052592 w 2130897"/>
                  <a:gd name="connsiteY2" fmla="*/ 1180724 h 1686466"/>
                  <a:gd name="connsiteX3" fmla="*/ 996438 w 2130897"/>
                  <a:gd name="connsiteY3" fmla="*/ 1686466 h 1686466"/>
                  <a:gd name="connsiteX4" fmla="*/ 0 w 2130897"/>
                  <a:gd name="connsiteY4" fmla="*/ 1169138 h 1686466"/>
                  <a:gd name="connsiteX5" fmla="*/ 272338 w 2130897"/>
                  <a:gd name="connsiteY5" fmla="*/ 494834 h 1686466"/>
                  <a:gd name="connsiteX6" fmla="*/ 348356 w 2130897"/>
                  <a:gd name="connsiteY6" fmla="*/ 384630 h 1686466"/>
                  <a:gd name="connsiteX7" fmla="*/ 1134460 w 2130897"/>
                  <a:gd name="connsiteY7" fmla="*/ 989 h 1686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0897" h="1686466">
                    <a:moveTo>
                      <a:pt x="1134460" y="989"/>
                    </a:moveTo>
                    <a:cubicBezTo>
                      <a:pt x="1902154" y="33154"/>
                      <a:pt x="2130897" y="693643"/>
                      <a:pt x="2130897" y="979357"/>
                    </a:cubicBezTo>
                    <a:cubicBezTo>
                      <a:pt x="2130897" y="1050785"/>
                      <a:pt x="2103015" y="1118832"/>
                      <a:pt x="2052592" y="1180724"/>
                    </a:cubicBezTo>
                    <a:cubicBezTo>
                      <a:pt x="1675167" y="1797878"/>
                      <a:pt x="1348489" y="1517885"/>
                      <a:pt x="996438" y="1686466"/>
                    </a:cubicBezTo>
                    <a:cubicBezTo>
                      <a:pt x="446120" y="1686466"/>
                      <a:pt x="0" y="1418420"/>
                      <a:pt x="0" y="1169138"/>
                    </a:cubicBezTo>
                    <a:cubicBezTo>
                      <a:pt x="0" y="1028916"/>
                      <a:pt x="72376" y="726705"/>
                      <a:pt x="272338" y="494834"/>
                    </a:cubicBezTo>
                    <a:lnTo>
                      <a:pt x="348356" y="384630"/>
                    </a:lnTo>
                    <a:cubicBezTo>
                      <a:pt x="501503" y="167178"/>
                      <a:pt x="750613" y="-15094"/>
                      <a:pt x="1134460" y="989"/>
                    </a:cubicBezTo>
                    <a:close/>
                  </a:path>
                </a:pathLst>
              </a:custGeom>
              <a:gradFill>
                <a:gsLst>
                  <a:gs pos="44000">
                    <a:srgbClr val="C00000"/>
                  </a:gs>
                  <a:gs pos="100000">
                    <a:srgbClr val="C00000"/>
                  </a:gs>
                  <a:gs pos="72566">
                    <a:schemeClr val="tx1"/>
                  </a:gs>
                  <a:gs pos="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26">
                <a:extLst>
                  <a:ext uri="{FF2B5EF4-FFF2-40B4-BE49-F238E27FC236}">
                    <a16:creationId xmlns:a16="http://schemas.microsoft.com/office/drawing/2014/main" id="{64BE8BD7-AF4C-478F-8AD9-C842F11D7EF9}"/>
                  </a:ext>
                </a:extLst>
              </p:cNvPr>
              <p:cNvSpPr/>
              <p:nvPr/>
            </p:nvSpPr>
            <p:spPr>
              <a:xfrm rot="386959">
                <a:off x="2878874" y="3142986"/>
                <a:ext cx="1639649" cy="1231405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26">
                <a:extLst>
                  <a:ext uri="{FF2B5EF4-FFF2-40B4-BE49-F238E27FC236}">
                    <a16:creationId xmlns:a16="http://schemas.microsoft.com/office/drawing/2014/main" id="{2CEF0AE0-927B-4D34-97B7-AD5222BA7333}"/>
                  </a:ext>
                </a:extLst>
              </p:cNvPr>
              <p:cNvSpPr/>
              <p:nvPr/>
            </p:nvSpPr>
            <p:spPr>
              <a:xfrm rot="386959">
                <a:off x="2899336" y="3170759"/>
                <a:ext cx="1590257" cy="1174903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26">
                <a:extLst>
                  <a:ext uri="{FF2B5EF4-FFF2-40B4-BE49-F238E27FC236}">
                    <a16:creationId xmlns:a16="http://schemas.microsoft.com/office/drawing/2014/main" id="{C6EC5997-2CFB-4BAE-9E9C-B4C09A919C53}"/>
                  </a:ext>
                </a:extLst>
              </p:cNvPr>
              <p:cNvSpPr/>
              <p:nvPr/>
            </p:nvSpPr>
            <p:spPr>
              <a:xfrm rot="386959">
                <a:off x="3004817" y="3255873"/>
                <a:ext cx="1377332" cy="1022028"/>
              </a:xfrm>
              <a:custGeom>
                <a:avLst/>
                <a:gdLst>
                  <a:gd name="connsiteX0" fmla="*/ 0 w 1423533"/>
                  <a:gd name="connsiteY0" fmla="*/ 416225 h 832449"/>
                  <a:gd name="connsiteX1" fmla="*/ 711767 w 1423533"/>
                  <a:gd name="connsiteY1" fmla="*/ 0 h 832449"/>
                  <a:gd name="connsiteX2" fmla="*/ 1423534 w 1423533"/>
                  <a:gd name="connsiteY2" fmla="*/ 416225 h 832449"/>
                  <a:gd name="connsiteX3" fmla="*/ 711767 w 1423533"/>
                  <a:gd name="connsiteY3" fmla="*/ 832450 h 832449"/>
                  <a:gd name="connsiteX4" fmla="*/ 0 w 1423533"/>
                  <a:gd name="connsiteY4" fmla="*/ 416225 h 832449"/>
                  <a:gd name="connsiteX0" fmla="*/ 0 w 1423534"/>
                  <a:gd name="connsiteY0" fmla="*/ 787161 h 1203386"/>
                  <a:gd name="connsiteX1" fmla="*/ 711767 w 1423534"/>
                  <a:gd name="connsiteY1" fmla="*/ 0 h 1203386"/>
                  <a:gd name="connsiteX2" fmla="*/ 1423534 w 1423534"/>
                  <a:gd name="connsiteY2" fmla="*/ 787161 h 1203386"/>
                  <a:gd name="connsiteX3" fmla="*/ 711767 w 1423534"/>
                  <a:gd name="connsiteY3" fmla="*/ 1203386 h 1203386"/>
                  <a:gd name="connsiteX4" fmla="*/ 0 w 1423534"/>
                  <a:gd name="connsiteY4" fmla="*/ 787161 h 1203386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  <a:gd name="connsiteX0" fmla="*/ 0 w 1423534"/>
                  <a:gd name="connsiteY0" fmla="*/ 787956 h 1204181"/>
                  <a:gd name="connsiteX1" fmla="*/ 711767 w 1423534"/>
                  <a:gd name="connsiteY1" fmla="*/ 795 h 1204181"/>
                  <a:gd name="connsiteX2" fmla="*/ 1423534 w 1423534"/>
                  <a:gd name="connsiteY2" fmla="*/ 787956 h 1204181"/>
                  <a:gd name="connsiteX3" fmla="*/ 711767 w 1423534"/>
                  <a:gd name="connsiteY3" fmla="*/ 1204181 h 1204181"/>
                  <a:gd name="connsiteX4" fmla="*/ 0 w 1423534"/>
                  <a:gd name="connsiteY4" fmla="*/ 787956 h 1204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534" h="1204181">
                    <a:moveTo>
                      <a:pt x="0" y="787956"/>
                    </a:moveTo>
                    <a:cubicBezTo>
                      <a:pt x="0" y="587392"/>
                      <a:pt x="163394" y="-25084"/>
                      <a:pt x="711767" y="795"/>
                    </a:cubicBezTo>
                    <a:cubicBezTo>
                      <a:pt x="1260140" y="26674"/>
                      <a:pt x="1423534" y="558081"/>
                      <a:pt x="1423534" y="787956"/>
                    </a:cubicBezTo>
                    <a:cubicBezTo>
                      <a:pt x="1423534" y="1017831"/>
                      <a:pt x="1104865" y="1204181"/>
                      <a:pt x="711767" y="1204181"/>
                    </a:cubicBezTo>
                    <a:cubicBezTo>
                      <a:pt x="318669" y="1204181"/>
                      <a:pt x="0" y="988520"/>
                      <a:pt x="0" y="78795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D41C4016-A41E-4BB8-B13B-00A29FAB96F9}"/>
                  </a:ext>
                </a:extLst>
              </p:cNvPr>
              <p:cNvSpPr/>
              <p:nvPr/>
            </p:nvSpPr>
            <p:spPr>
              <a:xfrm rot="386959">
                <a:off x="3004782" y="3256509"/>
                <a:ext cx="1376698" cy="1021354"/>
              </a:xfrm>
              <a:custGeom>
                <a:avLst/>
                <a:gdLst>
                  <a:gd name="connsiteX0" fmla="*/ 372205 w 1673277"/>
                  <a:gd name="connsiteY0" fmla="*/ 1161281 h 1241382"/>
                  <a:gd name="connsiteX1" fmla="*/ 398270 w 1673277"/>
                  <a:gd name="connsiteY1" fmla="*/ 1165178 h 1241382"/>
                  <a:gd name="connsiteX2" fmla="*/ 410441 w 1673277"/>
                  <a:gd name="connsiteY2" fmla="*/ 1172927 h 1241382"/>
                  <a:gd name="connsiteX3" fmla="*/ 823284 w 1673277"/>
                  <a:gd name="connsiteY3" fmla="*/ 1153279 h 1241382"/>
                  <a:gd name="connsiteX4" fmla="*/ 865333 w 1673277"/>
                  <a:gd name="connsiteY4" fmla="*/ 1230738 h 1241382"/>
                  <a:gd name="connsiteX5" fmla="*/ 864326 w 1673277"/>
                  <a:gd name="connsiteY5" fmla="*/ 1239930 h 1241382"/>
                  <a:gd name="connsiteX6" fmla="*/ 836253 w 1673277"/>
                  <a:gd name="connsiteY6" fmla="*/ 1241382 h 1241382"/>
                  <a:gd name="connsiteX7" fmla="*/ 782051 w 1673277"/>
                  <a:gd name="connsiteY7" fmla="*/ 1238181 h 1241382"/>
                  <a:gd name="connsiteX8" fmla="*/ 781235 w 1673277"/>
                  <a:gd name="connsiteY8" fmla="*/ 1230738 h 1241382"/>
                  <a:gd name="connsiteX9" fmla="*/ 823284 w 1673277"/>
                  <a:gd name="connsiteY9" fmla="*/ 1153279 h 1241382"/>
                  <a:gd name="connsiteX10" fmla="*/ 599614 w 1673277"/>
                  <a:gd name="connsiteY10" fmla="*/ 1151354 h 1241382"/>
                  <a:gd name="connsiteX11" fmla="*/ 669889 w 1673277"/>
                  <a:gd name="connsiteY11" fmla="*/ 1179902 h 1241382"/>
                  <a:gd name="connsiteX12" fmla="*/ 702432 w 1673277"/>
                  <a:gd name="connsiteY12" fmla="*/ 1225648 h 1241382"/>
                  <a:gd name="connsiteX13" fmla="*/ 701812 w 1673277"/>
                  <a:gd name="connsiteY13" fmla="*/ 1233442 h 1241382"/>
                  <a:gd name="connsiteX14" fmla="*/ 667564 w 1673277"/>
                  <a:gd name="connsiteY14" fmla="*/ 1231419 h 1241382"/>
                  <a:gd name="connsiteX15" fmla="*/ 596873 w 1673277"/>
                  <a:gd name="connsiteY15" fmla="*/ 1218807 h 1241382"/>
                  <a:gd name="connsiteX16" fmla="*/ 581184 w 1673277"/>
                  <a:gd name="connsiteY16" fmla="*/ 1196754 h 1241382"/>
                  <a:gd name="connsiteX17" fmla="*/ 584153 w 1673277"/>
                  <a:gd name="connsiteY17" fmla="*/ 1159472 h 1241382"/>
                  <a:gd name="connsiteX18" fmla="*/ 599614 w 1673277"/>
                  <a:gd name="connsiteY18" fmla="*/ 1151354 h 1241382"/>
                  <a:gd name="connsiteX19" fmla="*/ 938076 w 1673277"/>
                  <a:gd name="connsiteY19" fmla="*/ 1126227 h 1241382"/>
                  <a:gd name="connsiteX20" fmla="*/ 958203 w 1673277"/>
                  <a:gd name="connsiteY20" fmla="*/ 1126637 h 1241382"/>
                  <a:gd name="connsiteX21" fmla="*/ 987740 w 1673277"/>
                  <a:gd name="connsiteY21" fmla="*/ 1133534 h 1241382"/>
                  <a:gd name="connsiteX22" fmla="*/ 1046837 w 1673277"/>
                  <a:gd name="connsiteY22" fmla="*/ 1198922 h 1241382"/>
                  <a:gd name="connsiteX23" fmla="*/ 959809 w 1673277"/>
                  <a:gd name="connsiteY23" fmla="*/ 1212858 h 1241382"/>
                  <a:gd name="connsiteX24" fmla="*/ 900712 w 1673277"/>
                  <a:gd name="connsiteY24" fmla="*/ 1147470 h 1241382"/>
                  <a:gd name="connsiteX25" fmla="*/ 938076 w 1673277"/>
                  <a:gd name="connsiteY25" fmla="*/ 1126227 h 1241382"/>
                  <a:gd name="connsiteX26" fmla="*/ 1174889 w 1673277"/>
                  <a:gd name="connsiteY26" fmla="*/ 1103997 h 1241382"/>
                  <a:gd name="connsiteX27" fmla="*/ 1190792 w 1673277"/>
                  <a:gd name="connsiteY27" fmla="*/ 1190686 h 1241382"/>
                  <a:gd name="connsiteX28" fmla="*/ 1186154 w 1673277"/>
                  <a:gd name="connsiteY28" fmla="*/ 1200932 h 1241382"/>
                  <a:gd name="connsiteX29" fmla="*/ 1162061 w 1673277"/>
                  <a:gd name="connsiteY29" fmla="*/ 1207640 h 1241382"/>
                  <a:gd name="connsiteX30" fmla="*/ 1105912 w 1673277"/>
                  <a:gd name="connsiteY30" fmla="*/ 1216581 h 1241382"/>
                  <a:gd name="connsiteX31" fmla="*/ 1110855 w 1673277"/>
                  <a:gd name="connsiteY31" fmla="*/ 1164558 h 1241382"/>
                  <a:gd name="connsiteX32" fmla="*/ 1174889 w 1673277"/>
                  <a:gd name="connsiteY32" fmla="*/ 1103997 h 1241382"/>
                  <a:gd name="connsiteX33" fmla="*/ 444697 w 1673277"/>
                  <a:gd name="connsiteY33" fmla="*/ 1098240 h 1241382"/>
                  <a:gd name="connsiteX34" fmla="*/ 514972 w 1673277"/>
                  <a:gd name="connsiteY34" fmla="*/ 1126788 h 1241382"/>
                  <a:gd name="connsiteX35" fmla="*/ 547515 w 1673277"/>
                  <a:gd name="connsiteY35" fmla="*/ 1172533 h 1241382"/>
                  <a:gd name="connsiteX36" fmla="*/ 544572 w 1673277"/>
                  <a:gd name="connsiteY36" fmla="*/ 1209477 h 1241382"/>
                  <a:gd name="connsiteX37" fmla="*/ 510446 w 1673277"/>
                  <a:gd name="connsiteY37" fmla="*/ 1203388 h 1241382"/>
                  <a:gd name="connsiteX38" fmla="*/ 457245 w 1673277"/>
                  <a:gd name="connsiteY38" fmla="*/ 1187183 h 1241382"/>
                  <a:gd name="connsiteX39" fmla="*/ 426267 w 1673277"/>
                  <a:gd name="connsiteY39" fmla="*/ 1143639 h 1241382"/>
                  <a:gd name="connsiteX40" fmla="*/ 429236 w 1673277"/>
                  <a:gd name="connsiteY40" fmla="*/ 1106357 h 1241382"/>
                  <a:gd name="connsiteX41" fmla="*/ 444697 w 1673277"/>
                  <a:gd name="connsiteY41" fmla="*/ 1098240 h 1241382"/>
                  <a:gd name="connsiteX42" fmla="*/ 1374492 w 1673277"/>
                  <a:gd name="connsiteY42" fmla="*/ 1082366 h 1241382"/>
                  <a:gd name="connsiteX43" fmla="*/ 1389952 w 1673277"/>
                  <a:gd name="connsiteY43" fmla="*/ 1090484 h 1241382"/>
                  <a:gd name="connsiteX44" fmla="*/ 1392922 w 1673277"/>
                  <a:gd name="connsiteY44" fmla="*/ 1127766 h 1241382"/>
                  <a:gd name="connsiteX45" fmla="*/ 1390119 w 1673277"/>
                  <a:gd name="connsiteY45" fmla="*/ 1131706 h 1241382"/>
                  <a:gd name="connsiteX46" fmla="*/ 1304241 w 1673277"/>
                  <a:gd name="connsiteY46" fmla="*/ 1168053 h 1241382"/>
                  <a:gd name="connsiteX47" fmla="*/ 1273269 w 1673277"/>
                  <a:gd name="connsiteY47" fmla="*/ 1176677 h 1241382"/>
                  <a:gd name="connsiteX48" fmla="*/ 1271674 w 1673277"/>
                  <a:gd name="connsiteY48" fmla="*/ 1156660 h 1241382"/>
                  <a:gd name="connsiteX49" fmla="*/ 1304216 w 1673277"/>
                  <a:gd name="connsiteY49" fmla="*/ 1110915 h 1241382"/>
                  <a:gd name="connsiteX50" fmla="*/ 1374492 w 1673277"/>
                  <a:gd name="connsiteY50" fmla="*/ 1082366 h 1241382"/>
                  <a:gd name="connsiteX51" fmla="*/ 250367 w 1673277"/>
                  <a:gd name="connsiteY51" fmla="*/ 1071182 h 1241382"/>
                  <a:gd name="connsiteX52" fmla="*/ 314401 w 1673277"/>
                  <a:gd name="connsiteY52" fmla="*/ 1131743 h 1241382"/>
                  <a:gd name="connsiteX53" fmla="*/ 314806 w 1673277"/>
                  <a:gd name="connsiteY53" fmla="*/ 1136002 h 1241382"/>
                  <a:gd name="connsiteX54" fmla="*/ 244388 w 1673277"/>
                  <a:gd name="connsiteY54" fmla="*/ 1104285 h 1241382"/>
                  <a:gd name="connsiteX55" fmla="*/ 231427 w 1673277"/>
                  <a:gd name="connsiteY55" fmla="*/ 1095980 h 1241382"/>
                  <a:gd name="connsiteX56" fmla="*/ 236701 w 1673277"/>
                  <a:gd name="connsiteY56" fmla="*/ 1082053 h 1241382"/>
                  <a:gd name="connsiteX57" fmla="*/ 250367 w 1673277"/>
                  <a:gd name="connsiteY57" fmla="*/ 1071182 h 1241382"/>
                  <a:gd name="connsiteX58" fmla="*/ 982338 w 1673277"/>
                  <a:gd name="connsiteY58" fmla="*/ 1015572 h 1241382"/>
                  <a:gd name="connsiteX59" fmla="*/ 1002465 w 1673277"/>
                  <a:gd name="connsiteY59" fmla="*/ 1015982 h 1241382"/>
                  <a:gd name="connsiteX60" fmla="*/ 1032002 w 1673277"/>
                  <a:gd name="connsiteY60" fmla="*/ 1022879 h 1241382"/>
                  <a:gd name="connsiteX61" fmla="*/ 1091099 w 1673277"/>
                  <a:gd name="connsiteY61" fmla="*/ 1088266 h 1241382"/>
                  <a:gd name="connsiteX62" fmla="*/ 1004071 w 1673277"/>
                  <a:gd name="connsiteY62" fmla="*/ 1102203 h 1241382"/>
                  <a:gd name="connsiteX63" fmla="*/ 944974 w 1673277"/>
                  <a:gd name="connsiteY63" fmla="*/ 1036815 h 1241382"/>
                  <a:gd name="connsiteX64" fmla="*/ 982338 w 1673277"/>
                  <a:gd name="connsiteY64" fmla="*/ 1015572 h 1241382"/>
                  <a:gd name="connsiteX65" fmla="*/ 677217 w 1673277"/>
                  <a:gd name="connsiteY65" fmla="*/ 1014235 h 1241382"/>
                  <a:gd name="connsiteX66" fmla="*/ 719266 w 1673277"/>
                  <a:gd name="connsiteY66" fmla="*/ 1091694 h 1241382"/>
                  <a:gd name="connsiteX67" fmla="*/ 677217 w 1673277"/>
                  <a:gd name="connsiteY67" fmla="*/ 1169153 h 1241382"/>
                  <a:gd name="connsiteX68" fmla="*/ 635168 w 1673277"/>
                  <a:gd name="connsiteY68" fmla="*/ 1091694 h 1241382"/>
                  <a:gd name="connsiteX69" fmla="*/ 677217 w 1673277"/>
                  <a:gd name="connsiteY69" fmla="*/ 1014235 h 1241382"/>
                  <a:gd name="connsiteX70" fmla="*/ 900886 w 1673277"/>
                  <a:gd name="connsiteY70" fmla="*/ 1007121 h 1241382"/>
                  <a:gd name="connsiteX71" fmla="*/ 916348 w 1673277"/>
                  <a:gd name="connsiteY71" fmla="*/ 1015239 h 1241382"/>
                  <a:gd name="connsiteX72" fmla="*/ 886774 w 1673277"/>
                  <a:gd name="connsiteY72" fmla="*/ 1098265 h 1241382"/>
                  <a:gd name="connsiteX73" fmla="*/ 801039 w 1673277"/>
                  <a:gd name="connsiteY73" fmla="*/ 1118696 h 1241382"/>
                  <a:gd name="connsiteX74" fmla="*/ 830612 w 1673277"/>
                  <a:gd name="connsiteY74" fmla="*/ 1035669 h 1241382"/>
                  <a:gd name="connsiteX75" fmla="*/ 900886 w 1673277"/>
                  <a:gd name="connsiteY75" fmla="*/ 1007121 h 1241382"/>
                  <a:gd name="connsiteX76" fmla="*/ 562425 w 1673277"/>
                  <a:gd name="connsiteY76" fmla="*/ 987183 h 1241382"/>
                  <a:gd name="connsiteX77" fmla="*/ 599789 w 1673277"/>
                  <a:gd name="connsiteY77" fmla="*/ 1008426 h 1241382"/>
                  <a:gd name="connsiteX78" fmla="*/ 540692 w 1673277"/>
                  <a:gd name="connsiteY78" fmla="*/ 1073815 h 1241382"/>
                  <a:gd name="connsiteX79" fmla="*/ 453664 w 1673277"/>
                  <a:gd name="connsiteY79" fmla="*/ 1059878 h 1241382"/>
                  <a:gd name="connsiteX80" fmla="*/ 512761 w 1673277"/>
                  <a:gd name="connsiteY80" fmla="*/ 994490 h 1241382"/>
                  <a:gd name="connsiteX81" fmla="*/ 542298 w 1673277"/>
                  <a:gd name="connsiteY81" fmla="*/ 987593 h 1241382"/>
                  <a:gd name="connsiteX82" fmla="*/ 562425 w 1673277"/>
                  <a:gd name="connsiteY82" fmla="*/ 987183 h 1241382"/>
                  <a:gd name="connsiteX83" fmla="*/ 1266281 w 1673277"/>
                  <a:gd name="connsiteY83" fmla="*/ 983501 h 1241382"/>
                  <a:gd name="connsiteX84" fmla="*/ 1319910 w 1673277"/>
                  <a:gd name="connsiteY84" fmla="*/ 1012880 h 1241382"/>
                  <a:gd name="connsiteX85" fmla="*/ 1251510 w 1673277"/>
                  <a:gd name="connsiteY85" fmla="*/ 1068462 h 1241382"/>
                  <a:gd name="connsiteX86" fmla="*/ 1167637 w 1673277"/>
                  <a:gd name="connsiteY86" fmla="*/ 1041384 h 1241382"/>
                  <a:gd name="connsiteX87" fmla="*/ 1236037 w 1673277"/>
                  <a:gd name="connsiteY87" fmla="*/ 985800 h 1241382"/>
                  <a:gd name="connsiteX88" fmla="*/ 1266281 w 1673277"/>
                  <a:gd name="connsiteY88" fmla="*/ 983501 h 1241382"/>
                  <a:gd name="connsiteX89" fmla="*/ 325612 w 1673277"/>
                  <a:gd name="connsiteY89" fmla="*/ 964953 h 1241382"/>
                  <a:gd name="connsiteX90" fmla="*/ 389646 w 1673277"/>
                  <a:gd name="connsiteY90" fmla="*/ 1025514 h 1241382"/>
                  <a:gd name="connsiteX91" fmla="*/ 373744 w 1673277"/>
                  <a:gd name="connsiteY91" fmla="*/ 1112204 h 1241382"/>
                  <a:gd name="connsiteX92" fmla="*/ 309710 w 1673277"/>
                  <a:gd name="connsiteY92" fmla="*/ 1051642 h 1241382"/>
                  <a:gd name="connsiteX93" fmla="*/ 325612 w 1673277"/>
                  <a:gd name="connsiteY93" fmla="*/ 964953 h 1241382"/>
                  <a:gd name="connsiteX94" fmla="*/ 1493576 w 1673277"/>
                  <a:gd name="connsiteY94" fmla="*/ 949079 h 1241382"/>
                  <a:gd name="connsiteX95" fmla="*/ 1509479 w 1673277"/>
                  <a:gd name="connsiteY95" fmla="*/ 1035769 h 1241382"/>
                  <a:gd name="connsiteX96" fmla="*/ 1496971 w 1673277"/>
                  <a:gd name="connsiteY96" fmla="*/ 1063401 h 1241382"/>
                  <a:gd name="connsiteX97" fmla="*/ 1482461 w 1673277"/>
                  <a:gd name="connsiteY97" fmla="*/ 1081837 h 1241382"/>
                  <a:gd name="connsiteX98" fmla="*/ 1460095 w 1673277"/>
                  <a:gd name="connsiteY98" fmla="*/ 1095743 h 1241382"/>
                  <a:gd name="connsiteX99" fmla="*/ 1445445 w 1673277"/>
                  <a:gd name="connsiteY99" fmla="*/ 1096331 h 1241382"/>
                  <a:gd name="connsiteX100" fmla="*/ 1429542 w 1673277"/>
                  <a:gd name="connsiteY100" fmla="*/ 1009641 h 1241382"/>
                  <a:gd name="connsiteX101" fmla="*/ 1493576 w 1673277"/>
                  <a:gd name="connsiteY101" fmla="*/ 949079 h 1241382"/>
                  <a:gd name="connsiteX102" fmla="*/ 126010 w 1673277"/>
                  <a:gd name="connsiteY102" fmla="*/ 943323 h 1241382"/>
                  <a:gd name="connsiteX103" fmla="*/ 196285 w 1673277"/>
                  <a:gd name="connsiteY103" fmla="*/ 971871 h 1241382"/>
                  <a:gd name="connsiteX104" fmla="*/ 225858 w 1673277"/>
                  <a:gd name="connsiteY104" fmla="*/ 1054898 h 1241382"/>
                  <a:gd name="connsiteX105" fmla="*/ 140122 w 1673277"/>
                  <a:gd name="connsiteY105" fmla="*/ 1034467 h 1241382"/>
                  <a:gd name="connsiteX106" fmla="*/ 110549 w 1673277"/>
                  <a:gd name="connsiteY106" fmla="*/ 951440 h 1241382"/>
                  <a:gd name="connsiteX107" fmla="*/ 126010 w 1673277"/>
                  <a:gd name="connsiteY107" fmla="*/ 943323 h 1241382"/>
                  <a:gd name="connsiteX108" fmla="*/ 1644949 w 1673277"/>
                  <a:gd name="connsiteY108" fmla="*/ 917259 h 1241382"/>
                  <a:gd name="connsiteX109" fmla="*/ 1607500 w 1673277"/>
                  <a:gd name="connsiteY109" fmla="*/ 979144 h 1241382"/>
                  <a:gd name="connsiteX110" fmla="*/ 1585044 w 1673277"/>
                  <a:gd name="connsiteY110" fmla="*/ 1000366 h 1241382"/>
                  <a:gd name="connsiteX111" fmla="*/ 1576062 w 1673277"/>
                  <a:gd name="connsiteY111" fmla="*/ 1000042 h 1241382"/>
                  <a:gd name="connsiteX112" fmla="*/ 1548291 w 1673277"/>
                  <a:gd name="connsiteY112" fmla="*/ 974991 h 1241382"/>
                  <a:gd name="connsiteX113" fmla="*/ 1616691 w 1673277"/>
                  <a:gd name="connsiteY113" fmla="*/ 919407 h 1241382"/>
                  <a:gd name="connsiteX114" fmla="*/ 1177757 w 1673277"/>
                  <a:gd name="connsiteY114" fmla="*/ 899403 h 1241382"/>
                  <a:gd name="connsiteX115" fmla="*/ 1231386 w 1673277"/>
                  <a:gd name="connsiteY115" fmla="*/ 928782 h 1241382"/>
                  <a:gd name="connsiteX116" fmla="*/ 1162986 w 1673277"/>
                  <a:gd name="connsiteY116" fmla="*/ 984364 h 1241382"/>
                  <a:gd name="connsiteX117" fmla="*/ 1079112 w 1673277"/>
                  <a:gd name="connsiteY117" fmla="*/ 957285 h 1241382"/>
                  <a:gd name="connsiteX118" fmla="*/ 1147513 w 1673277"/>
                  <a:gd name="connsiteY118" fmla="*/ 901702 h 1241382"/>
                  <a:gd name="connsiteX119" fmla="*/ 1177757 w 1673277"/>
                  <a:gd name="connsiteY119" fmla="*/ 899403 h 1241382"/>
                  <a:gd name="connsiteX120" fmla="*/ 991855 w 1673277"/>
                  <a:gd name="connsiteY120" fmla="*/ 877271 h 1241382"/>
                  <a:gd name="connsiteX121" fmla="*/ 1045484 w 1673277"/>
                  <a:gd name="connsiteY121" fmla="*/ 906650 h 1241382"/>
                  <a:gd name="connsiteX122" fmla="*/ 977085 w 1673277"/>
                  <a:gd name="connsiteY122" fmla="*/ 962233 h 1241382"/>
                  <a:gd name="connsiteX123" fmla="*/ 893211 w 1673277"/>
                  <a:gd name="connsiteY123" fmla="*/ 935154 h 1241382"/>
                  <a:gd name="connsiteX124" fmla="*/ 961611 w 1673277"/>
                  <a:gd name="connsiteY124" fmla="*/ 879571 h 1241382"/>
                  <a:gd name="connsiteX125" fmla="*/ 991855 w 1673277"/>
                  <a:gd name="connsiteY125" fmla="*/ 877271 h 1241382"/>
                  <a:gd name="connsiteX126" fmla="*/ 518163 w 1673277"/>
                  <a:gd name="connsiteY126" fmla="*/ 876528 h 1241382"/>
                  <a:gd name="connsiteX127" fmla="*/ 555527 w 1673277"/>
                  <a:gd name="connsiteY127" fmla="*/ 897771 h 1241382"/>
                  <a:gd name="connsiteX128" fmla="*/ 496430 w 1673277"/>
                  <a:gd name="connsiteY128" fmla="*/ 963159 h 1241382"/>
                  <a:gd name="connsiteX129" fmla="*/ 409402 w 1673277"/>
                  <a:gd name="connsiteY129" fmla="*/ 949223 h 1241382"/>
                  <a:gd name="connsiteX130" fmla="*/ 468499 w 1673277"/>
                  <a:gd name="connsiteY130" fmla="*/ 883835 h 1241382"/>
                  <a:gd name="connsiteX131" fmla="*/ 498036 w 1673277"/>
                  <a:gd name="connsiteY131" fmla="*/ 876938 h 1241382"/>
                  <a:gd name="connsiteX132" fmla="*/ 518163 w 1673277"/>
                  <a:gd name="connsiteY132" fmla="*/ 876528 h 1241382"/>
                  <a:gd name="connsiteX133" fmla="*/ 599615 w 1673277"/>
                  <a:gd name="connsiteY133" fmla="*/ 868077 h 1241382"/>
                  <a:gd name="connsiteX134" fmla="*/ 669889 w 1673277"/>
                  <a:gd name="connsiteY134" fmla="*/ 896625 h 1241382"/>
                  <a:gd name="connsiteX135" fmla="*/ 699462 w 1673277"/>
                  <a:gd name="connsiteY135" fmla="*/ 979652 h 1241382"/>
                  <a:gd name="connsiteX136" fmla="*/ 613727 w 1673277"/>
                  <a:gd name="connsiteY136" fmla="*/ 959221 h 1241382"/>
                  <a:gd name="connsiteX137" fmla="*/ 584154 w 1673277"/>
                  <a:gd name="connsiteY137" fmla="*/ 876195 h 1241382"/>
                  <a:gd name="connsiteX138" fmla="*/ 599615 w 1673277"/>
                  <a:gd name="connsiteY138" fmla="*/ 868077 h 1241382"/>
                  <a:gd name="connsiteX139" fmla="*/ 805579 w 1673277"/>
                  <a:gd name="connsiteY139" fmla="*/ 865575 h 1241382"/>
                  <a:gd name="connsiteX140" fmla="*/ 847628 w 1673277"/>
                  <a:gd name="connsiteY140" fmla="*/ 943034 h 1241382"/>
                  <a:gd name="connsiteX141" fmla="*/ 805579 w 1673277"/>
                  <a:gd name="connsiteY141" fmla="*/ 1020493 h 1241382"/>
                  <a:gd name="connsiteX142" fmla="*/ 763530 w 1673277"/>
                  <a:gd name="connsiteY142" fmla="*/ 943034 h 1241382"/>
                  <a:gd name="connsiteX143" fmla="*/ 805579 w 1673277"/>
                  <a:gd name="connsiteY143" fmla="*/ 865575 h 1241382"/>
                  <a:gd name="connsiteX144" fmla="*/ 1301026 w 1673277"/>
                  <a:gd name="connsiteY144" fmla="*/ 860654 h 1241382"/>
                  <a:gd name="connsiteX145" fmla="*/ 1321153 w 1673277"/>
                  <a:gd name="connsiteY145" fmla="*/ 861065 h 1241382"/>
                  <a:gd name="connsiteX146" fmla="*/ 1350689 w 1673277"/>
                  <a:gd name="connsiteY146" fmla="*/ 867962 h 1241382"/>
                  <a:gd name="connsiteX147" fmla="*/ 1409787 w 1673277"/>
                  <a:gd name="connsiteY147" fmla="*/ 933349 h 1241382"/>
                  <a:gd name="connsiteX148" fmla="*/ 1322759 w 1673277"/>
                  <a:gd name="connsiteY148" fmla="*/ 947286 h 1241382"/>
                  <a:gd name="connsiteX149" fmla="*/ 1263662 w 1673277"/>
                  <a:gd name="connsiteY149" fmla="*/ 881898 h 1241382"/>
                  <a:gd name="connsiteX150" fmla="*/ 1301026 w 1673277"/>
                  <a:gd name="connsiteY150" fmla="*/ 860654 h 1241382"/>
                  <a:gd name="connsiteX151" fmla="*/ 234221 w 1673277"/>
                  <a:gd name="connsiteY151" fmla="*/ 844457 h 1241382"/>
                  <a:gd name="connsiteX152" fmla="*/ 264465 w 1673277"/>
                  <a:gd name="connsiteY152" fmla="*/ 846757 h 1241382"/>
                  <a:gd name="connsiteX153" fmla="*/ 332865 w 1673277"/>
                  <a:gd name="connsiteY153" fmla="*/ 902340 h 1241382"/>
                  <a:gd name="connsiteX154" fmla="*/ 248991 w 1673277"/>
                  <a:gd name="connsiteY154" fmla="*/ 929419 h 1241382"/>
                  <a:gd name="connsiteX155" fmla="*/ 180592 w 1673277"/>
                  <a:gd name="connsiteY155" fmla="*/ 873836 h 1241382"/>
                  <a:gd name="connsiteX156" fmla="*/ 234221 w 1673277"/>
                  <a:gd name="connsiteY156" fmla="*/ 844457 h 1241382"/>
                  <a:gd name="connsiteX157" fmla="*/ 1584968 w 1673277"/>
                  <a:gd name="connsiteY157" fmla="*/ 828584 h 1241382"/>
                  <a:gd name="connsiteX158" fmla="*/ 1638597 w 1673277"/>
                  <a:gd name="connsiteY158" fmla="*/ 857963 h 1241382"/>
                  <a:gd name="connsiteX159" fmla="*/ 1570197 w 1673277"/>
                  <a:gd name="connsiteY159" fmla="*/ 913545 h 1241382"/>
                  <a:gd name="connsiteX160" fmla="*/ 1486324 w 1673277"/>
                  <a:gd name="connsiteY160" fmla="*/ 886466 h 1241382"/>
                  <a:gd name="connsiteX161" fmla="*/ 1554724 w 1673277"/>
                  <a:gd name="connsiteY161" fmla="*/ 830883 h 1241382"/>
                  <a:gd name="connsiteX162" fmla="*/ 1584968 w 1673277"/>
                  <a:gd name="connsiteY162" fmla="*/ 828584 h 1241382"/>
                  <a:gd name="connsiteX163" fmla="*/ 6925 w 1673277"/>
                  <a:gd name="connsiteY163" fmla="*/ 810036 h 1241382"/>
                  <a:gd name="connsiteX164" fmla="*/ 70959 w 1673277"/>
                  <a:gd name="connsiteY164" fmla="*/ 870597 h 1241382"/>
                  <a:gd name="connsiteX165" fmla="*/ 68723 w 1673277"/>
                  <a:gd name="connsiteY165" fmla="*/ 946416 h 1241382"/>
                  <a:gd name="connsiteX166" fmla="*/ 57810 w 1673277"/>
                  <a:gd name="connsiteY166" fmla="*/ 955097 h 1241382"/>
                  <a:gd name="connsiteX167" fmla="*/ 16235 w 1673277"/>
                  <a:gd name="connsiteY167" fmla="*/ 889866 h 1241382"/>
                  <a:gd name="connsiteX168" fmla="*/ 0 w 1673277"/>
                  <a:gd name="connsiteY168" fmla="*/ 815545 h 1241382"/>
                  <a:gd name="connsiteX169" fmla="*/ 1164478 w 1673277"/>
                  <a:gd name="connsiteY169" fmla="*/ 784321 h 1241382"/>
                  <a:gd name="connsiteX170" fmla="*/ 1218107 w 1673277"/>
                  <a:gd name="connsiteY170" fmla="*/ 813700 h 1241382"/>
                  <a:gd name="connsiteX171" fmla="*/ 1149707 w 1673277"/>
                  <a:gd name="connsiteY171" fmla="*/ 869283 h 1241382"/>
                  <a:gd name="connsiteX172" fmla="*/ 1065833 w 1673277"/>
                  <a:gd name="connsiteY172" fmla="*/ 842204 h 1241382"/>
                  <a:gd name="connsiteX173" fmla="*/ 1134234 w 1673277"/>
                  <a:gd name="connsiteY173" fmla="*/ 786621 h 1241382"/>
                  <a:gd name="connsiteX174" fmla="*/ 1164478 w 1673277"/>
                  <a:gd name="connsiteY174" fmla="*/ 784321 h 1241382"/>
                  <a:gd name="connsiteX175" fmla="*/ 322745 w 1673277"/>
                  <a:gd name="connsiteY175" fmla="*/ 760359 h 1241382"/>
                  <a:gd name="connsiteX176" fmla="*/ 352989 w 1673277"/>
                  <a:gd name="connsiteY176" fmla="*/ 762659 h 1241382"/>
                  <a:gd name="connsiteX177" fmla="*/ 421389 w 1673277"/>
                  <a:gd name="connsiteY177" fmla="*/ 818242 h 1241382"/>
                  <a:gd name="connsiteX178" fmla="*/ 337515 w 1673277"/>
                  <a:gd name="connsiteY178" fmla="*/ 845320 h 1241382"/>
                  <a:gd name="connsiteX179" fmla="*/ 269116 w 1673277"/>
                  <a:gd name="connsiteY179" fmla="*/ 789738 h 1241382"/>
                  <a:gd name="connsiteX180" fmla="*/ 322745 w 1673277"/>
                  <a:gd name="connsiteY180" fmla="*/ 760359 h 1241382"/>
                  <a:gd name="connsiteX181" fmla="*/ 1643477 w 1673277"/>
                  <a:gd name="connsiteY181" fmla="*/ 752468 h 1241382"/>
                  <a:gd name="connsiteX182" fmla="*/ 1668253 w 1673277"/>
                  <a:gd name="connsiteY182" fmla="*/ 758223 h 1241382"/>
                  <a:gd name="connsiteX183" fmla="*/ 1673277 w 1673277"/>
                  <a:gd name="connsiteY183" fmla="*/ 812015 h 1241382"/>
                  <a:gd name="connsiteX184" fmla="*/ 1668998 w 1673277"/>
                  <a:gd name="connsiteY184" fmla="*/ 833788 h 1241382"/>
                  <a:gd name="connsiteX185" fmla="*/ 1656553 w 1673277"/>
                  <a:gd name="connsiteY185" fmla="*/ 825934 h 1241382"/>
                  <a:gd name="connsiteX186" fmla="*/ 1631229 w 1673277"/>
                  <a:gd name="connsiteY186" fmla="*/ 757874 h 1241382"/>
                  <a:gd name="connsiteX187" fmla="*/ 1643477 w 1673277"/>
                  <a:gd name="connsiteY187" fmla="*/ 752468 h 1241382"/>
                  <a:gd name="connsiteX188" fmla="*/ 1496444 w 1673277"/>
                  <a:gd name="connsiteY188" fmla="*/ 744486 h 1241382"/>
                  <a:gd name="connsiteX189" fmla="*/ 1550073 w 1673277"/>
                  <a:gd name="connsiteY189" fmla="*/ 773865 h 1241382"/>
                  <a:gd name="connsiteX190" fmla="*/ 1481673 w 1673277"/>
                  <a:gd name="connsiteY190" fmla="*/ 829447 h 1241382"/>
                  <a:gd name="connsiteX191" fmla="*/ 1397800 w 1673277"/>
                  <a:gd name="connsiteY191" fmla="*/ 802368 h 1241382"/>
                  <a:gd name="connsiteX192" fmla="*/ 1466200 w 1673277"/>
                  <a:gd name="connsiteY192" fmla="*/ 746785 h 1241382"/>
                  <a:gd name="connsiteX193" fmla="*/ 1496444 w 1673277"/>
                  <a:gd name="connsiteY193" fmla="*/ 744486 h 1241382"/>
                  <a:gd name="connsiteX194" fmla="*/ 508646 w 1673277"/>
                  <a:gd name="connsiteY194" fmla="*/ 738227 h 1241382"/>
                  <a:gd name="connsiteX195" fmla="*/ 538890 w 1673277"/>
                  <a:gd name="connsiteY195" fmla="*/ 740527 h 1241382"/>
                  <a:gd name="connsiteX196" fmla="*/ 607290 w 1673277"/>
                  <a:gd name="connsiteY196" fmla="*/ 796110 h 1241382"/>
                  <a:gd name="connsiteX197" fmla="*/ 523416 w 1673277"/>
                  <a:gd name="connsiteY197" fmla="*/ 823189 h 1241382"/>
                  <a:gd name="connsiteX198" fmla="*/ 455017 w 1673277"/>
                  <a:gd name="connsiteY198" fmla="*/ 767606 h 1241382"/>
                  <a:gd name="connsiteX199" fmla="*/ 508646 w 1673277"/>
                  <a:gd name="connsiteY199" fmla="*/ 738227 h 1241382"/>
                  <a:gd name="connsiteX200" fmla="*/ 6567 w 1673277"/>
                  <a:gd name="connsiteY200" fmla="*/ 732319 h 1241382"/>
                  <a:gd name="connsiteX201" fmla="*/ 14177 w 1673277"/>
                  <a:gd name="connsiteY201" fmla="*/ 747423 h 1241382"/>
                  <a:gd name="connsiteX202" fmla="*/ 3082 w 1673277"/>
                  <a:gd name="connsiteY202" fmla="*/ 757432 h 1241382"/>
                  <a:gd name="connsiteX203" fmla="*/ 694922 w 1673277"/>
                  <a:gd name="connsiteY203" fmla="*/ 726531 h 1241382"/>
                  <a:gd name="connsiteX204" fmla="*/ 736972 w 1673277"/>
                  <a:gd name="connsiteY204" fmla="*/ 803990 h 1241382"/>
                  <a:gd name="connsiteX205" fmla="*/ 694922 w 1673277"/>
                  <a:gd name="connsiteY205" fmla="*/ 881449 h 1241382"/>
                  <a:gd name="connsiteX206" fmla="*/ 652873 w 1673277"/>
                  <a:gd name="connsiteY206" fmla="*/ 803990 h 1241382"/>
                  <a:gd name="connsiteX207" fmla="*/ 694922 w 1673277"/>
                  <a:gd name="connsiteY207" fmla="*/ 726531 h 1241382"/>
                  <a:gd name="connsiteX208" fmla="*/ 852346 w 1673277"/>
                  <a:gd name="connsiteY208" fmla="*/ 724540 h 1241382"/>
                  <a:gd name="connsiteX209" fmla="*/ 902275 w 1673277"/>
                  <a:gd name="connsiteY209" fmla="*/ 781641 h 1241382"/>
                  <a:gd name="connsiteX210" fmla="*/ 891352 w 1673277"/>
                  <a:gd name="connsiteY210" fmla="*/ 869099 h 1241382"/>
                  <a:gd name="connsiteX211" fmla="*/ 823963 w 1673277"/>
                  <a:gd name="connsiteY211" fmla="*/ 812295 h 1241382"/>
                  <a:gd name="connsiteX212" fmla="*/ 834886 w 1673277"/>
                  <a:gd name="connsiteY212" fmla="*/ 724837 h 1241382"/>
                  <a:gd name="connsiteX213" fmla="*/ 852346 w 1673277"/>
                  <a:gd name="connsiteY213" fmla="*/ 724540 h 1241382"/>
                  <a:gd name="connsiteX214" fmla="*/ 199476 w 1673277"/>
                  <a:gd name="connsiteY214" fmla="*/ 721611 h 1241382"/>
                  <a:gd name="connsiteX215" fmla="*/ 236840 w 1673277"/>
                  <a:gd name="connsiteY215" fmla="*/ 742854 h 1241382"/>
                  <a:gd name="connsiteX216" fmla="*/ 177743 w 1673277"/>
                  <a:gd name="connsiteY216" fmla="*/ 808242 h 1241382"/>
                  <a:gd name="connsiteX217" fmla="*/ 90715 w 1673277"/>
                  <a:gd name="connsiteY217" fmla="*/ 794306 h 1241382"/>
                  <a:gd name="connsiteX218" fmla="*/ 149812 w 1673277"/>
                  <a:gd name="connsiteY218" fmla="*/ 728918 h 1241382"/>
                  <a:gd name="connsiteX219" fmla="*/ 179349 w 1673277"/>
                  <a:gd name="connsiteY219" fmla="*/ 722021 h 1241382"/>
                  <a:gd name="connsiteX220" fmla="*/ 199476 w 1673277"/>
                  <a:gd name="connsiteY220" fmla="*/ 721611 h 1241382"/>
                  <a:gd name="connsiteX221" fmla="*/ 1051378 w 1673277"/>
                  <a:gd name="connsiteY221" fmla="*/ 714991 h 1241382"/>
                  <a:gd name="connsiteX222" fmla="*/ 1066839 w 1673277"/>
                  <a:gd name="connsiteY222" fmla="*/ 723108 h 1241382"/>
                  <a:gd name="connsiteX223" fmla="*/ 1037266 w 1673277"/>
                  <a:gd name="connsiteY223" fmla="*/ 806135 h 1241382"/>
                  <a:gd name="connsiteX224" fmla="*/ 951530 w 1673277"/>
                  <a:gd name="connsiteY224" fmla="*/ 826566 h 1241382"/>
                  <a:gd name="connsiteX225" fmla="*/ 981103 w 1673277"/>
                  <a:gd name="connsiteY225" fmla="*/ 743539 h 1241382"/>
                  <a:gd name="connsiteX226" fmla="*/ 1051378 w 1673277"/>
                  <a:gd name="connsiteY226" fmla="*/ 714991 h 1241382"/>
                  <a:gd name="connsiteX227" fmla="*/ 1370065 w 1673277"/>
                  <a:gd name="connsiteY227" fmla="*/ 684007 h 1241382"/>
                  <a:gd name="connsiteX228" fmla="*/ 1385526 w 1673277"/>
                  <a:gd name="connsiteY228" fmla="*/ 692125 h 1241382"/>
                  <a:gd name="connsiteX229" fmla="*/ 1355952 w 1673277"/>
                  <a:gd name="connsiteY229" fmla="*/ 775152 h 1241382"/>
                  <a:gd name="connsiteX230" fmla="*/ 1270218 w 1673277"/>
                  <a:gd name="connsiteY230" fmla="*/ 795582 h 1241382"/>
                  <a:gd name="connsiteX231" fmla="*/ 1299790 w 1673277"/>
                  <a:gd name="connsiteY231" fmla="*/ 712555 h 1241382"/>
                  <a:gd name="connsiteX232" fmla="*/ 1370065 w 1673277"/>
                  <a:gd name="connsiteY232" fmla="*/ 684007 h 1241382"/>
                  <a:gd name="connsiteX233" fmla="*/ 1204314 w 1673277"/>
                  <a:gd name="connsiteY233" fmla="*/ 669240 h 1241382"/>
                  <a:gd name="connsiteX234" fmla="*/ 1257943 w 1673277"/>
                  <a:gd name="connsiteY234" fmla="*/ 698619 h 1241382"/>
                  <a:gd name="connsiteX235" fmla="*/ 1189543 w 1673277"/>
                  <a:gd name="connsiteY235" fmla="*/ 754201 h 1241382"/>
                  <a:gd name="connsiteX236" fmla="*/ 1105669 w 1673277"/>
                  <a:gd name="connsiteY236" fmla="*/ 727122 h 1241382"/>
                  <a:gd name="connsiteX237" fmla="*/ 1174070 w 1673277"/>
                  <a:gd name="connsiteY237" fmla="*/ 671539 h 1241382"/>
                  <a:gd name="connsiteX238" fmla="*/ 1204314 w 1673277"/>
                  <a:gd name="connsiteY238" fmla="*/ 669240 h 1241382"/>
                  <a:gd name="connsiteX239" fmla="*/ 1589976 w 1673277"/>
                  <a:gd name="connsiteY239" fmla="*/ 653270 h 1241382"/>
                  <a:gd name="connsiteX240" fmla="*/ 1644317 w 1673277"/>
                  <a:gd name="connsiteY240" fmla="*/ 666173 h 1241382"/>
                  <a:gd name="connsiteX241" fmla="*/ 1657156 w 1673277"/>
                  <a:gd name="connsiteY241" fmla="*/ 683943 h 1241382"/>
                  <a:gd name="connsiteX242" fmla="*/ 1662159 w 1673277"/>
                  <a:gd name="connsiteY242" fmla="*/ 703782 h 1241382"/>
                  <a:gd name="connsiteX243" fmla="*/ 1644317 w 1673277"/>
                  <a:gd name="connsiteY243" fmla="*/ 728475 h 1241382"/>
                  <a:gd name="connsiteX244" fmla="*/ 1589976 w 1673277"/>
                  <a:gd name="connsiteY244" fmla="*/ 741378 h 1241382"/>
                  <a:gd name="connsiteX245" fmla="*/ 1513127 w 1673277"/>
                  <a:gd name="connsiteY245" fmla="*/ 697324 h 1241382"/>
                  <a:gd name="connsiteX246" fmla="*/ 1589976 w 1673277"/>
                  <a:gd name="connsiteY246" fmla="*/ 653270 h 1241382"/>
                  <a:gd name="connsiteX247" fmla="*/ 336024 w 1673277"/>
                  <a:gd name="connsiteY247" fmla="*/ 645277 h 1241382"/>
                  <a:gd name="connsiteX248" fmla="*/ 366268 w 1673277"/>
                  <a:gd name="connsiteY248" fmla="*/ 647577 h 1241382"/>
                  <a:gd name="connsiteX249" fmla="*/ 434668 w 1673277"/>
                  <a:gd name="connsiteY249" fmla="*/ 703160 h 1241382"/>
                  <a:gd name="connsiteX250" fmla="*/ 350794 w 1673277"/>
                  <a:gd name="connsiteY250" fmla="*/ 730239 h 1241382"/>
                  <a:gd name="connsiteX251" fmla="*/ 282395 w 1673277"/>
                  <a:gd name="connsiteY251" fmla="*/ 674656 h 1241382"/>
                  <a:gd name="connsiteX252" fmla="*/ 336024 w 1673277"/>
                  <a:gd name="connsiteY252" fmla="*/ 645277 h 1241382"/>
                  <a:gd name="connsiteX253" fmla="*/ 916233 w 1673277"/>
                  <a:gd name="connsiteY253" fmla="*/ 635601 h 1241382"/>
                  <a:gd name="connsiteX254" fmla="*/ 993082 w 1673277"/>
                  <a:gd name="connsiteY254" fmla="*/ 679655 h 1241382"/>
                  <a:gd name="connsiteX255" fmla="*/ 916233 w 1673277"/>
                  <a:gd name="connsiteY255" fmla="*/ 723709 h 1241382"/>
                  <a:gd name="connsiteX256" fmla="*/ 839384 w 1673277"/>
                  <a:gd name="connsiteY256" fmla="*/ 679655 h 1241382"/>
                  <a:gd name="connsiteX257" fmla="*/ 916233 w 1673277"/>
                  <a:gd name="connsiteY257" fmla="*/ 635601 h 1241382"/>
                  <a:gd name="connsiteX258" fmla="*/ 35766 w 1673277"/>
                  <a:gd name="connsiteY258" fmla="*/ 608371 h 1241382"/>
                  <a:gd name="connsiteX259" fmla="*/ 85873 w 1673277"/>
                  <a:gd name="connsiteY259" fmla="*/ 629924 h 1241382"/>
                  <a:gd name="connsiteX260" fmla="*/ 102702 w 1673277"/>
                  <a:gd name="connsiteY260" fmla="*/ 663325 h 1241382"/>
                  <a:gd name="connsiteX261" fmla="*/ 18828 w 1673277"/>
                  <a:gd name="connsiteY261" fmla="*/ 690403 h 1241382"/>
                  <a:gd name="connsiteX262" fmla="*/ 15634 w 1673277"/>
                  <a:gd name="connsiteY262" fmla="*/ 689029 h 1241382"/>
                  <a:gd name="connsiteX263" fmla="*/ 648156 w 1673277"/>
                  <a:gd name="connsiteY263" fmla="*/ 585496 h 1241382"/>
                  <a:gd name="connsiteX264" fmla="*/ 665615 w 1673277"/>
                  <a:gd name="connsiteY264" fmla="*/ 585793 h 1241382"/>
                  <a:gd name="connsiteX265" fmla="*/ 676538 w 1673277"/>
                  <a:gd name="connsiteY265" fmla="*/ 673251 h 1241382"/>
                  <a:gd name="connsiteX266" fmla="*/ 609149 w 1673277"/>
                  <a:gd name="connsiteY266" fmla="*/ 730055 h 1241382"/>
                  <a:gd name="connsiteX267" fmla="*/ 598226 w 1673277"/>
                  <a:gd name="connsiteY267" fmla="*/ 642597 h 1241382"/>
                  <a:gd name="connsiteX268" fmla="*/ 648156 w 1673277"/>
                  <a:gd name="connsiteY268" fmla="*/ 585496 h 1241382"/>
                  <a:gd name="connsiteX269" fmla="*/ 449123 w 1673277"/>
                  <a:gd name="connsiteY269" fmla="*/ 575946 h 1241382"/>
                  <a:gd name="connsiteX270" fmla="*/ 519398 w 1673277"/>
                  <a:gd name="connsiteY270" fmla="*/ 604495 h 1241382"/>
                  <a:gd name="connsiteX271" fmla="*/ 548971 w 1673277"/>
                  <a:gd name="connsiteY271" fmla="*/ 687522 h 1241382"/>
                  <a:gd name="connsiteX272" fmla="*/ 463236 w 1673277"/>
                  <a:gd name="connsiteY272" fmla="*/ 667091 h 1241382"/>
                  <a:gd name="connsiteX273" fmla="*/ 433662 w 1673277"/>
                  <a:gd name="connsiteY273" fmla="*/ 584064 h 1241382"/>
                  <a:gd name="connsiteX274" fmla="*/ 449123 w 1673277"/>
                  <a:gd name="connsiteY274" fmla="*/ 575946 h 1241382"/>
                  <a:gd name="connsiteX275" fmla="*/ 1506783 w 1673277"/>
                  <a:gd name="connsiteY275" fmla="*/ 559401 h 1241382"/>
                  <a:gd name="connsiteX276" fmla="*/ 1583632 w 1673277"/>
                  <a:gd name="connsiteY276" fmla="*/ 603455 h 1241382"/>
                  <a:gd name="connsiteX277" fmla="*/ 1506783 w 1673277"/>
                  <a:gd name="connsiteY277" fmla="*/ 647509 h 1241382"/>
                  <a:gd name="connsiteX278" fmla="*/ 1429934 w 1673277"/>
                  <a:gd name="connsiteY278" fmla="*/ 603455 h 1241382"/>
                  <a:gd name="connsiteX279" fmla="*/ 1506783 w 1673277"/>
                  <a:gd name="connsiteY279" fmla="*/ 559401 h 1241382"/>
                  <a:gd name="connsiteX280" fmla="*/ 1345952 w 1673277"/>
                  <a:gd name="connsiteY280" fmla="*/ 549731 h 1241382"/>
                  <a:gd name="connsiteX281" fmla="*/ 1399581 w 1673277"/>
                  <a:gd name="connsiteY281" fmla="*/ 579110 h 1241382"/>
                  <a:gd name="connsiteX282" fmla="*/ 1331182 w 1673277"/>
                  <a:gd name="connsiteY282" fmla="*/ 634693 h 1241382"/>
                  <a:gd name="connsiteX283" fmla="*/ 1247309 w 1673277"/>
                  <a:gd name="connsiteY283" fmla="*/ 607614 h 1241382"/>
                  <a:gd name="connsiteX284" fmla="*/ 1315708 w 1673277"/>
                  <a:gd name="connsiteY284" fmla="*/ 552031 h 1241382"/>
                  <a:gd name="connsiteX285" fmla="*/ 1345952 w 1673277"/>
                  <a:gd name="connsiteY285" fmla="*/ 549731 h 1241382"/>
                  <a:gd name="connsiteX286" fmla="*/ 1108917 w 1673277"/>
                  <a:gd name="connsiteY286" fmla="*/ 546794 h 1241382"/>
                  <a:gd name="connsiteX287" fmla="*/ 1124379 w 1673277"/>
                  <a:gd name="connsiteY287" fmla="*/ 554911 h 1241382"/>
                  <a:gd name="connsiteX288" fmla="*/ 1094805 w 1673277"/>
                  <a:gd name="connsiteY288" fmla="*/ 637938 h 1241382"/>
                  <a:gd name="connsiteX289" fmla="*/ 1009070 w 1673277"/>
                  <a:gd name="connsiteY289" fmla="*/ 658370 h 1241382"/>
                  <a:gd name="connsiteX290" fmla="*/ 1038643 w 1673277"/>
                  <a:gd name="connsiteY290" fmla="*/ 575342 h 1241382"/>
                  <a:gd name="connsiteX291" fmla="*/ 1108917 w 1673277"/>
                  <a:gd name="connsiteY291" fmla="*/ 546794 h 1241382"/>
                  <a:gd name="connsiteX292" fmla="*/ 130437 w 1673277"/>
                  <a:gd name="connsiteY292" fmla="*/ 544963 h 1241382"/>
                  <a:gd name="connsiteX293" fmla="*/ 200711 w 1673277"/>
                  <a:gd name="connsiteY293" fmla="*/ 573511 h 1241382"/>
                  <a:gd name="connsiteX294" fmla="*/ 230284 w 1673277"/>
                  <a:gd name="connsiteY294" fmla="*/ 656538 h 1241382"/>
                  <a:gd name="connsiteX295" fmla="*/ 144549 w 1673277"/>
                  <a:gd name="connsiteY295" fmla="*/ 636107 h 1241382"/>
                  <a:gd name="connsiteX296" fmla="*/ 114975 w 1673277"/>
                  <a:gd name="connsiteY296" fmla="*/ 553081 h 1241382"/>
                  <a:gd name="connsiteX297" fmla="*/ 130437 w 1673277"/>
                  <a:gd name="connsiteY297" fmla="*/ 544963 h 1241382"/>
                  <a:gd name="connsiteX298" fmla="*/ 874329 w 1673277"/>
                  <a:gd name="connsiteY298" fmla="*/ 537941 h 1241382"/>
                  <a:gd name="connsiteX299" fmla="*/ 889791 w 1673277"/>
                  <a:gd name="connsiteY299" fmla="*/ 546059 h 1241382"/>
                  <a:gd name="connsiteX300" fmla="*/ 860217 w 1673277"/>
                  <a:gd name="connsiteY300" fmla="*/ 629086 h 1241382"/>
                  <a:gd name="connsiteX301" fmla="*/ 774482 w 1673277"/>
                  <a:gd name="connsiteY301" fmla="*/ 649517 h 1241382"/>
                  <a:gd name="connsiteX302" fmla="*/ 804055 w 1673277"/>
                  <a:gd name="connsiteY302" fmla="*/ 566489 h 1241382"/>
                  <a:gd name="connsiteX303" fmla="*/ 874329 w 1673277"/>
                  <a:gd name="connsiteY303" fmla="*/ 537941 h 1241382"/>
                  <a:gd name="connsiteX304" fmla="*/ 296188 w 1673277"/>
                  <a:gd name="connsiteY304" fmla="*/ 530195 h 1241382"/>
                  <a:gd name="connsiteX305" fmla="*/ 326432 w 1673277"/>
                  <a:gd name="connsiteY305" fmla="*/ 532495 h 1241382"/>
                  <a:gd name="connsiteX306" fmla="*/ 394832 w 1673277"/>
                  <a:gd name="connsiteY306" fmla="*/ 588078 h 1241382"/>
                  <a:gd name="connsiteX307" fmla="*/ 310958 w 1673277"/>
                  <a:gd name="connsiteY307" fmla="*/ 615157 h 1241382"/>
                  <a:gd name="connsiteX308" fmla="*/ 242559 w 1673277"/>
                  <a:gd name="connsiteY308" fmla="*/ 559574 h 1241382"/>
                  <a:gd name="connsiteX309" fmla="*/ 296188 w 1673277"/>
                  <a:gd name="connsiteY309" fmla="*/ 530195 h 1241382"/>
                  <a:gd name="connsiteX310" fmla="*/ 1029246 w 1673277"/>
                  <a:gd name="connsiteY310" fmla="*/ 484827 h 1241382"/>
                  <a:gd name="connsiteX311" fmla="*/ 1044708 w 1673277"/>
                  <a:gd name="connsiteY311" fmla="*/ 492944 h 1241382"/>
                  <a:gd name="connsiteX312" fmla="*/ 1015134 w 1673277"/>
                  <a:gd name="connsiteY312" fmla="*/ 575971 h 1241382"/>
                  <a:gd name="connsiteX313" fmla="*/ 929399 w 1673277"/>
                  <a:gd name="connsiteY313" fmla="*/ 596402 h 1241382"/>
                  <a:gd name="connsiteX314" fmla="*/ 958972 w 1673277"/>
                  <a:gd name="connsiteY314" fmla="*/ 513375 h 1241382"/>
                  <a:gd name="connsiteX315" fmla="*/ 1029246 w 1673277"/>
                  <a:gd name="connsiteY315" fmla="*/ 484827 h 1241382"/>
                  <a:gd name="connsiteX316" fmla="*/ 1223577 w 1673277"/>
                  <a:gd name="connsiteY316" fmla="*/ 457769 h 1241382"/>
                  <a:gd name="connsiteX317" fmla="*/ 1239480 w 1673277"/>
                  <a:gd name="connsiteY317" fmla="*/ 544459 h 1241382"/>
                  <a:gd name="connsiteX318" fmla="*/ 1175446 w 1673277"/>
                  <a:gd name="connsiteY318" fmla="*/ 605020 h 1241382"/>
                  <a:gd name="connsiteX319" fmla="*/ 1159543 w 1673277"/>
                  <a:gd name="connsiteY319" fmla="*/ 518330 h 1241382"/>
                  <a:gd name="connsiteX320" fmla="*/ 1223577 w 1673277"/>
                  <a:gd name="connsiteY320" fmla="*/ 457769 h 1241382"/>
                  <a:gd name="connsiteX321" fmla="*/ 1545132 w 1673277"/>
                  <a:gd name="connsiteY321" fmla="*/ 439076 h 1241382"/>
                  <a:gd name="connsiteX322" fmla="*/ 1570485 w 1673277"/>
                  <a:gd name="connsiteY322" fmla="*/ 445155 h 1241382"/>
                  <a:gd name="connsiteX323" fmla="*/ 1578473 w 1673277"/>
                  <a:gd name="connsiteY323" fmla="*/ 457919 h 1241382"/>
                  <a:gd name="connsiteX324" fmla="*/ 1590076 w 1673277"/>
                  <a:gd name="connsiteY324" fmla="*/ 485691 h 1241382"/>
                  <a:gd name="connsiteX325" fmla="*/ 1581932 w 1673277"/>
                  <a:gd name="connsiteY325" fmla="*/ 501854 h 1241382"/>
                  <a:gd name="connsiteX326" fmla="*/ 1530361 w 1673277"/>
                  <a:gd name="connsiteY326" fmla="*/ 524038 h 1241382"/>
                  <a:gd name="connsiteX327" fmla="*/ 1446488 w 1673277"/>
                  <a:gd name="connsiteY327" fmla="*/ 496958 h 1241382"/>
                  <a:gd name="connsiteX328" fmla="*/ 1514888 w 1673277"/>
                  <a:gd name="connsiteY328" fmla="*/ 441375 h 1241382"/>
                  <a:gd name="connsiteX329" fmla="*/ 1545132 w 1673277"/>
                  <a:gd name="connsiteY329" fmla="*/ 439076 h 1241382"/>
                  <a:gd name="connsiteX330" fmla="*/ 127992 w 1673277"/>
                  <a:gd name="connsiteY330" fmla="*/ 432819 h 1241382"/>
                  <a:gd name="connsiteX331" fmla="*/ 158236 w 1673277"/>
                  <a:gd name="connsiteY331" fmla="*/ 435119 h 1241382"/>
                  <a:gd name="connsiteX332" fmla="*/ 226636 w 1673277"/>
                  <a:gd name="connsiteY332" fmla="*/ 490702 h 1241382"/>
                  <a:gd name="connsiteX333" fmla="*/ 142762 w 1673277"/>
                  <a:gd name="connsiteY333" fmla="*/ 517781 h 1241382"/>
                  <a:gd name="connsiteX334" fmla="*/ 91192 w 1673277"/>
                  <a:gd name="connsiteY334" fmla="*/ 495597 h 1241382"/>
                  <a:gd name="connsiteX335" fmla="*/ 84206 w 1673277"/>
                  <a:gd name="connsiteY335" fmla="*/ 481733 h 1241382"/>
                  <a:gd name="connsiteX336" fmla="*/ 94033 w 1673277"/>
                  <a:gd name="connsiteY336" fmla="*/ 457128 h 1241382"/>
                  <a:gd name="connsiteX337" fmla="*/ 105149 w 1673277"/>
                  <a:gd name="connsiteY337" fmla="*/ 438296 h 1241382"/>
                  <a:gd name="connsiteX338" fmla="*/ 365026 w 1673277"/>
                  <a:gd name="connsiteY338" fmla="*/ 429881 h 1241382"/>
                  <a:gd name="connsiteX339" fmla="*/ 435301 w 1673277"/>
                  <a:gd name="connsiteY339" fmla="*/ 458430 h 1241382"/>
                  <a:gd name="connsiteX340" fmla="*/ 464874 w 1673277"/>
                  <a:gd name="connsiteY340" fmla="*/ 541457 h 1241382"/>
                  <a:gd name="connsiteX341" fmla="*/ 379138 w 1673277"/>
                  <a:gd name="connsiteY341" fmla="*/ 521026 h 1241382"/>
                  <a:gd name="connsiteX342" fmla="*/ 349565 w 1673277"/>
                  <a:gd name="connsiteY342" fmla="*/ 437999 h 1241382"/>
                  <a:gd name="connsiteX343" fmla="*/ 365026 w 1673277"/>
                  <a:gd name="connsiteY343" fmla="*/ 429881 h 1241382"/>
                  <a:gd name="connsiteX344" fmla="*/ 599614 w 1673277"/>
                  <a:gd name="connsiteY344" fmla="*/ 421029 h 1241382"/>
                  <a:gd name="connsiteX345" fmla="*/ 669889 w 1673277"/>
                  <a:gd name="connsiteY345" fmla="*/ 449577 h 1241382"/>
                  <a:gd name="connsiteX346" fmla="*/ 699462 w 1673277"/>
                  <a:gd name="connsiteY346" fmla="*/ 532604 h 1241382"/>
                  <a:gd name="connsiteX347" fmla="*/ 613727 w 1673277"/>
                  <a:gd name="connsiteY347" fmla="*/ 512173 h 1241382"/>
                  <a:gd name="connsiteX348" fmla="*/ 584153 w 1673277"/>
                  <a:gd name="connsiteY348" fmla="*/ 429147 h 1241382"/>
                  <a:gd name="connsiteX349" fmla="*/ 599614 w 1673277"/>
                  <a:gd name="connsiteY349" fmla="*/ 421029 h 1241382"/>
                  <a:gd name="connsiteX350" fmla="*/ 796726 w 1673277"/>
                  <a:gd name="connsiteY350" fmla="*/ 400822 h 1241382"/>
                  <a:gd name="connsiteX351" fmla="*/ 838775 w 1673277"/>
                  <a:gd name="connsiteY351" fmla="*/ 478281 h 1241382"/>
                  <a:gd name="connsiteX352" fmla="*/ 796726 w 1673277"/>
                  <a:gd name="connsiteY352" fmla="*/ 555740 h 1241382"/>
                  <a:gd name="connsiteX353" fmla="*/ 754677 w 1673277"/>
                  <a:gd name="connsiteY353" fmla="*/ 478281 h 1241382"/>
                  <a:gd name="connsiteX354" fmla="*/ 796726 w 1673277"/>
                  <a:gd name="connsiteY354" fmla="*/ 400822 h 1241382"/>
                  <a:gd name="connsiteX355" fmla="*/ 1422396 w 1673277"/>
                  <a:gd name="connsiteY355" fmla="*/ 382268 h 1241382"/>
                  <a:gd name="connsiteX356" fmla="*/ 1438299 w 1673277"/>
                  <a:gd name="connsiteY356" fmla="*/ 468958 h 1241382"/>
                  <a:gd name="connsiteX357" fmla="*/ 1374265 w 1673277"/>
                  <a:gd name="connsiteY357" fmla="*/ 529520 h 1241382"/>
                  <a:gd name="connsiteX358" fmla="*/ 1358362 w 1673277"/>
                  <a:gd name="connsiteY358" fmla="*/ 442830 h 1241382"/>
                  <a:gd name="connsiteX359" fmla="*/ 1422396 w 1673277"/>
                  <a:gd name="connsiteY359" fmla="*/ 382268 h 1241382"/>
                  <a:gd name="connsiteX360" fmla="*/ 911519 w 1673277"/>
                  <a:gd name="connsiteY360" fmla="*/ 373770 h 1241382"/>
                  <a:gd name="connsiteX361" fmla="*/ 931646 w 1673277"/>
                  <a:gd name="connsiteY361" fmla="*/ 374180 h 1241382"/>
                  <a:gd name="connsiteX362" fmla="*/ 961182 w 1673277"/>
                  <a:gd name="connsiteY362" fmla="*/ 381077 h 1241382"/>
                  <a:gd name="connsiteX363" fmla="*/ 1020279 w 1673277"/>
                  <a:gd name="connsiteY363" fmla="*/ 446465 h 1241382"/>
                  <a:gd name="connsiteX364" fmla="*/ 933252 w 1673277"/>
                  <a:gd name="connsiteY364" fmla="*/ 460402 h 1241382"/>
                  <a:gd name="connsiteX365" fmla="*/ 874155 w 1673277"/>
                  <a:gd name="connsiteY365" fmla="*/ 395013 h 1241382"/>
                  <a:gd name="connsiteX366" fmla="*/ 911519 w 1673277"/>
                  <a:gd name="connsiteY366" fmla="*/ 373770 h 1241382"/>
                  <a:gd name="connsiteX367" fmla="*/ 444697 w 1673277"/>
                  <a:gd name="connsiteY367" fmla="*/ 367914 h 1241382"/>
                  <a:gd name="connsiteX368" fmla="*/ 514972 w 1673277"/>
                  <a:gd name="connsiteY368" fmla="*/ 396463 h 1241382"/>
                  <a:gd name="connsiteX369" fmla="*/ 544545 w 1673277"/>
                  <a:gd name="connsiteY369" fmla="*/ 479490 h 1241382"/>
                  <a:gd name="connsiteX370" fmla="*/ 458810 w 1673277"/>
                  <a:gd name="connsiteY370" fmla="*/ 459059 h 1241382"/>
                  <a:gd name="connsiteX371" fmla="*/ 429236 w 1673277"/>
                  <a:gd name="connsiteY371" fmla="*/ 376032 h 1241382"/>
                  <a:gd name="connsiteX372" fmla="*/ 444697 w 1673277"/>
                  <a:gd name="connsiteY372" fmla="*/ 367914 h 1241382"/>
                  <a:gd name="connsiteX373" fmla="*/ 1148332 w 1673277"/>
                  <a:gd name="connsiteY373" fmla="*/ 351540 h 1241382"/>
                  <a:gd name="connsiteX374" fmla="*/ 1164234 w 1673277"/>
                  <a:gd name="connsiteY374" fmla="*/ 438229 h 1241382"/>
                  <a:gd name="connsiteX375" fmla="*/ 1100200 w 1673277"/>
                  <a:gd name="connsiteY375" fmla="*/ 498791 h 1241382"/>
                  <a:gd name="connsiteX376" fmla="*/ 1084297 w 1673277"/>
                  <a:gd name="connsiteY376" fmla="*/ 412101 h 1241382"/>
                  <a:gd name="connsiteX377" fmla="*/ 1148332 w 1673277"/>
                  <a:gd name="connsiteY377" fmla="*/ 351540 h 1241382"/>
                  <a:gd name="connsiteX378" fmla="*/ 250367 w 1673277"/>
                  <a:gd name="connsiteY378" fmla="*/ 340856 h 1241382"/>
                  <a:gd name="connsiteX379" fmla="*/ 314401 w 1673277"/>
                  <a:gd name="connsiteY379" fmla="*/ 401418 h 1241382"/>
                  <a:gd name="connsiteX380" fmla="*/ 298498 w 1673277"/>
                  <a:gd name="connsiteY380" fmla="*/ 488108 h 1241382"/>
                  <a:gd name="connsiteX381" fmla="*/ 234464 w 1673277"/>
                  <a:gd name="connsiteY381" fmla="*/ 427547 h 1241382"/>
                  <a:gd name="connsiteX382" fmla="*/ 250367 w 1673277"/>
                  <a:gd name="connsiteY382" fmla="*/ 340856 h 1241382"/>
                  <a:gd name="connsiteX383" fmla="*/ 1347934 w 1673277"/>
                  <a:gd name="connsiteY383" fmla="*/ 329910 h 1241382"/>
                  <a:gd name="connsiteX384" fmla="*/ 1363395 w 1673277"/>
                  <a:gd name="connsiteY384" fmla="*/ 338027 h 1241382"/>
                  <a:gd name="connsiteX385" fmla="*/ 1333821 w 1673277"/>
                  <a:gd name="connsiteY385" fmla="*/ 421054 h 1241382"/>
                  <a:gd name="connsiteX386" fmla="*/ 1248086 w 1673277"/>
                  <a:gd name="connsiteY386" fmla="*/ 441485 h 1241382"/>
                  <a:gd name="connsiteX387" fmla="*/ 1277660 w 1673277"/>
                  <a:gd name="connsiteY387" fmla="*/ 358458 h 1241382"/>
                  <a:gd name="connsiteX388" fmla="*/ 1347934 w 1673277"/>
                  <a:gd name="connsiteY388" fmla="*/ 329910 h 1241382"/>
                  <a:gd name="connsiteX389" fmla="*/ 1497370 w 1673277"/>
                  <a:gd name="connsiteY389" fmla="*/ 328335 h 1241382"/>
                  <a:gd name="connsiteX390" fmla="*/ 1547899 w 1673277"/>
                  <a:gd name="connsiteY390" fmla="*/ 409068 h 1241382"/>
                  <a:gd name="connsiteX391" fmla="*/ 1542722 w 1673277"/>
                  <a:gd name="connsiteY391" fmla="*/ 415645 h 1241382"/>
                  <a:gd name="connsiteX392" fmla="*/ 1507411 w 1673277"/>
                  <a:gd name="connsiteY392" fmla="*/ 427972 h 1241382"/>
                  <a:gd name="connsiteX393" fmla="*/ 1491509 w 1673277"/>
                  <a:gd name="connsiteY393" fmla="*/ 341282 h 1241382"/>
                  <a:gd name="connsiteX394" fmla="*/ 677217 w 1673277"/>
                  <a:gd name="connsiteY394" fmla="*/ 283910 h 1241382"/>
                  <a:gd name="connsiteX395" fmla="*/ 719266 w 1673277"/>
                  <a:gd name="connsiteY395" fmla="*/ 361369 h 1241382"/>
                  <a:gd name="connsiteX396" fmla="*/ 677217 w 1673277"/>
                  <a:gd name="connsiteY396" fmla="*/ 438828 h 1241382"/>
                  <a:gd name="connsiteX397" fmla="*/ 635168 w 1673277"/>
                  <a:gd name="connsiteY397" fmla="*/ 361369 h 1241382"/>
                  <a:gd name="connsiteX398" fmla="*/ 677217 w 1673277"/>
                  <a:gd name="connsiteY398" fmla="*/ 283910 h 1241382"/>
                  <a:gd name="connsiteX399" fmla="*/ 217361 w 1673277"/>
                  <a:gd name="connsiteY399" fmla="*/ 271172 h 1241382"/>
                  <a:gd name="connsiteX400" fmla="*/ 228828 w 1673277"/>
                  <a:gd name="connsiteY400" fmla="*/ 287291 h 1241382"/>
                  <a:gd name="connsiteX401" fmla="*/ 225858 w 1673277"/>
                  <a:gd name="connsiteY401" fmla="*/ 324573 h 1241382"/>
                  <a:gd name="connsiteX402" fmla="*/ 189115 w 1673277"/>
                  <a:gd name="connsiteY402" fmla="*/ 331553 h 1241382"/>
                  <a:gd name="connsiteX403" fmla="*/ 172158 w 1673277"/>
                  <a:gd name="connsiteY403" fmla="*/ 324772 h 1241382"/>
                  <a:gd name="connsiteX404" fmla="*/ 175913 w 1673277"/>
                  <a:gd name="connsiteY404" fmla="*/ 318410 h 1241382"/>
                  <a:gd name="connsiteX405" fmla="*/ 955781 w 1673277"/>
                  <a:gd name="connsiteY405" fmla="*/ 263115 h 1241382"/>
                  <a:gd name="connsiteX406" fmla="*/ 975908 w 1673277"/>
                  <a:gd name="connsiteY406" fmla="*/ 263525 h 1241382"/>
                  <a:gd name="connsiteX407" fmla="*/ 1005444 w 1673277"/>
                  <a:gd name="connsiteY407" fmla="*/ 270422 h 1241382"/>
                  <a:gd name="connsiteX408" fmla="*/ 1064541 w 1673277"/>
                  <a:gd name="connsiteY408" fmla="*/ 335810 h 1241382"/>
                  <a:gd name="connsiteX409" fmla="*/ 977514 w 1673277"/>
                  <a:gd name="connsiteY409" fmla="*/ 349746 h 1241382"/>
                  <a:gd name="connsiteX410" fmla="*/ 918417 w 1673277"/>
                  <a:gd name="connsiteY410" fmla="*/ 284358 h 1241382"/>
                  <a:gd name="connsiteX411" fmla="*/ 955781 w 1673277"/>
                  <a:gd name="connsiteY411" fmla="*/ 263115 h 1241382"/>
                  <a:gd name="connsiteX412" fmla="*/ 562425 w 1673277"/>
                  <a:gd name="connsiteY412" fmla="*/ 256857 h 1241382"/>
                  <a:gd name="connsiteX413" fmla="*/ 599789 w 1673277"/>
                  <a:gd name="connsiteY413" fmla="*/ 278101 h 1241382"/>
                  <a:gd name="connsiteX414" fmla="*/ 540692 w 1673277"/>
                  <a:gd name="connsiteY414" fmla="*/ 343489 h 1241382"/>
                  <a:gd name="connsiteX415" fmla="*/ 453664 w 1673277"/>
                  <a:gd name="connsiteY415" fmla="*/ 329553 h 1241382"/>
                  <a:gd name="connsiteX416" fmla="*/ 512761 w 1673277"/>
                  <a:gd name="connsiteY416" fmla="*/ 264165 h 1241382"/>
                  <a:gd name="connsiteX417" fmla="*/ 542298 w 1673277"/>
                  <a:gd name="connsiteY417" fmla="*/ 257268 h 1241382"/>
                  <a:gd name="connsiteX418" fmla="*/ 562425 w 1673277"/>
                  <a:gd name="connsiteY418" fmla="*/ 256857 h 1241382"/>
                  <a:gd name="connsiteX419" fmla="*/ 874329 w 1673277"/>
                  <a:gd name="connsiteY419" fmla="*/ 254664 h 1241382"/>
                  <a:gd name="connsiteX420" fmla="*/ 889790 w 1673277"/>
                  <a:gd name="connsiteY420" fmla="*/ 262782 h 1241382"/>
                  <a:gd name="connsiteX421" fmla="*/ 860216 w 1673277"/>
                  <a:gd name="connsiteY421" fmla="*/ 345808 h 1241382"/>
                  <a:gd name="connsiteX422" fmla="*/ 774481 w 1673277"/>
                  <a:gd name="connsiteY422" fmla="*/ 366239 h 1241382"/>
                  <a:gd name="connsiteX423" fmla="*/ 804054 w 1673277"/>
                  <a:gd name="connsiteY423" fmla="*/ 283212 h 1241382"/>
                  <a:gd name="connsiteX424" fmla="*/ 874329 w 1673277"/>
                  <a:gd name="connsiteY424" fmla="*/ 254664 h 1241382"/>
                  <a:gd name="connsiteX425" fmla="*/ 1412441 w 1673277"/>
                  <a:gd name="connsiteY425" fmla="*/ 236296 h 1241382"/>
                  <a:gd name="connsiteX426" fmla="*/ 1474092 w 1673277"/>
                  <a:gd name="connsiteY426" fmla="*/ 302816 h 1241382"/>
                  <a:gd name="connsiteX427" fmla="*/ 1470413 w 1673277"/>
                  <a:gd name="connsiteY427" fmla="*/ 310944 h 1241382"/>
                  <a:gd name="connsiteX428" fmla="*/ 1418887 w 1673277"/>
                  <a:gd name="connsiteY428" fmla="*/ 343874 h 1241382"/>
                  <a:gd name="connsiteX429" fmla="*/ 1402985 w 1673277"/>
                  <a:gd name="connsiteY429" fmla="*/ 257184 h 1241382"/>
                  <a:gd name="connsiteX430" fmla="*/ 325612 w 1673277"/>
                  <a:gd name="connsiteY430" fmla="*/ 234627 h 1241382"/>
                  <a:gd name="connsiteX431" fmla="*/ 389646 w 1673277"/>
                  <a:gd name="connsiteY431" fmla="*/ 295189 h 1241382"/>
                  <a:gd name="connsiteX432" fmla="*/ 373744 w 1673277"/>
                  <a:gd name="connsiteY432" fmla="*/ 381879 h 1241382"/>
                  <a:gd name="connsiteX433" fmla="*/ 309710 w 1673277"/>
                  <a:gd name="connsiteY433" fmla="*/ 321317 h 1241382"/>
                  <a:gd name="connsiteX434" fmla="*/ 325612 w 1673277"/>
                  <a:gd name="connsiteY434" fmla="*/ 234627 h 1241382"/>
                  <a:gd name="connsiteX435" fmla="*/ 1239723 w 1673277"/>
                  <a:gd name="connsiteY435" fmla="*/ 231044 h 1241382"/>
                  <a:gd name="connsiteX436" fmla="*/ 1293352 w 1673277"/>
                  <a:gd name="connsiteY436" fmla="*/ 260423 h 1241382"/>
                  <a:gd name="connsiteX437" fmla="*/ 1224953 w 1673277"/>
                  <a:gd name="connsiteY437" fmla="*/ 316006 h 1241382"/>
                  <a:gd name="connsiteX438" fmla="*/ 1141080 w 1673277"/>
                  <a:gd name="connsiteY438" fmla="*/ 288927 h 1241382"/>
                  <a:gd name="connsiteX439" fmla="*/ 1209479 w 1673277"/>
                  <a:gd name="connsiteY439" fmla="*/ 233344 h 1241382"/>
                  <a:gd name="connsiteX440" fmla="*/ 1239723 w 1673277"/>
                  <a:gd name="connsiteY440" fmla="*/ 231044 h 1241382"/>
                  <a:gd name="connsiteX441" fmla="*/ 326442 w 1673277"/>
                  <a:gd name="connsiteY441" fmla="*/ 159267 h 1241382"/>
                  <a:gd name="connsiteX442" fmla="*/ 332865 w 1673277"/>
                  <a:gd name="connsiteY442" fmla="*/ 172014 h 1241382"/>
                  <a:gd name="connsiteX443" fmla="*/ 305094 w 1673277"/>
                  <a:gd name="connsiteY443" fmla="*/ 197066 h 1241382"/>
                  <a:gd name="connsiteX444" fmla="*/ 281641 w 1673277"/>
                  <a:gd name="connsiteY444" fmla="*/ 197913 h 1241382"/>
                  <a:gd name="connsiteX445" fmla="*/ 288021 w 1673277"/>
                  <a:gd name="connsiteY445" fmla="*/ 190642 h 1241382"/>
                  <a:gd name="connsiteX446" fmla="*/ 1151199 w 1673277"/>
                  <a:gd name="connsiteY446" fmla="*/ 146946 h 1241382"/>
                  <a:gd name="connsiteX447" fmla="*/ 1204828 w 1673277"/>
                  <a:gd name="connsiteY447" fmla="*/ 176325 h 1241382"/>
                  <a:gd name="connsiteX448" fmla="*/ 1136429 w 1673277"/>
                  <a:gd name="connsiteY448" fmla="*/ 231907 h 1241382"/>
                  <a:gd name="connsiteX449" fmla="*/ 1052555 w 1673277"/>
                  <a:gd name="connsiteY449" fmla="*/ 204829 h 1241382"/>
                  <a:gd name="connsiteX450" fmla="*/ 1120955 w 1673277"/>
                  <a:gd name="connsiteY450" fmla="*/ 149246 h 1241382"/>
                  <a:gd name="connsiteX451" fmla="*/ 1151199 w 1673277"/>
                  <a:gd name="connsiteY451" fmla="*/ 146946 h 1241382"/>
                  <a:gd name="connsiteX452" fmla="*/ 518163 w 1673277"/>
                  <a:gd name="connsiteY452" fmla="*/ 146202 h 1241382"/>
                  <a:gd name="connsiteX453" fmla="*/ 555527 w 1673277"/>
                  <a:gd name="connsiteY453" fmla="*/ 167446 h 1241382"/>
                  <a:gd name="connsiteX454" fmla="*/ 496430 w 1673277"/>
                  <a:gd name="connsiteY454" fmla="*/ 232834 h 1241382"/>
                  <a:gd name="connsiteX455" fmla="*/ 409402 w 1673277"/>
                  <a:gd name="connsiteY455" fmla="*/ 218897 h 1241382"/>
                  <a:gd name="connsiteX456" fmla="*/ 468499 w 1673277"/>
                  <a:gd name="connsiteY456" fmla="*/ 153509 h 1241382"/>
                  <a:gd name="connsiteX457" fmla="*/ 498036 w 1673277"/>
                  <a:gd name="connsiteY457" fmla="*/ 146613 h 1241382"/>
                  <a:gd name="connsiteX458" fmla="*/ 518163 w 1673277"/>
                  <a:gd name="connsiteY458" fmla="*/ 146202 h 1241382"/>
                  <a:gd name="connsiteX459" fmla="*/ 599615 w 1673277"/>
                  <a:gd name="connsiteY459" fmla="*/ 137752 h 1241382"/>
                  <a:gd name="connsiteX460" fmla="*/ 669889 w 1673277"/>
                  <a:gd name="connsiteY460" fmla="*/ 166300 h 1241382"/>
                  <a:gd name="connsiteX461" fmla="*/ 699462 w 1673277"/>
                  <a:gd name="connsiteY461" fmla="*/ 249327 h 1241382"/>
                  <a:gd name="connsiteX462" fmla="*/ 613727 w 1673277"/>
                  <a:gd name="connsiteY462" fmla="*/ 228896 h 1241382"/>
                  <a:gd name="connsiteX463" fmla="*/ 584154 w 1673277"/>
                  <a:gd name="connsiteY463" fmla="*/ 145869 h 1241382"/>
                  <a:gd name="connsiteX464" fmla="*/ 599615 w 1673277"/>
                  <a:gd name="connsiteY464" fmla="*/ 137752 h 1241382"/>
                  <a:gd name="connsiteX465" fmla="*/ 965298 w 1673277"/>
                  <a:gd name="connsiteY465" fmla="*/ 124814 h 1241382"/>
                  <a:gd name="connsiteX466" fmla="*/ 1018927 w 1673277"/>
                  <a:gd name="connsiteY466" fmla="*/ 154193 h 1241382"/>
                  <a:gd name="connsiteX467" fmla="*/ 950527 w 1673277"/>
                  <a:gd name="connsiteY467" fmla="*/ 209776 h 1241382"/>
                  <a:gd name="connsiteX468" fmla="*/ 866654 w 1673277"/>
                  <a:gd name="connsiteY468" fmla="*/ 182697 h 1241382"/>
                  <a:gd name="connsiteX469" fmla="*/ 935054 w 1673277"/>
                  <a:gd name="connsiteY469" fmla="*/ 127114 h 1241382"/>
                  <a:gd name="connsiteX470" fmla="*/ 965298 w 1673277"/>
                  <a:gd name="connsiteY470" fmla="*/ 124814 h 1241382"/>
                  <a:gd name="connsiteX471" fmla="*/ 1252565 w 1673277"/>
                  <a:gd name="connsiteY471" fmla="*/ 114182 h 1241382"/>
                  <a:gd name="connsiteX472" fmla="*/ 1365219 w 1673277"/>
                  <a:gd name="connsiteY472" fmla="*/ 192704 h 1241382"/>
                  <a:gd name="connsiteX473" fmla="*/ 1351954 w 1673277"/>
                  <a:gd name="connsiteY473" fmla="*/ 201403 h 1241382"/>
                  <a:gd name="connsiteX474" fmla="*/ 1296201 w 1673277"/>
                  <a:gd name="connsiteY474" fmla="*/ 194829 h 1241382"/>
                  <a:gd name="connsiteX475" fmla="*/ 1237104 w 1673277"/>
                  <a:gd name="connsiteY475" fmla="*/ 129441 h 1241382"/>
                  <a:gd name="connsiteX476" fmla="*/ 1250364 w 1673277"/>
                  <a:gd name="connsiteY476" fmla="*/ 114783 h 1241382"/>
                  <a:gd name="connsiteX477" fmla="*/ 779021 w 1673277"/>
                  <a:gd name="connsiteY477" fmla="*/ 113118 h 1241382"/>
                  <a:gd name="connsiteX478" fmla="*/ 821070 w 1673277"/>
                  <a:gd name="connsiteY478" fmla="*/ 190577 h 1241382"/>
                  <a:gd name="connsiteX479" fmla="*/ 779021 w 1673277"/>
                  <a:gd name="connsiteY479" fmla="*/ 268036 h 1241382"/>
                  <a:gd name="connsiteX480" fmla="*/ 736972 w 1673277"/>
                  <a:gd name="connsiteY480" fmla="*/ 190577 h 1241382"/>
                  <a:gd name="connsiteX481" fmla="*/ 779021 w 1673277"/>
                  <a:gd name="connsiteY481" fmla="*/ 113118 h 1241382"/>
                  <a:gd name="connsiteX482" fmla="*/ 399056 w 1673277"/>
                  <a:gd name="connsiteY482" fmla="*/ 108063 h 1241382"/>
                  <a:gd name="connsiteX483" fmla="*/ 393618 w 1673277"/>
                  <a:gd name="connsiteY483" fmla="*/ 112968 h 1241382"/>
                  <a:gd name="connsiteX484" fmla="*/ 391088 w 1673277"/>
                  <a:gd name="connsiteY484" fmla="*/ 113059 h 1241382"/>
                  <a:gd name="connsiteX485" fmla="*/ 1087528 w 1673277"/>
                  <a:gd name="connsiteY485" fmla="*/ 42831 h 1241382"/>
                  <a:gd name="connsiteX486" fmla="*/ 1152965 w 1673277"/>
                  <a:gd name="connsiteY486" fmla="*/ 64530 h 1241382"/>
                  <a:gd name="connsiteX487" fmla="*/ 1182853 w 1673277"/>
                  <a:gd name="connsiteY487" fmla="*/ 78502 h 1241382"/>
                  <a:gd name="connsiteX488" fmla="*/ 1174720 w 1673277"/>
                  <a:gd name="connsiteY488" fmla="*/ 94643 h 1241382"/>
                  <a:gd name="connsiteX489" fmla="*/ 1123150 w 1673277"/>
                  <a:gd name="connsiteY489" fmla="*/ 116826 h 1241382"/>
                  <a:gd name="connsiteX490" fmla="*/ 1039276 w 1673277"/>
                  <a:gd name="connsiteY490" fmla="*/ 89747 h 1241382"/>
                  <a:gd name="connsiteX491" fmla="*/ 1056106 w 1673277"/>
                  <a:gd name="connsiteY491" fmla="*/ 56347 h 1241382"/>
                  <a:gd name="connsiteX492" fmla="*/ 581853 w 1673277"/>
                  <a:gd name="connsiteY492" fmla="*/ 28683 h 1241382"/>
                  <a:gd name="connsiteX493" fmla="*/ 590461 w 1673277"/>
                  <a:gd name="connsiteY493" fmla="*/ 32385 h 1241382"/>
                  <a:gd name="connsiteX494" fmla="*/ 607290 w 1673277"/>
                  <a:gd name="connsiteY494" fmla="*/ 65785 h 1241382"/>
                  <a:gd name="connsiteX495" fmla="*/ 523416 w 1673277"/>
                  <a:gd name="connsiteY495" fmla="*/ 92864 h 1241382"/>
                  <a:gd name="connsiteX496" fmla="*/ 471846 w 1673277"/>
                  <a:gd name="connsiteY496" fmla="*/ 70681 h 1241382"/>
                  <a:gd name="connsiteX497" fmla="*/ 471164 w 1673277"/>
                  <a:gd name="connsiteY497" fmla="*/ 69327 h 1241382"/>
                  <a:gd name="connsiteX498" fmla="*/ 519542 w 1673277"/>
                  <a:gd name="connsiteY498" fmla="*/ 47294 h 1241382"/>
                  <a:gd name="connsiteX499" fmla="*/ 941161 w 1673277"/>
                  <a:gd name="connsiteY499" fmla="*/ 9898 h 1241382"/>
                  <a:gd name="connsiteX500" fmla="*/ 951926 w 1673277"/>
                  <a:gd name="connsiteY500" fmla="*/ 10914 h 1241382"/>
                  <a:gd name="connsiteX501" fmla="*/ 1029640 w 1673277"/>
                  <a:gd name="connsiteY501" fmla="*/ 27067 h 1241382"/>
                  <a:gd name="connsiteX502" fmla="*/ 1010708 w 1673277"/>
                  <a:gd name="connsiteY502" fmla="*/ 53678 h 1241382"/>
                  <a:gd name="connsiteX503" fmla="*/ 924973 w 1673277"/>
                  <a:gd name="connsiteY503" fmla="*/ 74109 h 1241382"/>
                  <a:gd name="connsiteX504" fmla="*/ 922003 w 1673277"/>
                  <a:gd name="connsiteY504" fmla="*/ 36828 h 1241382"/>
                  <a:gd name="connsiteX505" fmla="*/ 712429 w 1673277"/>
                  <a:gd name="connsiteY505" fmla="*/ 3707 h 1241382"/>
                  <a:gd name="connsiteX506" fmla="*/ 724656 w 1673277"/>
                  <a:gd name="connsiteY506" fmla="*/ 18893 h 1241382"/>
                  <a:gd name="connsiteX507" fmla="*/ 736972 w 1673277"/>
                  <a:gd name="connsiteY507" fmla="*/ 73664 h 1241382"/>
                  <a:gd name="connsiteX508" fmla="*/ 694922 w 1673277"/>
                  <a:gd name="connsiteY508" fmla="*/ 151124 h 1241382"/>
                  <a:gd name="connsiteX509" fmla="*/ 652873 w 1673277"/>
                  <a:gd name="connsiteY509" fmla="*/ 73664 h 1241382"/>
                  <a:gd name="connsiteX510" fmla="*/ 665190 w 1673277"/>
                  <a:gd name="connsiteY510" fmla="*/ 18893 h 1241382"/>
                  <a:gd name="connsiteX511" fmla="*/ 672441 w 1673277"/>
                  <a:gd name="connsiteY511" fmla="*/ 9886 h 1241382"/>
                  <a:gd name="connsiteX512" fmla="*/ 836253 w 1673277"/>
                  <a:gd name="connsiteY512" fmla="*/ 0 h 1241382"/>
                  <a:gd name="connsiteX513" fmla="*/ 859642 w 1673277"/>
                  <a:gd name="connsiteY513" fmla="*/ 2207 h 1241382"/>
                  <a:gd name="connsiteX514" fmla="*/ 875718 w 1673277"/>
                  <a:gd name="connsiteY514" fmla="*/ 29184 h 1241382"/>
                  <a:gd name="connsiteX515" fmla="*/ 864795 w 1673277"/>
                  <a:gd name="connsiteY515" fmla="*/ 116642 h 1241382"/>
                  <a:gd name="connsiteX516" fmla="*/ 797405 w 1673277"/>
                  <a:gd name="connsiteY516" fmla="*/ 59838 h 1241382"/>
                  <a:gd name="connsiteX517" fmla="*/ 788910 w 1673277"/>
                  <a:gd name="connsiteY517" fmla="*/ 4345 h 1241382"/>
                  <a:gd name="connsiteX518" fmla="*/ 789969 w 1673277"/>
                  <a:gd name="connsiteY518" fmla="*/ 979 h 124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</a:cxnLst>
                <a:rect l="l" t="t" r="r" b="b"/>
                <a:pathLst>
                  <a:path w="1673277" h="1241382">
                    <a:moveTo>
                      <a:pt x="372205" y="1161281"/>
                    </a:moveTo>
                    <a:lnTo>
                      <a:pt x="398270" y="1165178"/>
                    </a:lnTo>
                    <a:lnTo>
                      <a:pt x="410441" y="1172927"/>
                    </a:lnTo>
                    <a:close/>
                    <a:moveTo>
                      <a:pt x="823284" y="1153279"/>
                    </a:moveTo>
                    <a:cubicBezTo>
                      <a:pt x="846506" y="1153279"/>
                      <a:pt x="865333" y="1187958"/>
                      <a:pt x="865333" y="1230738"/>
                    </a:cubicBezTo>
                    <a:lnTo>
                      <a:pt x="864326" y="1239930"/>
                    </a:lnTo>
                    <a:lnTo>
                      <a:pt x="836253" y="1241382"/>
                    </a:lnTo>
                    <a:lnTo>
                      <a:pt x="782051" y="1238181"/>
                    </a:lnTo>
                    <a:lnTo>
                      <a:pt x="781235" y="1230738"/>
                    </a:lnTo>
                    <a:cubicBezTo>
                      <a:pt x="781235" y="1187958"/>
                      <a:pt x="800061" y="1153279"/>
                      <a:pt x="823284" y="1153279"/>
                    </a:cubicBezTo>
                    <a:close/>
                    <a:moveTo>
                      <a:pt x="599614" y="1151354"/>
                    </a:moveTo>
                    <a:cubicBezTo>
                      <a:pt x="618446" y="1147974"/>
                      <a:pt x="646008" y="1158476"/>
                      <a:pt x="669889" y="1179902"/>
                    </a:cubicBezTo>
                    <a:cubicBezTo>
                      <a:pt x="685810" y="1194187"/>
                      <a:pt x="697081" y="1210623"/>
                      <a:pt x="702432" y="1225648"/>
                    </a:cubicBezTo>
                    <a:lnTo>
                      <a:pt x="701812" y="1233442"/>
                    </a:lnTo>
                    <a:lnTo>
                      <a:pt x="667564" y="1231419"/>
                    </a:lnTo>
                    <a:lnTo>
                      <a:pt x="596873" y="1218807"/>
                    </a:lnTo>
                    <a:lnTo>
                      <a:pt x="581184" y="1196754"/>
                    </a:lnTo>
                    <a:cubicBezTo>
                      <a:pt x="575832" y="1181729"/>
                      <a:pt x="576399" y="1168115"/>
                      <a:pt x="584153" y="1159472"/>
                    </a:cubicBezTo>
                    <a:cubicBezTo>
                      <a:pt x="588031" y="1155151"/>
                      <a:pt x="593338" y="1152481"/>
                      <a:pt x="599614" y="1151354"/>
                    </a:cubicBezTo>
                    <a:close/>
                    <a:moveTo>
                      <a:pt x="938076" y="1126227"/>
                    </a:moveTo>
                    <a:cubicBezTo>
                      <a:pt x="944343" y="1125707"/>
                      <a:pt x="951118" y="1125834"/>
                      <a:pt x="958203" y="1126637"/>
                    </a:cubicBezTo>
                    <a:cubicBezTo>
                      <a:pt x="967651" y="1127707"/>
                      <a:pt x="977652" y="1129981"/>
                      <a:pt x="987740" y="1133534"/>
                    </a:cubicBezTo>
                    <a:cubicBezTo>
                      <a:pt x="1028091" y="1147742"/>
                      <a:pt x="1054549" y="1177017"/>
                      <a:pt x="1046837" y="1198922"/>
                    </a:cubicBezTo>
                    <a:cubicBezTo>
                      <a:pt x="1039124" y="1220826"/>
                      <a:pt x="1000160" y="1227066"/>
                      <a:pt x="959809" y="1212858"/>
                    </a:cubicBezTo>
                    <a:cubicBezTo>
                      <a:pt x="919458" y="1198650"/>
                      <a:pt x="892999" y="1169375"/>
                      <a:pt x="900712" y="1147470"/>
                    </a:cubicBezTo>
                    <a:cubicBezTo>
                      <a:pt x="905051" y="1135149"/>
                      <a:pt x="919277" y="1127784"/>
                      <a:pt x="938076" y="1126227"/>
                    </a:cubicBezTo>
                    <a:close/>
                    <a:moveTo>
                      <a:pt x="1174889" y="1103997"/>
                    </a:moveTo>
                    <a:cubicBezTo>
                      <a:pt x="1196962" y="1111212"/>
                      <a:pt x="1204083" y="1150024"/>
                      <a:pt x="1190792" y="1190686"/>
                    </a:cubicBezTo>
                    <a:lnTo>
                      <a:pt x="1186154" y="1200932"/>
                    </a:lnTo>
                    <a:lnTo>
                      <a:pt x="1162061" y="1207640"/>
                    </a:lnTo>
                    <a:lnTo>
                      <a:pt x="1105912" y="1216581"/>
                    </a:lnTo>
                    <a:lnTo>
                      <a:pt x="1110855" y="1164558"/>
                    </a:lnTo>
                    <a:cubicBezTo>
                      <a:pt x="1124146" y="1123896"/>
                      <a:pt x="1152815" y="1096781"/>
                      <a:pt x="1174889" y="1103997"/>
                    </a:cubicBezTo>
                    <a:close/>
                    <a:moveTo>
                      <a:pt x="444697" y="1098240"/>
                    </a:moveTo>
                    <a:cubicBezTo>
                      <a:pt x="463528" y="1094859"/>
                      <a:pt x="491091" y="1105361"/>
                      <a:pt x="514972" y="1126788"/>
                    </a:cubicBezTo>
                    <a:cubicBezTo>
                      <a:pt x="530893" y="1141073"/>
                      <a:pt x="542164" y="1157508"/>
                      <a:pt x="547515" y="1172533"/>
                    </a:cubicBezTo>
                    <a:lnTo>
                      <a:pt x="544572" y="1209477"/>
                    </a:lnTo>
                    <a:lnTo>
                      <a:pt x="510446" y="1203388"/>
                    </a:lnTo>
                    <a:lnTo>
                      <a:pt x="457245" y="1187183"/>
                    </a:lnTo>
                    <a:lnTo>
                      <a:pt x="426267" y="1143639"/>
                    </a:lnTo>
                    <a:cubicBezTo>
                      <a:pt x="420915" y="1128615"/>
                      <a:pt x="421482" y="1115000"/>
                      <a:pt x="429236" y="1106357"/>
                    </a:cubicBezTo>
                    <a:cubicBezTo>
                      <a:pt x="433113" y="1102036"/>
                      <a:pt x="438420" y="1099367"/>
                      <a:pt x="444697" y="1098240"/>
                    </a:cubicBezTo>
                    <a:close/>
                    <a:moveTo>
                      <a:pt x="1374492" y="1082366"/>
                    </a:moveTo>
                    <a:cubicBezTo>
                      <a:pt x="1380768" y="1083493"/>
                      <a:pt x="1386075" y="1086163"/>
                      <a:pt x="1389952" y="1090484"/>
                    </a:cubicBezTo>
                    <a:cubicBezTo>
                      <a:pt x="1397707" y="1099127"/>
                      <a:pt x="1398274" y="1112741"/>
                      <a:pt x="1392922" y="1127766"/>
                    </a:cubicBezTo>
                    <a:lnTo>
                      <a:pt x="1390119" y="1131706"/>
                    </a:lnTo>
                    <a:lnTo>
                      <a:pt x="1304241" y="1168053"/>
                    </a:lnTo>
                    <a:lnTo>
                      <a:pt x="1273269" y="1176677"/>
                    </a:lnTo>
                    <a:lnTo>
                      <a:pt x="1271674" y="1156660"/>
                    </a:lnTo>
                    <a:cubicBezTo>
                      <a:pt x="1277025" y="1141635"/>
                      <a:pt x="1288296" y="1125200"/>
                      <a:pt x="1304216" y="1110915"/>
                    </a:cubicBezTo>
                    <a:cubicBezTo>
                      <a:pt x="1328098" y="1089488"/>
                      <a:pt x="1355660" y="1078986"/>
                      <a:pt x="1374492" y="1082366"/>
                    </a:cubicBezTo>
                    <a:close/>
                    <a:moveTo>
                      <a:pt x="250367" y="1071182"/>
                    </a:moveTo>
                    <a:cubicBezTo>
                      <a:pt x="272440" y="1063967"/>
                      <a:pt x="301109" y="1091081"/>
                      <a:pt x="314401" y="1131743"/>
                    </a:cubicBezTo>
                    <a:lnTo>
                      <a:pt x="314806" y="1136002"/>
                    </a:lnTo>
                    <a:lnTo>
                      <a:pt x="244388" y="1104285"/>
                    </a:lnTo>
                    <a:lnTo>
                      <a:pt x="231427" y="1095980"/>
                    </a:lnTo>
                    <a:lnTo>
                      <a:pt x="236701" y="1082053"/>
                    </a:lnTo>
                    <a:cubicBezTo>
                      <a:pt x="240265" y="1076764"/>
                      <a:pt x="244849" y="1072986"/>
                      <a:pt x="250367" y="1071182"/>
                    </a:cubicBezTo>
                    <a:close/>
                    <a:moveTo>
                      <a:pt x="982338" y="1015572"/>
                    </a:moveTo>
                    <a:cubicBezTo>
                      <a:pt x="988605" y="1015052"/>
                      <a:pt x="995380" y="1015179"/>
                      <a:pt x="1002465" y="1015982"/>
                    </a:cubicBezTo>
                    <a:cubicBezTo>
                      <a:pt x="1011913" y="1017052"/>
                      <a:pt x="1021914" y="1019326"/>
                      <a:pt x="1032002" y="1022879"/>
                    </a:cubicBezTo>
                    <a:cubicBezTo>
                      <a:pt x="1072353" y="1037087"/>
                      <a:pt x="1098811" y="1066362"/>
                      <a:pt x="1091099" y="1088266"/>
                    </a:cubicBezTo>
                    <a:cubicBezTo>
                      <a:pt x="1083386" y="1110171"/>
                      <a:pt x="1044422" y="1116411"/>
                      <a:pt x="1004071" y="1102203"/>
                    </a:cubicBezTo>
                    <a:cubicBezTo>
                      <a:pt x="963720" y="1087995"/>
                      <a:pt x="937261" y="1058720"/>
                      <a:pt x="944974" y="1036815"/>
                    </a:cubicBezTo>
                    <a:cubicBezTo>
                      <a:pt x="949313" y="1024494"/>
                      <a:pt x="963539" y="1017129"/>
                      <a:pt x="982338" y="1015572"/>
                    </a:cubicBezTo>
                    <a:close/>
                    <a:moveTo>
                      <a:pt x="677217" y="1014235"/>
                    </a:moveTo>
                    <a:cubicBezTo>
                      <a:pt x="700440" y="1014235"/>
                      <a:pt x="719266" y="1048914"/>
                      <a:pt x="719266" y="1091694"/>
                    </a:cubicBezTo>
                    <a:cubicBezTo>
                      <a:pt x="719266" y="1134474"/>
                      <a:pt x="700440" y="1169153"/>
                      <a:pt x="677217" y="1169153"/>
                    </a:cubicBezTo>
                    <a:cubicBezTo>
                      <a:pt x="653995" y="1169153"/>
                      <a:pt x="635168" y="1134474"/>
                      <a:pt x="635168" y="1091694"/>
                    </a:cubicBezTo>
                    <a:cubicBezTo>
                      <a:pt x="635168" y="1048914"/>
                      <a:pt x="653995" y="1014235"/>
                      <a:pt x="677217" y="1014235"/>
                    </a:cubicBezTo>
                    <a:close/>
                    <a:moveTo>
                      <a:pt x="900886" y="1007121"/>
                    </a:moveTo>
                    <a:cubicBezTo>
                      <a:pt x="907163" y="1008248"/>
                      <a:pt x="912470" y="1010917"/>
                      <a:pt x="916348" y="1015239"/>
                    </a:cubicBezTo>
                    <a:cubicBezTo>
                      <a:pt x="931856" y="1032524"/>
                      <a:pt x="918616" y="1069696"/>
                      <a:pt x="886774" y="1098265"/>
                    </a:cubicBezTo>
                    <a:cubicBezTo>
                      <a:pt x="854932" y="1126835"/>
                      <a:pt x="816547" y="1135981"/>
                      <a:pt x="801039" y="1118696"/>
                    </a:cubicBezTo>
                    <a:cubicBezTo>
                      <a:pt x="785530" y="1101411"/>
                      <a:pt x="798770" y="1064239"/>
                      <a:pt x="830612" y="1035669"/>
                    </a:cubicBezTo>
                    <a:cubicBezTo>
                      <a:pt x="854493" y="1014242"/>
                      <a:pt x="882055" y="1003741"/>
                      <a:pt x="900886" y="1007121"/>
                    </a:cubicBezTo>
                    <a:close/>
                    <a:moveTo>
                      <a:pt x="562425" y="987183"/>
                    </a:moveTo>
                    <a:cubicBezTo>
                      <a:pt x="581224" y="988740"/>
                      <a:pt x="595450" y="996105"/>
                      <a:pt x="599789" y="1008426"/>
                    </a:cubicBezTo>
                    <a:cubicBezTo>
                      <a:pt x="607502" y="1030331"/>
                      <a:pt x="581043" y="1059606"/>
                      <a:pt x="540692" y="1073815"/>
                    </a:cubicBezTo>
                    <a:cubicBezTo>
                      <a:pt x="500341" y="1088022"/>
                      <a:pt x="461377" y="1081782"/>
                      <a:pt x="453664" y="1059878"/>
                    </a:cubicBezTo>
                    <a:cubicBezTo>
                      <a:pt x="445952" y="1037973"/>
                      <a:pt x="472410" y="1008698"/>
                      <a:pt x="512761" y="994490"/>
                    </a:cubicBezTo>
                    <a:cubicBezTo>
                      <a:pt x="522849" y="990938"/>
                      <a:pt x="532850" y="988664"/>
                      <a:pt x="542298" y="987593"/>
                    </a:cubicBezTo>
                    <a:cubicBezTo>
                      <a:pt x="549383" y="986790"/>
                      <a:pt x="556158" y="986664"/>
                      <a:pt x="562425" y="987183"/>
                    </a:cubicBezTo>
                    <a:close/>
                    <a:moveTo>
                      <a:pt x="1266281" y="983501"/>
                    </a:moveTo>
                    <a:cubicBezTo>
                      <a:pt x="1294782" y="984660"/>
                      <a:pt x="1316705" y="995760"/>
                      <a:pt x="1319910" y="1012880"/>
                    </a:cubicBezTo>
                    <a:cubicBezTo>
                      <a:pt x="1324183" y="1035706"/>
                      <a:pt x="1293560" y="1060591"/>
                      <a:pt x="1251510" y="1068462"/>
                    </a:cubicBezTo>
                    <a:cubicBezTo>
                      <a:pt x="1209462" y="1076334"/>
                      <a:pt x="1171910" y="1064210"/>
                      <a:pt x="1167637" y="1041384"/>
                    </a:cubicBezTo>
                    <a:cubicBezTo>
                      <a:pt x="1163365" y="1018557"/>
                      <a:pt x="1193987" y="993671"/>
                      <a:pt x="1236037" y="985800"/>
                    </a:cubicBezTo>
                    <a:cubicBezTo>
                      <a:pt x="1246549" y="983833"/>
                      <a:pt x="1256780" y="983114"/>
                      <a:pt x="1266281" y="983501"/>
                    </a:cubicBezTo>
                    <a:close/>
                    <a:moveTo>
                      <a:pt x="325612" y="964953"/>
                    </a:moveTo>
                    <a:cubicBezTo>
                      <a:pt x="347686" y="957738"/>
                      <a:pt x="376355" y="984852"/>
                      <a:pt x="389646" y="1025514"/>
                    </a:cubicBezTo>
                    <a:cubicBezTo>
                      <a:pt x="402938" y="1066177"/>
                      <a:pt x="395817" y="1104989"/>
                      <a:pt x="373744" y="1112204"/>
                    </a:cubicBezTo>
                    <a:cubicBezTo>
                      <a:pt x="351670" y="1119419"/>
                      <a:pt x="323001" y="1092305"/>
                      <a:pt x="309710" y="1051642"/>
                    </a:cubicBezTo>
                    <a:cubicBezTo>
                      <a:pt x="296419" y="1010980"/>
                      <a:pt x="303539" y="972168"/>
                      <a:pt x="325612" y="964953"/>
                    </a:cubicBezTo>
                    <a:close/>
                    <a:moveTo>
                      <a:pt x="1493576" y="949079"/>
                    </a:moveTo>
                    <a:cubicBezTo>
                      <a:pt x="1515650" y="956295"/>
                      <a:pt x="1522770" y="995107"/>
                      <a:pt x="1509479" y="1035769"/>
                    </a:cubicBezTo>
                    <a:cubicBezTo>
                      <a:pt x="1506156" y="1045935"/>
                      <a:pt x="1501872" y="1055254"/>
                      <a:pt x="1496971" y="1063401"/>
                    </a:cubicBezTo>
                    <a:lnTo>
                      <a:pt x="1482461" y="1081837"/>
                    </a:lnTo>
                    <a:lnTo>
                      <a:pt x="1460095" y="1095743"/>
                    </a:lnTo>
                    <a:lnTo>
                      <a:pt x="1445445" y="1096331"/>
                    </a:lnTo>
                    <a:cubicBezTo>
                      <a:pt x="1423372" y="1089116"/>
                      <a:pt x="1416251" y="1050303"/>
                      <a:pt x="1429542" y="1009641"/>
                    </a:cubicBezTo>
                    <a:cubicBezTo>
                      <a:pt x="1442834" y="968979"/>
                      <a:pt x="1471502" y="941864"/>
                      <a:pt x="1493576" y="949079"/>
                    </a:cubicBezTo>
                    <a:close/>
                    <a:moveTo>
                      <a:pt x="126010" y="943323"/>
                    </a:moveTo>
                    <a:cubicBezTo>
                      <a:pt x="144841" y="939942"/>
                      <a:pt x="172404" y="950444"/>
                      <a:pt x="196285" y="971871"/>
                    </a:cubicBezTo>
                    <a:cubicBezTo>
                      <a:pt x="228127" y="1000440"/>
                      <a:pt x="241367" y="1037613"/>
                      <a:pt x="225858" y="1054898"/>
                    </a:cubicBezTo>
                    <a:cubicBezTo>
                      <a:pt x="210349" y="1072183"/>
                      <a:pt x="171964" y="1063036"/>
                      <a:pt x="140122" y="1034467"/>
                    </a:cubicBezTo>
                    <a:cubicBezTo>
                      <a:pt x="108280" y="1005898"/>
                      <a:pt x="95040" y="968726"/>
                      <a:pt x="110549" y="951440"/>
                    </a:cubicBezTo>
                    <a:cubicBezTo>
                      <a:pt x="114426" y="947119"/>
                      <a:pt x="119733" y="944449"/>
                      <a:pt x="126010" y="943323"/>
                    </a:cubicBezTo>
                    <a:close/>
                    <a:moveTo>
                      <a:pt x="1644949" y="917259"/>
                    </a:moveTo>
                    <a:lnTo>
                      <a:pt x="1607500" y="979144"/>
                    </a:lnTo>
                    <a:lnTo>
                      <a:pt x="1585044" y="1000366"/>
                    </a:lnTo>
                    <a:lnTo>
                      <a:pt x="1576062" y="1000042"/>
                    </a:lnTo>
                    <a:cubicBezTo>
                      <a:pt x="1560884" y="995142"/>
                      <a:pt x="1550428" y="986404"/>
                      <a:pt x="1548291" y="974991"/>
                    </a:cubicBezTo>
                    <a:cubicBezTo>
                      <a:pt x="1544019" y="952164"/>
                      <a:pt x="1574642" y="927278"/>
                      <a:pt x="1616691" y="919407"/>
                    </a:cubicBezTo>
                    <a:close/>
                    <a:moveTo>
                      <a:pt x="1177757" y="899403"/>
                    </a:moveTo>
                    <a:cubicBezTo>
                      <a:pt x="1206258" y="900562"/>
                      <a:pt x="1228181" y="911662"/>
                      <a:pt x="1231386" y="928782"/>
                    </a:cubicBezTo>
                    <a:cubicBezTo>
                      <a:pt x="1235659" y="951608"/>
                      <a:pt x="1205036" y="976493"/>
                      <a:pt x="1162986" y="984364"/>
                    </a:cubicBezTo>
                    <a:cubicBezTo>
                      <a:pt x="1120937" y="992236"/>
                      <a:pt x="1083386" y="980112"/>
                      <a:pt x="1079112" y="957285"/>
                    </a:cubicBezTo>
                    <a:cubicBezTo>
                      <a:pt x="1074840" y="934459"/>
                      <a:pt x="1105463" y="909573"/>
                      <a:pt x="1147513" y="901702"/>
                    </a:cubicBezTo>
                    <a:cubicBezTo>
                      <a:pt x="1158025" y="899735"/>
                      <a:pt x="1168256" y="899016"/>
                      <a:pt x="1177757" y="899403"/>
                    </a:cubicBezTo>
                    <a:close/>
                    <a:moveTo>
                      <a:pt x="991855" y="877271"/>
                    </a:moveTo>
                    <a:cubicBezTo>
                      <a:pt x="1020356" y="878430"/>
                      <a:pt x="1042280" y="889530"/>
                      <a:pt x="1045484" y="906650"/>
                    </a:cubicBezTo>
                    <a:cubicBezTo>
                      <a:pt x="1049757" y="929477"/>
                      <a:pt x="1019134" y="954362"/>
                      <a:pt x="977085" y="962233"/>
                    </a:cubicBezTo>
                    <a:cubicBezTo>
                      <a:pt x="935036" y="970104"/>
                      <a:pt x="897484" y="957980"/>
                      <a:pt x="893211" y="935154"/>
                    </a:cubicBezTo>
                    <a:cubicBezTo>
                      <a:pt x="888939" y="912327"/>
                      <a:pt x="919562" y="887442"/>
                      <a:pt x="961611" y="879571"/>
                    </a:cubicBezTo>
                    <a:cubicBezTo>
                      <a:pt x="972123" y="877603"/>
                      <a:pt x="982355" y="876885"/>
                      <a:pt x="991855" y="877271"/>
                    </a:cubicBezTo>
                    <a:close/>
                    <a:moveTo>
                      <a:pt x="518163" y="876528"/>
                    </a:moveTo>
                    <a:cubicBezTo>
                      <a:pt x="536962" y="878085"/>
                      <a:pt x="551188" y="885450"/>
                      <a:pt x="555527" y="897771"/>
                    </a:cubicBezTo>
                    <a:cubicBezTo>
                      <a:pt x="563240" y="919676"/>
                      <a:pt x="536781" y="948951"/>
                      <a:pt x="496430" y="963159"/>
                    </a:cubicBezTo>
                    <a:cubicBezTo>
                      <a:pt x="456079" y="977367"/>
                      <a:pt x="417115" y="971127"/>
                      <a:pt x="409402" y="949223"/>
                    </a:cubicBezTo>
                    <a:cubicBezTo>
                      <a:pt x="401690" y="927318"/>
                      <a:pt x="428148" y="898043"/>
                      <a:pt x="468499" y="883835"/>
                    </a:cubicBezTo>
                    <a:cubicBezTo>
                      <a:pt x="478587" y="880283"/>
                      <a:pt x="488588" y="878009"/>
                      <a:pt x="498036" y="876938"/>
                    </a:cubicBezTo>
                    <a:cubicBezTo>
                      <a:pt x="505121" y="876135"/>
                      <a:pt x="511896" y="876008"/>
                      <a:pt x="518163" y="876528"/>
                    </a:cubicBezTo>
                    <a:close/>
                    <a:moveTo>
                      <a:pt x="599615" y="868077"/>
                    </a:moveTo>
                    <a:cubicBezTo>
                      <a:pt x="618446" y="864697"/>
                      <a:pt x="646008" y="875198"/>
                      <a:pt x="669889" y="896625"/>
                    </a:cubicBezTo>
                    <a:cubicBezTo>
                      <a:pt x="701731" y="925195"/>
                      <a:pt x="714971" y="962367"/>
                      <a:pt x="699462" y="979652"/>
                    </a:cubicBezTo>
                    <a:cubicBezTo>
                      <a:pt x="683954" y="996937"/>
                      <a:pt x="645569" y="987791"/>
                      <a:pt x="613727" y="959221"/>
                    </a:cubicBezTo>
                    <a:cubicBezTo>
                      <a:pt x="581885" y="930652"/>
                      <a:pt x="568645" y="893480"/>
                      <a:pt x="584154" y="876195"/>
                    </a:cubicBezTo>
                    <a:cubicBezTo>
                      <a:pt x="588031" y="871873"/>
                      <a:pt x="593338" y="869204"/>
                      <a:pt x="599615" y="868077"/>
                    </a:cubicBezTo>
                    <a:close/>
                    <a:moveTo>
                      <a:pt x="805579" y="865575"/>
                    </a:moveTo>
                    <a:cubicBezTo>
                      <a:pt x="828801" y="865575"/>
                      <a:pt x="847628" y="900254"/>
                      <a:pt x="847628" y="943034"/>
                    </a:cubicBezTo>
                    <a:cubicBezTo>
                      <a:pt x="847628" y="985813"/>
                      <a:pt x="828801" y="1020493"/>
                      <a:pt x="805579" y="1020493"/>
                    </a:cubicBezTo>
                    <a:cubicBezTo>
                      <a:pt x="782356" y="1020493"/>
                      <a:pt x="763530" y="985813"/>
                      <a:pt x="763530" y="943034"/>
                    </a:cubicBezTo>
                    <a:cubicBezTo>
                      <a:pt x="763530" y="900254"/>
                      <a:pt x="782356" y="865575"/>
                      <a:pt x="805579" y="865575"/>
                    </a:cubicBezTo>
                    <a:close/>
                    <a:moveTo>
                      <a:pt x="1301026" y="860654"/>
                    </a:moveTo>
                    <a:cubicBezTo>
                      <a:pt x="1307292" y="860135"/>
                      <a:pt x="1314067" y="860261"/>
                      <a:pt x="1321153" y="861065"/>
                    </a:cubicBezTo>
                    <a:cubicBezTo>
                      <a:pt x="1330600" y="862135"/>
                      <a:pt x="1340602" y="864409"/>
                      <a:pt x="1350689" y="867962"/>
                    </a:cubicBezTo>
                    <a:cubicBezTo>
                      <a:pt x="1391041" y="882170"/>
                      <a:pt x="1417499" y="911445"/>
                      <a:pt x="1409787" y="933349"/>
                    </a:cubicBezTo>
                    <a:cubicBezTo>
                      <a:pt x="1402074" y="955254"/>
                      <a:pt x="1363110" y="961494"/>
                      <a:pt x="1322759" y="947286"/>
                    </a:cubicBezTo>
                    <a:cubicBezTo>
                      <a:pt x="1282408" y="933078"/>
                      <a:pt x="1255949" y="903803"/>
                      <a:pt x="1263662" y="881898"/>
                    </a:cubicBezTo>
                    <a:cubicBezTo>
                      <a:pt x="1268000" y="869577"/>
                      <a:pt x="1282227" y="862212"/>
                      <a:pt x="1301026" y="860654"/>
                    </a:cubicBezTo>
                    <a:close/>
                    <a:moveTo>
                      <a:pt x="234221" y="844457"/>
                    </a:moveTo>
                    <a:cubicBezTo>
                      <a:pt x="243721" y="844071"/>
                      <a:pt x="253952" y="844789"/>
                      <a:pt x="264465" y="846757"/>
                    </a:cubicBezTo>
                    <a:cubicBezTo>
                      <a:pt x="306514" y="854628"/>
                      <a:pt x="337137" y="879513"/>
                      <a:pt x="332865" y="902340"/>
                    </a:cubicBezTo>
                    <a:cubicBezTo>
                      <a:pt x="328592" y="925166"/>
                      <a:pt x="291040" y="937290"/>
                      <a:pt x="248991" y="929419"/>
                    </a:cubicBezTo>
                    <a:cubicBezTo>
                      <a:pt x="206942" y="921548"/>
                      <a:pt x="176318" y="896662"/>
                      <a:pt x="180592" y="873836"/>
                    </a:cubicBezTo>
                    <a:cubicBezTo>
                      <a:pt x="183796" y="856716"/>
                      <a:pt x="205720" y="845616"/>
                      <a:pt x="234221" y="844457"/>
                    </a:cubicBezTo>
                    <a:close/>
                    <a:moveTo>
                      <a:pt x="1584968" y="828584"/>
                    </a:moveTo>
                    <a:cubicBezTo>
                      <a:pt x="1613469" y="829743"/>
                      <a:pt x="1635392" y="840843"/>
                      <a:pt x="1638597" y="857963"/>
                    </a:cubicBezTo>
                    <a:cubicBezTo>
                      <a:pt x="1642870" y="880789"/>
                      <a:pt x="1612247" y="905674"/>
                      <a:pt x="1570197" y="913545"/>
                    </a:cubicBezTo>
                    <a:cubicBezTo>
                      <a:pt x="1528148" y="921417"/>
                      <a:pt x="1490597" y="909293"/>
                      <a:pt x="1486324" y="886466"/>
                    </a:cubicBezTo>
                    <a:cubicBezTo>
                      <a:pt x="1482052" y="863640"/>
                      <a:pt x="1512674" y="838754"/>
                      <a:pt x="1554724" y="830883"/>
                    </a:cubicBezTo>
                    <a:cubicBezTo>
                      <a:pt x="1565236" y="828916"/>
                      <a:pt x="1575468" y="828197"/>
                      <a:pt x="1584968" y="828584"/>
                    </a:cubicBezTo>
                    <a:close/>
                    <a:moveTo>
                      <a:pt x="6925" y="810036"/>
                    </a:moveTo>
                    <a:cubicBezTo>
                      <a:pt x="28999" y="802820"/>
                      <a:pt x="57668" y="829935"/>
                      <a:pt x="70959" y="870597"/>
                    </a:cubicBezTo>
                    <a:cubicBezTo>
                      <a:pt x="80928" y="901094"/>
                      <a:pt x="79415" y="930550"/>
                      <a:pt x="68723" y="946416"/>
                    </a:cubicBezTo>
                    <a:lnTo>
                      <a:pt x="57810" y="955097"/>
                    </a:lnTo>
                    <a:lnTo>
                      <a:pt x="16235" y="889866"/>
                    </a:lnTo>
                    <a:lnTo>
                      <a:pt x="0" y="815545"/>
                    </a:lnTo>
                    <a:close/>
                    <a:moveTo>
                      <a:pt x="1164478" y="784321"/>
                    </a:moveTo>
                    <a:cubicBezTo>
                      <a:pt x="1192979" y="785480"/>
                      <a:pt x="1214902" y="796580"/>
                      <a:pt x="1218107" y="813700"/>
                    </a:cubicBezTo>
                    <a:cubicBezTo>
                      <a:pt x="1222380" y="836526"/>
                      <a:pt x="1191756" y="861412"/>
                      <a:pt x="1149707" y="869283"/>
                    </a:cubicBezTo>
                    <a:cubicBezTo>
                      <a:pt x="1107658" y="877154"/>
                      <a:pt x="1070107" y="865030"/>
                      <a:pt x="1065833" y="842204"/>
                    </a:cubicBezTo>
                    <a:cubicBezTo>
                      <a:pt x="1061561" y="819377"/>
                      <a:pt x="1092184" y="794492"/>
                      <a:pt x="1134234" y="786621"/>
                    </a:cubicBezTo>
                    <a:cubicBezTo>
                      <a:pt x="1144746" y="784653"/>
                      <a:pt x="1154978" y="783935"/>
                      <a:pt x="1164478" y="784321"/>
                    </a:cubicBezTo>
                    <a:close/>
                    <a:moveTo>
                      <a:pt x="322745" y="760359"/>
                    </a:moveTo>
                    <a:cubicBezTo>
                      <a:pt x="332245" y="759972"/>
                      <a:pt x="342477" y="760691"/>
                      <a:pt x="352989" y="762659"/>
                    </a:cubicBezTo>
                    <a:cubicBezTo>
                      <a:pt x="395038" y="770530"/>
                      <a:pt x="425661" y="795415"/>
                      <a:pt x="421389" y="818242"/>
                    </a:cubicBezTo>
                    <a:cubicBezTo>
                      <a:pt x="417116" y="841068"/>
                      <a:pt x="379564" y="853192"/>
                      <a:pt x="337515" y="845320"/>
                    </a:cubicBezTo>
                    <a:cubicBezTo>
                      <a:pt x="295466" y="837449"/>
                      <a:pt x="264842" y="812564"/>
                      <a:pt x="269116" y="789738"/>
                    </a:cubicBezTo>
                    <a:cubicBezTo>
                      <a:pt x="272320" y="772618"/>
                      <a:pt x="294244" y="761518"/>
                      <a:pt x="322745" y="760359"/>
                    </a:cubicBezTo>
                    <a:close/>
                    <a:moveTo>
                      <a:pt x="1643477" y="752468"/>
                    </a:moveTo>
                    <a:lnTo>
                      <a:pt x="1668253" y="758223"/>
                    </a:lnTo>
                    <a:lnTo>
                      <a:pt x="1673277" y="812015"/>
                    </a:lnTo>
                    <a:lnTo>
                      <a:pt x="1668998" y="833788"/>
                    </a:lnTo>
                    <a:lnTo>
                      <a:pt x="1656553" y="825934"/>
                    </a:lnTo>
                    <a:cubicBezTo>
                      <a:pt x="1630457" y="801041"/>
                      <a:pt x="1619119" y="770569"/>
                      <a:pt x="1631229" y="757874"/>
                    </a:cubicBezTo>
                    <a:cubicBezTo>
                      <a:pt x="1634257" y="754700"/>
                      <a:pt x="1638463" y="752938"/>
                      <a:pt x="1643477" y="752468"/>
                    </a:cubicBezTo>
                    <a:close/>
                    <a:moveTo>
                      <a:pt x="1496444" y="744486"/>
                    </a:moveTo>
                    <a:cubicBezTo>
                      <a:pt x="1524945" y="745645"/>
                      <a:pt x="1546868" y="756745"/>
                      <a:pt x="1550073" y="773865"/>
                    </a:cubicBezTo>
                    <a:cubicBezTo>
                      <a:pt x="1554346" y="796691"/>
                      <a:pt x="1523722" y="821576"/>
                      <a:pt x="1481673" y="829447"/>
                    </a:cubicBezTo>
                    <a:cubicBezTo>
                      <a:pt x="1439624" y="837319"/>
                      <a:pt x="1402073" y="825195"/>
                      <a:pt x="1397800" y="802368"/>
                    </a:cubicBezTo>
                    <a:cubicBezTo>
                      <a:pt x="1393528" y="779542"/>
                      <a:pt x="1424150" y="754656"/>
                      <a:pt x="1466200" y="746785"/>
                    </a:cubicBezTo>
                    <a:cubicBezTo>
                      <a:pt x="1476712" y="744818"/>
                      <a:pt x="1486944" y="744099"/>
                      <a:pt x="1496444" y="744486"/>
                    </a:cubicBezTo>
                    <a:close/>
                    <a:moveTo>
                      <a:pt x="508646" y="738227"/>
                    </a:moveTo>
                    <a:cubicBezTo>
                      <a:pt x="518146" y="737841"/>
                      <a:pt x="528378" y="738559"/>
                      <a:pt x="538890" y="740527"/>
                    </a:cubicBezTo>
                    <a:cubicBezTo>
                      <a:pt x="580939" y="748398"/>
                      <a:pt x="611562" y="773283"/>
                      <a:pt x="607290" y="796110"/>
                    </a:cubicBezTo>
                    <a:cubicBezTo>
                      <a:pt x="603017" y="818936"/>
                      <a:pt x="565465" y="831060"/>
                      <a:pt x="523416" y="823189"/>
                    </a:cubicBezTo>
                    <a:cubicBezTo>
                      <a:pt x="481367" y="815318"/>
                      <a:pt x="450744" y="790433"/>
                      <a:pt x="455017" y="767606"/>
                    </a:cubicBezTo>
                    <a:cubicBezTo>
                      <a:pt x="458221" y="750486"/>
                      <a:pt x="480145" y="739386"/>
                      <a:pt x="508646" y="738227"/>
                    </a:cubicBezTo>
                    <a:close/>
                    <a:moveTo>
                      <a:pt x="6567" y="732319"/>
                    </a:moveTo>
                    <a:lnTo>
                      <a:pt x="14177" y="747423"/>
                    </a:lnTo>
                    <a:lnTo>
                      <a:pt x="3082" y="757432"/>
                    </a:lnTo>
                    <a:close/>
                    <a:moveTo>
                      <a:pt x="694922" y="726531"/>
                    </a:moveTo>
                    <a:cubicBezTo>
                      <a:pt x="718145" y="726531"/>
                      <a:pt x="736972" y="761210"/>
                      <a:pt x="736972" y="803990"/>
                    </a:cubicBezTo>
                    <a:cubicBezTo>
                      <a:pt x="736972" y="846769"/>
                      <a:pt x="718145" y="881449"/>
                      <a:pt x="694922" y="881449"/>
                    </a:cubicBezTo>
                    <a:cubicBezTo>
                      <a:pt x="671700" y="881449"/>
                      <a:pt x="652873" y="846769"/>
                      <a:pt x="652873" y="803990"/>
                    </a:cubicBezTo>
                    <a:cubicBezTo>
                      <a:pt x="652873" y="761210"/>
                      <a:pt x="671700" y="726531"/>
                      <a:pt x="694922" y="726531"/>
                    </a:cubicBezTo>
                    <a:close/>
                    <a:moveTo>
                      <a:pt x="852346" y="724540"/>
                    </a:moveTo>
                    <a:cubicBezTo>
                      <a:pt x="870686" y="729989"/>
                      <a:pt x="890581" y="751764"/>
                      <a:pt x="902275" y="781641"/>
                    </a:cubicBezTo>
                    <a:cubicBezTo>
                      <a:pt x="917868" y="821478"/>
                      <a:pt x="912978" y="860634"/>
                      <a:pt x="891352" y="869099"/>
                    </a:cubicBezTo>
                    <a:cubicBezTo>
                      <a:pt x="869727" y="877563"/>
                      <a:pt x="839556" y="852131"/>
                      <a:pt x="823963" y="812295"/>
                    </a:cubicBezTo>
                    <a:cubicBezTo>
                      <a:pt x="808370" y="772458"/>
                      <a:pt x="813261" y="733302"/>
                      <a:pt x="834886" y="724837"/>
                    </a:cubicBezTo>
                    <a:cubicBezTo>
                      <a:pt x="840292" y="722721"/>
                      <a:pt x="846232" y="722724"/>
                      <a:pt x="852346" y="724540"/>
                    </a:cubicBezTo>
                    <a:close/>
                    <a:moveTo>
                      <a:pt x="199476" y="721611"/>
                    </a:moveTo>
                    <a:cubicBezTo>
                      <a:pt x="218275" y="723168"/>
                      <a:pt x="232501" y="730533"/>
                      <a:pt x="236840" y="742854"/>
                    </a:cubicBezTo>
                    <a:cubicBezTo>
                      <a:pt x="244552" y="764759"/>
                      <a:pt x="218094" y="794034"/>
                      <a:pt x="177743" y="808242"/>
                    </a:cubicBezTo>
                    <a:cubicBezTo>
                      <a:pt x="137392" y="822450"/>
                      <a:pt x="98428" y="816210"/>
                      <a:pt x="90715" y="794306"/>
                    </a:cubicBezTo>
                    <a:cubicBezTo>
                      <a:pt x="83003" y="772401"/>
                      <a:pt x="109461" y="743126"/>
                      <a:pt x="149812" y="728918"/>
                    </a:cubicBezTo>
                    <a:cubicBezTo>
                      <a:pt x="159900" y="725365"/>
                      <a:pt x="169901" y="723091"/>
                      <a:pt x="179349" y="722021"/>
                    </a:cubicBezTo>
                    <a:cubicBezTo>
                      <a:pt x="186435" y="721218"/>
                      <a:pt x="193209" y="721091"/>
                      <a:pt x="199476" y="721611"/>
                    </a:cubicBezTo>
                    <a:close/>
                    <a:moveTo>
                      <a:pt x="1051378" y="714991"/>
                    </a:moveTo>
                    <a:cubicBezTo>
                      <a:pt x="1057655" y="716117"/>
                      <a:pt x="1062962" y="718787"/>
                      <a:pt x="1066839" y="723108"/>
                    </a:cubicBezTo>
                    <a:cubicBezTo>
                      <a:pt x="1082348" y="740394"/>
                      <a:pt x="1069108" y="777566"/>
                      <a:pt x="1037266" y="806135"/>
                    </a:cubicBezTo>
                    <a:cubicBezTo>
                      <a:pt x="1005424" y="834704"/>
                      <a:pt x="967039" y="843851"/>
                      <a:pt x="951530" y="826566"/>
                    </a:cubicBezTo>
                    <a:cubicBezTo>
                      <a:pt x="936021" y="809280"/>
                      <a:pt x="949261" y="772108"/>
                      <a:pt x="981103" y="743539"/>
                    </a:cubicBezTo>
                    <a:cubicBezTo>
                      <a:pt x="1004984" y="722112"/>
                      <a:pt x="1032547" y="711610"/>
                      <a:pt x="1051378" y="714991"/>
                    </a:cubicBezTo>
                    <a:close/>
                    <a:moveTo>
                      <a:pt x="1370065" y="684007"/>
                    </a:moveTo>
                    <a:cubicBezTo>
                      <a:pt x="1376342" y="685134"/>
                      <a:pt x="1381648" y="687803"/>
                      <a:pt x="1385526" y="692125"/>
                    </a:cubicBezTo>
                    <a:cubicBezTo>
                      <a:pt x="1401034" y="709410"/>
                      <a:pt x="1387794" y="746582"/>
                      <a:pt x="1355952" y="775152"/>
                    </a:cubicBezTo>
                    <a:cubicBezTo>
                      <a:pt x="1324110" y="803721"/>
                      <a:pt x="1285726" y="812867"/>
                      <a:pt x="1270218" y="795582"/>
                    </a:cubicBezTo>
                    <a:cubicBezTo>
                      <a:pt x="1254709" y="778297"/>
                      <a:pt x="1267949" y="741125"/>
                      <a:pt x="1299790" y="712555"/>
                    </a:cubicBezTo>
                    <a:cubicBezTo>
                      <a:pt x="1323671" y="691128"/>
                      <a:pt x="1351234" y="680627"/>
                      <a:pt x="1370065" y="684007"/>
                    </a:cubicBezTo>
                    <a:close/>
                    <a:moveTo>
                      <a:pt x="1204314" y="669240"/>
                    </a:moveTo>
                    <a:cubicBezTo>
                      <a:pt x="1232815" y="670399"/>
                      <a:pt x="1254738" y="681499"/>
                      <a:pt x="1257943" y="698619"/>
                    </a:cubicBezTo>
                    <a:cubicBezTo>
                      <a:pt x="1262216" y="721445"/>
                      <a:pt x="1231592" y="746330"/>
                      <a:pt x="1189543" y="754201"/>
                    </a:cubicBezTo>
                    <a:cubicBezTo>
                      <a:pt x="1147494" y="762073"/>
                      <a:pt x="1109943" y="749949"/>
                      <a:pt x="1105669" y="727122"/>
                    </a:cubicBezTo>
                    <a:cubicBezTo>
                      <a:pt x="1101397" y="704296"/>
                      <a:pt x="1132020" y="679410"/>
                      <a:pt x="1174070" y="671539"/>
                    </a:cubicBezTo>
                    <a:cubicBezTo>
                      <a:pt x="1184582" y="669571"/>
                      <a:pt x="1194814" y="668853"/>
                      <a:pt x="1204314" y="669240"/>
                    </a:cubicBezTo>
                    <a:close/>
                    <a:moveTo>
                      <a:pt x="1589976" y="653270"/>
                    </a:moveTo>
                    <a:cubicBezTo>
                      <a:pt x="1611198" y="653270"/>
                      <a:pt x="1630410" y="658201"/>
                      <a:pt x="1644317" y="666173"/>
                    </a:cubicBezTo>
                    <a:lnTo>
                      <a:pt x="1657156" y="683943"/>
                    </a:lnTo>
                    <a:lnTo>
                      <a:pt x="1662159" y="703782"/>
                    </a:lnTo>
                    <a:lnTo>
                      <a:pt x="1644317" y="728475"/>
                    </a:lnTo>
                    <a:cubicBezTo>
                      <a:pt x="1630410" y="736447"/>
                      <a:pt x="1611198" y="741378"/>
                      <a:pt x="1589976" y="741378"/>
                    </a:cubicBezTo>
                    <a:cubicBezTo>
                      <a:pt x="1547533" y="741378"/>
                      <a:pt x="1513127" y="721654"/>
                      <a:pt x="1513127" y="697324"/>
                    </a:cubicBezTo>
                    <a:cubicBezTo>
                      <a:pt x="1513127" y="672994"/>
                      <a:pt x="1547533" y="653270"/>
                      <a:pt x="1589976" y="653270"/>
                    </a:cubicBezTo>
                    <a:close/>
                    <a:moveTo>
                      <a:pt x="336024" y="645277"/>
                    </a:moveTo>
                    <a:cubicBezTo>
                      <a:pt x="345524" y="644891"/>
                      <a:pt x="355756" y="645609"/>
                      <a:pt x="366268" y="647577"/>
                    </a:cubicBezTo>
                    <a:cubicBezTo>
                      <a:pt x="408317" y="655448"/>
                      <a:pt x="438940" y="680333"/>
                      <a:pt x="434668" y="703160"/>
                    </a:cubicBezTo>
                    <a:cubicBezTo>
                      <a:pt x="430395" y="725986"/>
                      <a:pt x="392843" y="738110"/>
                      <a:pt x="350794" y="730239"/>
                    </a:cubicBezTo>
                    <a:cubicBezTo>
                      <a:pt x="308745" y="722368"/>
                      <a:pt x="278122" y="697483"/>
                      <a:pt x="282395" y="674656"/>
                    </a:cubicBezTo>
                    <a:cubicBezTo>
                      <a:pt x="285599" y="657536"/>
                      <a:pt x="307523" y="646436"/>
                      <a:pt x="336024" y="645277"/>
                    </a:cubicBezTo>
                    <a:close/>
                    <a:moveTo>
                      <a:pt x="916233" y="635601"/>
                    </a:moveTo>
                    <a:cubicBezTo>
                      <a:pt x="958676" y="635601"/>
                      <a:pt x="993082" y="655325"/>
                      <a:pt x="993082" y="679655"/>
                    </a:cubicBezTo>
                    <a:cubicBezTo>
                      <a:pt x="993082" y="703985"/>
                      <a:pt x="958676" y="723709"/>
                      <a:pt x="916233" y="723709"/>
                    </a:cubicBezTo>
                    <a:cubicBezTo>
                      <a:pt x="873790" y="723709"/>
                      <a:pt x="839384" y="703985"/>
                      <a:pt x="839384" y="679655"/>
                    </a:cubicBezTo>
                    <a:cubicBezTo>
                      <a:pt x="839384" y="655325"/>
                      <a:pt x="873790" y="635601"/>
                      <a:pt x="916233" y="635601"/>
                    </a:cubicBezTo>
                    <a:close/>
                    <a:moveTo>
                      <a:pt x="35766" y="608371"/>
                    </a:moveTo>
                    <a:lnTo>
                      <a:pt x="85873" y="629924"/>
                    </a:lnTo>
                    <a:cubicBezTo>
                      <a:pt x="98251" y="639983"/>
                      <a:pt x="104838" y="651911"/>
                      <a:pt x="102702" y="663325"/>
                    </a:cubicBezTo>
                    <a:cubicBezTo>
                      <a:pt x="98428" y="686151"/>
                      <a:pt x="60877" y="698275"/>
                      <a:pt x="18828" y="690403"/>
                    </a:cubicBezTo>
                    <a:lnTo>
                      <a:pt x="15634" y="689029"/>
                    </a:lnTo>
                    <a:close/>
                    <a:moveTo>
                      <a:pt x="648156" y="585496"/>
                    </a:moveTo>
                    <a:cubicBezTo>
                      <a:pt x="654269" y="583680"/>
                      <a:pt x="660209" y="583677"/>
                      <a:pt x="665615" y="585793"/>
                    </a:cubicBezTo>
                    <a:cubicBezTo>
                      <a:pt x="687240" y="594258"/>
                      <a:pt x="692131" y="633414"/>
                      <a:pt x="676538" y="673251"/>
                    </a:cubicBezTo>
                    <a:cubicBezTo>
                      <a:pt x="660945" y="713087"/>
                      <a:pt x="630774" y="738519"/>
                      <a:pt x="609149" y="730055"/>
                    </a:cubicBezTo>
                    <a:cubicBezTo>
                      <a:pt x="587523" y="721590"/>
                      <a:pt x="582633" y="682434"/>
                      <a:pt x="598226" y="642597"/>
                    </a:cubicBezTo>
                    <a:cubicBezTo>
                      <a:pt x="609920" y="612720"/>
                      <a:pt x="629815" y="590945"/>
                      <a:pt x="648156" y="585496"/>
                    </a:cubicBezTo>
                    <a:close/>
                    <a:moveTo>
                      <a:pt x="449123" y="575946"/>
                    </a:moveTo>
                    <a:cubicBezTo>
                      <a:pt x="467954" y="572566"/>
                      <a:pt x="495517" y="583068"/>
                      <a:pt x="519398" y="604495"/>
                    </a:cubicBezTo>
                    <a:cubicBezTo>
                      <a:pt x="551240" y="633064"/>
                      <a:pt x="564480" y="670236"/>
                      <a:pt x="548971" y="687522"/>
                    </a:cubicBezTo>
                    <a:cubicBezTo>
                      <a:pt x="533462" y="704807"/>
                      <a:pt x="495077" y="695661"/>
                      <a:pt x="463236" y="667091"/>
                    </a:cubicBezTo>
                    <a:cubicBezTo>
                      <a:pt x="431394" y="638521"/>
                      <a:pt x="418154" y="601349"/>
                      <a:pt x="433662" y="584064"/>
                    </a:cubicBezTo>
                    <a:cubicBezTo>
                      <a:pt x="437539" y="579743"/>
                      <a:pt x="442846" y="577073"/>
                      <a:pt x="449123" y="575946"/>
                    </a:cubicBezTo>
                    <a:close/>
                    <a:moveTo>
                      <a:pt x="1506783" y="559401"/>
                    </a:moveTo>
                    <a:cubicBezTo>
                      <a:pt x="1549226" y="559401"/>
                      <a:pt x="1583632" y="579125"/>
                      <a:pt x="1583632" y="603455"/>
                    </a:cubicBezTo>
                    <a:cubicBezTo>
                      <a:pt x="1583632" y="627785"/>
                      <a:pt x="1549226" y="647509"/>
                      <a:pt x="1506783" y="647509"/>
                    </a:cubicBezTo>
                    <a:cubicBezTo>
                      <a:pt x="1464340" y="647509"/>
                      <a:pt x="1429934" y="627785"/>
                      <a:pt x="1429934" y="603455"/>
                    </a:cubicBezTo>
                    <a:cubicBezTo>
                      <a:pt x="1429934" y="579125"/>
                      <a:pt x="1464340" y="559401"/>
                      <a:pt x="1506783" y="559401"/>
                    </a:cubicBezTo>
                    <a:close/>
                    <a:moveTo>
                      <a:pt x="1345952" y="549731"/>
                    </a:moveTo>
                    <a:cubicBezTo>
                      <a:pt x="1374454" y="550891"/>
                      <a:pt x="1396377" y="561990"/>
                      <a:pt x="1399581" y="579110"/>
                    </a:cubicBezTo>
                    <a:cubicBezTo>
                      <a:pt x="1403854" y="601936"/>
                      <a:pt x="1373232" y="626822"/>
                      <a:pt x="1331182" y="634693"/>
                    </a:cubicBezTo>
                    <a:cubicBezTo>
                      <a:pt x="1289132" y="642564"/>
                      <a:pt x="1251582" y="630440"/>
                      <a:pt x="1247309" y="607614"/>
                    </a:cubicBezTo>
                    <a:cubicBezTo>
                      <a:pt x="1243036" y="584787"/>
                      <a:pt x="1273659" y="559902"/>
                      <a:pt x="1315708" y="552031"/>
                    </a:cubicBezTo>
                    <a:cubicBezTo>
                      <a:pt x="1326220" y="550063"/>
                      <a:pt x="1336452" y="549345"/>
                      <a:pt x="1345952" y="549731"/>
                    </a:cubicBezTo>
                    <a:close/>
                    <a:moveTo>
                      <a:pt x="1108917" y="546794"/>
                    </a:moveTo>
                    <a:cubicBezTo>
                      <a:pt x="1115195" y="547921"/>
                      <a:pt x="1120501" y="550590"/>
                      <a:pt x="1124379" y="554911"/>
                    </a:cubicBezTo>
                    <a:cubicBezTo>
                      <a:pt x="1139887" y="572197"/>
                      <a:pt x="1126647" y="609369"/>
                      <a:pt x="1094805" y="637938"/>
                    </a:cubicBezTo>
                    <a:cubicBezTo>
                      <a:pt x="1062963" y="666508"/>
                      <a:pt x="1024578" y="675655"/>
                      <a:pt x="1009070" y="658370"/>
                    </a:cubicBezTo>
                    <a:cubicBezTo>
                      <a:pt x="993561" y="641084"/>
                      <a:pt x="1006801" y="603911"/>
                      <a:pt x="1038643" y="575342"/>
                    </a:cubicBezTo>
                    <a:cubicBezTo>
                      <a:pt x="1062524" y="553915"/>
                      <a:pt x="1090087" y="543413"/>
                      <a:pt x="1108917" y="546794"/>
                    </a:cubicBezTo>
                    <a:close/>
                    <a:moveTo>
                      <a:pt x="130437" y="544963"/>
                    </a:moveTo>
                    <a:cubicBezTo>
                      <a:pt x="149268" y="541583"/>
                      <a:pt x="176830" y="552084"/>
                      <a:pt x="200711" y="573511"/>
                    </a:cubicBezTo>
                    <a:cubicBezTo>
                      <a:pt x="232553" y="602081"/>
                      <a:pt x="245793" y="639253"/>
                      <a:pt x="230284" y="656538"/>
                    </a:cubicBezTo>
                    <a:cubicBezTo>
                      <a:pt x="214776" y="673824"/>
                      <a:pt x="176391" y="664677"/>
                      <a:pt x="144549" y="636107"/>
                    </a:cubicBezTo>
                    <a:cubicBezTo>
                      <a:pt x="112707" y="607538"/>
                      <a:pt x="99467" y="570366"/>
                      <a:pt x="114975" y="553081"/>
                    </a:cubicBezTo>
                    <a:cubicBezTo>
                      <a:pt x="118853" y="548759"/>
                      <a:pt x="124160" y="546090"/>
                      <a:pt x="130437" y="544963"/>
                    </a:cubicBezTo>
                    <a:close/>
                    <a:moveTo>
                      <a:pt x="874329" y="537941"/>
                    </a:moveTo>
                    <a:cubicBezTo>
                      <a:pt x="880606" y="539068"/>
                      <a:pt x="885913" y="541738"/>
                      <a:pt x="889791" y="546059"/>
                    </a:cubicBezTo>
                    <a:cubicBezTo>
                      <a:pt x="905299" y="563344"/>
                      <a:pt x="892059" y="600517"/>
                      <a:pt x="860217" y="629086"/>
                    </a:cubicBezTo>
                    <a:cubicBezTo>
                      <a:pt x="828375" y="657655"/>
                      <a:pt x="789990" y="666802"/>
                      <a:pt x="774482" y="649517"/>
                    </a:cubicBezTo>
                    <a:cubicBezTo>
                      <a:pt x="758973" y="632231"/>
                      <a:pt x="772213" y="595059"/>
                      <a:pt x="804055" y="566489"/>
                    </a:cubicBezTo>
                    <a:cubicBezTo>
                      <a:pt x="827936" y="545063"/>
                      <a:pt x="855498" y="534561"/>
                      <a:pt x="874329" y="537941"/>
                    </a:cubicBezTo>
                    <a:close/>
                    <a:moveTo>
                      <a:pt x="296188" y="530195"/>
                    </a:moveTo>
                    <a:cubicBezTo>
                      <a:pt x="305688" y="529809"/>
                      <a:pt x="315919" y="530527"/>
                      <a:pt x="326432" y="532495"/>
                    </a:cubicBezTo>
                    <a:cubicBezTo>
                      <a:pt x="368481" y="540366"/>
                      <a:pt x="399104" y="565251"/>
                      <a:pt x="394832" y="588078"/>
                    </a:cubicBezTo>
                    <a:cubicBezTo>
                      <a:pt x="390559" y="610904"/>
                      <a:pt x="353007" y="623028"/>
                      <a:pt x="310958" y="615157"/>
                    </a:cubicBezTo>
                    <a:cubicBezTo>
                      <a:pt x="268909" y="607286"/>
                      <a:pt x="238285" y="582401"/>
                      <a:pt x="242559" y="559574"/>
                    </a:cubicBezTo>
                    <a:cubicBezTo>
                      <a:pt x="245763" y="542454"/>
                      <a:pt x="267687" y="531354"/>
                      <a:pt x="296188" y="530195"/>
                    </a:cubicBezTo>
                    <a:close/>
                    <a:moveTo>
                      <a:pt x="1029246" y="484827"/>
                    </a:moveTo>
                    <a:cubicBezTo>
                      <a:pt x="1035523" y="485954"/>
                      <a:pt x="1040830" y="488623"/>
                      <a:pt x="1044708" y="492944"/>
                    </a:cubicBezTo>
                    <a:cubicBezTo>
                      <a:pt x="1060216" y="510230"/>
                      <a:pt x="1046976" y="547402"/>
                      <a:pt x="1015134" y="575971"/>
                    </a:cubicBezTo>
                    <a:cubicBezTo>
                      <a:pt x="983292" y="604540"/>
                      <a:pt x="944907" y="613687"/>
                      <a:pt x="929399" y="596402"/>
                    </a:cubicBezTo>
                    <a:cubicBezTo>
                      <a:pt x="913890" y="579117"/>
                      <a:pt x="927130" y="541944"/>
                      <a:pt x="958972" y="513375"/>
                    </a:cubicBezTo>
                    <a:cubicBezTo>
                      <a:pt x="982853" y="491948"/>
                      <a:pt x="1010415" y="481446"/>
                      <a:pt x="1029246" y="484827"/>
                    </a:cubicBezTo>
                    <a:close/>
                    <a:moveTo>
                      <a:pt x="1223577" y="457769"/>
                    </a:moveTo>
                    <a:cubicBezTo>
                      <a:pt x="1245650" y="464984"/>
                      <a:pt x="1252771" y="503796"/>
                      <a:pt x="1239480" y="544459"/>
                    </a:cubicBezTo>
                    <a:cubicBezTo>
                      <a:pt x="1226188" y="585121"/>
                      <a:pt x="1197520" y="612235"/>
                      <a:pt x="1175446" y="605020"/>
                    </a:cubicBezTo>
                    <a:cubicBezTo>
                      <a:pt x="1153372" y="597805"/>
                      <a:pt x="1146252" y="558993"/>
                      <a:pt x="1159543" y="518330"/>
                    </a:cubicBezTo>
                    <a:cubicBezTo>
                      <a:pt x="1172834" y="477668"/>
                      <a:pt x="1201503" y="450554"/>
                      <a:pt x="1223577" y="457769"/>
                    </a:cubicBezTo>
                    <a:close/>
                    <a:moveTo>
                      <a:pt x="1545132" y="439076"/>
                    </a:moveTo>
                    <a:lnTo>
                      <a:pt x="1570485" y="445155"/>
                    </a:lnTo>
                    <a:lnTo>
                      <a:pt x="1578473" y="457919"/>
                    </a:lnTo>
                    <a:lnTo>
                      <a:pt x="1590076" y="485691"/>
                    </a:lnTo>
                    <a:lnTo>
                      <a:pt x="1581932" y="501854"/>
                    </a:lnTo>
                    <a:cubicBezTo>
                      <a:pt x="1569554" y="511913"/>
                      <a:pt x="1551386" y="520102"/>
                      <a:pt x="1530361" y="524038"/>
                    </a:cubicBezTo>
                    <a:cubicBezTo>
                      <a:pt x="1488312" y="531909"/>
                      <a:pt x="1450761" y="519785"/>
                      <a:pt x="1446488" y="496958"/>
                    </a:cubicBezTo>
                    <a:cubicBezTo>
                      <a:pt x="1442216" y="474132"/>
                      <a:pt x="1472838" y="449246"/>
                      <a:pt x="1514888" y="441375"/>
                    </a:cubicBezTo>
                    <a:cubicBezTo>
                      <a:pt x="1525400" y="439408"/>
                      <a:pt x="1535632" y="438689"/>
                      <a:pt x="1545132" y="439076"/>
                    </a:cubicBezTo>
                    <a:close/>
                    <a:moveTo>
                      <a:pt x="127992" y="432819"/>
                    </a:moveTo>
                    <a:cubicBezTo>
                      <a:pt x="137492" y="432432"/>
                      <a:pt x="147723" y="433151"/>
                      <a:pt x="158236" y="435119"/>
                    </a:cubicBezTo>
                    <a:cubicBezTo>
                      <a:pt x="200285" y="442989"/>
                      <a:pt x="230908" y="467875"/>
                      <a:pt x="226636" y="490702"/>
                    </a:cubicBezTo>
                    <a:cubicBezTo>
                      <a:pt x="222362" y="513528"/>
                      <a:pt x="184811" y="525652"/>
                      <a:pt x="142762" y="517781"/>
                    </a:cubicBezTo>
                    <a:cubicBezTo>
                      <a:pt x="121738" y="513845"/>
                      <a:pt x="103570" y="505656"/>
                      <a:pt x="91192" y="495597"/>
                    </a:cubicBezTo>
                    <a:lnTo>
                      <a:pt x="84206" y="481733"/>
                    </a:lnTo>
                    <a:lnTo>
                      <a:pt x="94033" y="457128"/>
                    </a:lnTo>
                    <a:lnTo>
                      <a:pt x="105149" y="438296"/>
                    </a:lnTo>
                    <a:close/>
                    <a:moveTo>
                      <a:pt x="365026" y="429881"/>
                    </a:moveTo>
                    <a:cubicBezTo>
                      <a:pt x="383857" y="426501"/>
                      <a:pt x="411420" y="437003"/>
                      <a:pt x="435301" y="458430"/>
                    </a:cubicBezTo>
                    <a:cubicBezTo>
                      <a:pt x="467143" y="486999"/>
                      <a:pt x="480383" y="524172"/>
                      <a:pt x="464874" y="541457"/>
                    </a:cubicBezTo>
                    <a:cubicBezTo>
                      <a:pt x="449365" y="558742"/>
                      <a:pt x="410980" y="549595"/>
                      <a:pt x="379138" y="521026"/>
                    </a:cubicBezTo>
                    <a:cubicBezTo>
                      <a:pt x="347297" y="492457"/>
                      <a:pt x="334057" y="455284"/>
                      <a:pt x="349565" y="437999"/>
                    </a:cubicBezTo>
                    <a:cubicBezTo>
                      <a:pt x="353442" y="433678"/>
                      <a:pt x="358749" y="431009"/>
                      <a:pt x="365026" y="429881"/>
                    </a:cubicBezTo>
                    <a:close/>
                    <a:moveTo>
                      <a:pt x="599614" y="421029"/>
                    </a:moveTo>
                    <a:cubicBezTo>
                      <a:pt x="618446" y="417649"/>
                      <a:pt x="646008" y="428151"/>
                      <a:pt x="669889" y="449577"/>
                    </a:cubicBezTo>
                    <a:cubicBezTo>
                      <a:pt x="701731" y="478147"/>
                      <a:pt x="714971" y="515319"/>
                      <a:pt x="699462" y="532604"/>
                    </a:cubicBezTo>
                    <a:cubicBezTo>
                      <a:pt x="683953" y="549890"/>
                      <a:pt x="645568" y="540743"/>
                      <a:pt x="613727" y="512173"/>
                    </a:cubicBezTo>
                    <a:cubicBezTo>
                      <a:pt x="581885" y="483604"/>
                      <a:pt x="568645" y="446432"/>
                      <a:pt x="584153" y="429147"/>
                    </a:cubicBezTo>
                    <a:cubicBezTo>
                      <a:pt x="588031" y="424825"/>
                      <a:pt x="593338" y="422156"/>
                      <a:pt x="599614" y="421029"/>
                    </a:cubicBezTo>
                    <a:close/>
                    <a:moveTo>
                      <a:pt x="796726" y="400822"/>
                    </a:moveTo>
                    <a:cubicBezTo>
                      <a:pt x="819949" y="400822"/>
                      <a:pt x="838775" y="435501"/>
                      <a:pt x="838775" y="478281"/>
                    </a:cubicBezTo>
                    <a:cubicBezTo>
                      <a:pt x="838775" y="521061"/>
                      <a:pt x="819949" y="555740"/>
                      <a:pt x="796726" y="555740"/>
                    </a:cubicBezTo>
                    <a:cubicBezTo>
                      <a:pt x="773503" y="555740"/>
                      <a:pt x="754677" y="521061"/>
                      <a:pt x="754677" y="478281"/>
                    </a:cubicBezTo>
                    <a:cubicBezTo>
                      <a:pt x="754677" y="435501"/>
                      <a:pt x="773503" y="400822"/>
                      <a:pt x="796726" y="400822"/>
                    </a:cubicBezTo>
                    <a:close/>
                    <a:moveTo>
                      <a:pt x="1422396" y="382268"/>
                    </a:moveTo>
                    <a:cubicBezTo>
                      <a:pt x="1444469" y="389483"/>
                      <a:pt x="1451590" y="428296"/>
                      <a:pt x="1438299" y="468958"/>
                    </a:cubicBezTo>
                    <a:cubicBezTo>
                      <a:pt x="1425007" y="509621"/>
                      <a:pt x="1396338" y="536735"/>
                      <a:pt x="1374265" y="529520"/>
                    </a:cubicBezTo>
                    <a:cubicBezTo>
                      <a:pt x="1352191" y="522304"/>
                      <a:pt x="1345070" y="483493"/>
                      <a:pt x="1358362" y="442830"/>
                    </a:cubicBezTo>
                    <a:cubicBezTo>
                      <a:pt x="1371653" y="402167"/>
                      <a:pt x="1400322" y="375053"/>
                      <a:pt x="1422396" y="382268"/>
                    </a:cubicBezTo>
                    <a:close/>
                    <a:moveTo>
                      <a:pt x="911519" y="373770"/>
                    </a:moveTo>
                    <a:cubicBezTo>
                      <a:pt x="917785" y="373251"/>
                      <a:pt x="924560" y="373377"/>
                      <a:pt x="931646" y="374180"/>
                    </a:cubicBezTo>
                    <a:cubicBezTo>
                      <a:pt x="941093" y="375251"/>
                      <a:pt x="951095" y="377525"/>
                      <a:pt x="961182" y="381077"/>
                    </a:cubicBezTo>
                    <a:cubicBezTo>
                      <a:pt x="1001534" y="395285"/>
                      <a:pt x="1027992" y="424560"/>
                      <a:pt x="1020279" y="446465"/>
                    </a:cubicBezTo>
                    <a:cubicBezTo>
                      <a:pt x="1012567" y="468369"/>
                      <a:pt x="973603" y="474609"/>
                      <a:pt x="933252" y="460402"/>
                    </a:cubicBezTo>
                    <a:cubicBezTo>
                      <a:pt x="892900" y="446193"/>
                      <a:pt x="866442" y="416918"/>
                      <a:pt x="874155" y="395013"/>
                    </a:cubicBezTo>
                    <a:cubicBezTo>
                      <a:pt x="878493" y="382692"/>
                      <a:pt x="892720" y="375327"/>
                      <a:pt x="911519" y="373770"/>
                    </a:cubicBezTo>
                    <a:close/>
                    <a:moveTo>
                      <a:pt x="444697" y="367914"/>
                    </a:moveTo>
                    <a:cubicBezTo>
                      <a:pt x="463528" y="364534"/>
                      <a:pt x="491091" y="375036"/>
                      <a:pt x="514972" y="396463"/>
                    </a:cubicBezTo>
                    <a:cubicBezTo>
                      <a:pt x="546814" y="425032"/>
                      <a:pt x="560054" y="462205"/>
                      <a:pt x="544545" y="479490"/>
                    </a:cubicBezTo>
                    <a:cubicBezTo>
                      <a:pt x="529036" y="496775"/>
                      <a:pt x="490651" y="487628"/>
                      <a:pt x="458810" y="459059"/>
                    </a:cubicBezTo>
                    <a:cubicBezTo>
                      <a:pt x="426968" y="430490"/>
                      <a:pt x="413728" y="393317"/>
                      <a:pt x="429236" y="376032"/>
                    </a:cubicBezTo>
                    <a:cubicBezTo>
                      <a:pt x="433113" y="371711"/>
                      <a:pt x="438420" y="369042"/>
                      <a:pt x="444697" y="367914"/>
                    </a:cubicBezTo>
                    <a:close/>
                    <a:moveTo>
                      <a:pt x="1148332" y="351540"/>
                    </a:moveTo>
                    <a:cubicBezTo>
                      <a:pt x="1170405" y="358755"/>
                      <a:pt x="1177525" y="397567"/>
                      <a:pt x="1164234" y="438229"/>
                    </a:cubicBezTo>
                    <a:cubicBezTo>
                      <a:pt x="1150942" y="478892"/>
                      <a:pt x="1122273" y="506006"/>
                      <a:pt x="1100200" y="498791"/>
                    </a:cubicBezTo>
                    <a:cubicBezTo>
                      <a:pt x="1078126" y="491576"/>
                      <a:pt x="1071006" y="452764"/>
                      <a:pt x="1084297" y="412101"/>
                    </a:cubicBezTo>
                    <a:cubicBezTo>
                      <a:pt x="1097589" y="371439"/>
                      <a:pt x="1126258" y="344325"/>
                      <a:pt x="1148332" y="351540"/>
                    </a:cubicBezTo>
                    <a:close/>
                    <a:moveTo>
                      <a:pt x="250367" y="340856"/>
                    </a:moveTo>
                    <a:cubicBezTo>
                      <a:pt x="272440" y="333641"/>
                      <a:pt x="301109" y="360756"/>
                      <a:pt x="314401" y="401418"/>
                    </a:cubicBezTo>
                    <a:cubicBezTo>
                      <a:pt x="327692" y="442081"/>
                      <a:pt x="320572" y="480893"/>
                      <a:pt x="298498" y="488108"/>
                    </a:cubicBezTo>
                    <a:cubicBezTo>
                      <a:pt x="276425" y="495323"/>
                      <a:pt x="247756" y="468209"/>
                      <a:pt x="234464" y="427547"/>
                    </a:cubicBezTo>
                    <a:cubicBezTo>
                      <a:pt x="221173" y="386884"/>
                      <a:pt x="228293" y="348072"/>
                      <a:pt x="250367" y="340856"/>
                    </a:cubicBezTo>
                    <a:close/>
                    <a:moveTo>
                      <a:pt x="1347934" y="329910"/>
                    </a:moveTo>
                    <a:cubicBezTo>
                      <a:pt x="1354211" y="331036"/>
                      <a:pt x="1359517" y="333706"/>
                      <a:pt x="1363395" y="338027"/>
                    </a:cubicBezTo>
                    <a:cubicBezTo>
                      <a:pt x="1378903" y="355313"/>
                      <a:pt x="1365663" y="392485"/>
                      <a:pt x="1333821" y="421054"/>
                    </a:cubicBezTo>
                    <a:cubicBezTo>
                      <a:pt x="1301979" y="449623"/>
                      <a:pt x="1263594" y="458770"/>
                      <a:pt x="1248086" y="441485"/>
                    </a:cubicBezTo>
                    <a:cubicBezTo>
                      <a:pt x="1232578" y="424200"/>
                      <a:pt x="1245818" y="387027"/>
                      <a:pt x="1277660" y="358458"/>
                    </a:cubicBezTo>
                    <a:cubicBezTo>
                      <a:pt x="1301540" y="337031"/>
                      <a:pt x="1329103" y="326529"/>
                      <a:pt x="1347934" y="329910"/>
                    </a:cubicBezTo>
                    <a:close/>
                    <a:moveTo>
                      <a:pt x="1497370" y="328335"/>
                    </a:moveTo>
                    <a:lnTo>
                      <a:pt x="1547899" y="409068"/>
                    </a:lnTo>
                    <a:lnTo>
                      <a:pt x="1542722" y="415645"/>
                    </a:lnTo>
                    <a:cubicBezTo>
                      <a:pt x="1531134" y="426605"/>
                      <a:pt x="1518448" y="431580"/>
                      <a:pt x="1507411" y="427972"/>
                    </a:cubicBezTo>
                    <a:cubicBezTo>
                      <a:pt x="1485338" y="420757"/>
                      <a:pt x="1478218" y="381944"/>
                      <a:pt x="1491509" y="341282"/>
                    </a:cubicBezTo>
                    <a:close/>
                    <a:moveTo>
                      <a:pt x="677217" y="283910"/>
                    </a:moveTo>
                    <a:cubicBezTo>
                      <a:pt x="700440" y="283910"/>
                      <a:pt x="719266" y="318589"/>
                      <a:pt x="719266" y="361369"/>
                    </a:cubicBezTo>
                    <a:cubicBezTo>
                      <a:pt x="719266" y="404148"/>
                      <a:pt x="700440" y="438828"/>
                      <a:pt x="677217" y="438828"/>
                    </a:cubicBezTo>
                    <a:cubicBezTo>
                      <a:pt x="653995" y="438828"/>
                      <a:pt x="635168" y="404148"/>
                      <a:pt x="635168" y="361369"/>
                    </a:cubicBezTo>
                    <a:cubicBezTo>
                      <a:pt x="635168" y="318589"/>
                      <a:pt x="653995" y="283910"/>
                      <a:pt x="677217" y="283910"/>
                    </a:cubicBezTo>
                    <a:close/>
                    <a:moveTo>
                      <a:pt x="217361" y="271172"/>
                    </a:moveTo>
                    <a:lnTo>
                      <a:pt x="228828" y="287291"/>
                    </a:lnTo>
                    <a:cubicBezTo>
                      <a:pt x="234180" y="302316"/>
                      <a:pt x="233613" y="315930"/>
                      <a:pt x="225858" y="324573"/>
                    </a:cubicBezTo>
                    <a:cubicBezTo>
                      <a:pt x="218104" y="333216"/>
                      <a:pt x="204630" y="335250"/>
                      <a:pt x="189115" y="331553"/>
                    </a:cubicBezTo>
                    <a:lnTo>
                      <a:pt x="172158" y="324772"/>
                    </a:lnTo>
                    <a:lnTo>
                      <a:pt x="175913" y="318410"/>
                    </a:lnTo>
                    <a:close/>
                    <a:moveTo>
                      <a:pt x="955781" y="263115"/>
                    </a:moveTo>
                    <a:cubicBezTo>
                      <a:pt x="962047" y="262595"/>
                      <a:pt x="968822" y="262722"/>
                      <a:pt x="975908" y="263525"/>
                    </a:cubicBezTo>
                    <a:cubicBezTo>
                      <a:pt x="985355" y="264596"/>
                      <a:pt x="995357" y="266870"/>
                      <a:pt x="1005444" y="270422"/>
                    </a:cubicBezTo>
                    <a:cubicBezTo>
                      <a:pt x="1045796" y="284630"/>
                      <a:pt x="1072254" y="313905"/>
                      <a:pt x="1064541" y="335810"/>
                    </a:cubicBezTo>
                    <a:cubicBezTo>
                      <a:pt x="1056829" y="357714"/>
                      <a:pt x="1017865" y="363954"/>
                      <a:pt x="977514" y="349746"/>
                    </a:cubicBezTo>
                    <a:cubicBezTo>
                      <a:pt x="937162" y="335538"/>
                      <a:pt x="910704" y="306263"/>
                      <a:pt x="918417" y="284358"/>
                    </a:cubicBezTo>
                    <a:cubicBezTo>
                      <a:pt x="922755" y="272037"/>
                      <a:pt x="936982" y="264672"/>
                      <a:pt x="955781" y="263115"/>
                    </a:cubicBezTo>
                    <a:close/>
                    <a:moveTo>
                      <a:pt x="562425" y="256857"/>
                    </a:moveTo>
                    <a:cubicBezTo>
                      <a:pt x="581224" y="258415"/>
                      <a:pt x="595450" y="265780"/>
                      <a:pt x="599789" y="278101"/>
                    </a:cubicBezTo>
                    <a:cubicBezTo>
                      <a:pt x="607502" y="300006"/>
                      <a:pt x="581043" y="329281"/>
                      <a:pt x="540692" y="343489"/>
                    </a:cubicBezTo>
                    <a:cubicBezTo>
                      <a:pt x="500341" y="357697"/>
                      <a:pt x="461377" y="351457"/>
                      <a:pt x="453664" y="329553"/>
                    </a:cubicBezTo>
                    <a:cubicBezTo>
                      <a:pt x="445952" y="307648"/>
                      <a:pt x="472410" y="278373"/>
                      <a:pt x="512761" y="264165"/>
                    </a:cubicBezTo>
                    <a:cubicBezTo>
                      <a:pt x="522849" y="260612"/>
                      <a:pt x="532850" y="258338"/>
                      <a:pt x="542298" y="257268"/>
                    </a:cubicBezTo>
                    <a:cubicBezTo>
                      <a:pt x="549383" y="256464"/>
                      <a:pt x="556158" y="256338"/>
                      <a:pt x="562425" y="256857"/>
                    </a:cubicBezTo>
                    <a:close/>
                    <a:moveTo>
                      <a:pt x="874329" y="254664"/>
                    </a:moveTo>
                    <a:cubicBezTo>
                      <a:pt x="880606" y="255791"/>
                      <a:pt x="885913" y="258460"/>
                      <a:pt x="889790" y="262782"/>
                    </a:cubicBezTo>
                    <a:cubicBezTo>
                      <a:pt x="905298" y="280067"/>
                      <a:pt x="892058" y="317239"/>
                      <a:pt x="860216" y="345808"/>
                    </a:cubicBezTo>
                    <a:cubicBezTo>
                      <a:pt x="828375" y="374378"/>
                      <a:pt x="789990" y="383524"/>
                      <a:pt x="774481" y="366239"/>
                    </a:cubicBezTo>
                    <a:cubicBezTo>
                      <a:pt x="758972" y="348954"/>
                      <a:pt x="772212" y="311782"/>
                      <a:pt x="804054" y="283212"/>
                    </a:cubicBezTo>
                    <a:cubicBezTo>
                      <a:pt x="827935" y="261785"/>
                      <a:pt x="855498" y="251284"/>
                      <a:pt x="874329" y="254664"/>
                    </a:cubicBezTo>
                    <a:close/>
                    <a:moveTo>
                      <a:pt x="1412441" y="236296"/>
                    </a:moveTo>
                    <a:lnTo>
                      <a:pt x="1474092" y="302816"/>
                    </a:lnTo>
                    <a:lnTo>
                      <a:pt x="1470413" y="310944"/>
                    </a:lnTo>
                    <a:cubicBezTo>
                      <a:pt x="1455708" y="335387"/>
                      <a:pt x="1435443" y="349285"/>
                      <a:pt x="1418887" y="343874"/>
                    </a:cubicBezTo>
                    <a:cubicBezTo>
                      <a:pt x="1396814" y="336659"/>
                      <a:pt x="1389694" y="297846"/>
                      <a:pt x="1402985" y="257184"/>
                    </a:cubicBezTo>
                    <a:close/>
                    <a:moveTo>
                      <a:pt x="325612" y="234627"/>
                    </a:moveTo>
                    <a:cubicBezTo>
                      <a:pt x="347686" y="227412"/>
                      <a:pt x="376355" y="254526"/>
                      <a:pt x="389646" y="295189"/>
                    </a:cubicBezTo>
                    <a:cubicBezTo>
                      <a:pt x="402938" y="335852"/>
                      <a:pt x="395817" y="374664"/>
                      <a:pt x="373744" y="381879"/>
                    </a:cubicBezTo>
                    <a:cubicBezTo>
                      <a:pt x="351670" y="389094"/>
                      <a:pt x="323001" y="361980"/>
                      <a:pt x="309710" y="321317"/>
                    </a:cubicBezTo>
                    <a:cubicBezTo>
                      <a:pt x="296419" y="280655"/>
                      <a:pt x="303539" y="241843"/>
                      <a:pt x="325612" y="234627"/>
                    </a:cubicBezTo>
                    <a:close/>
                    <a:moveTo>
                      <a:pt x="1239723" y="231044"/>
                    </a:moveTo>
                    <a:cubicBezTo>
                      <a:pt x="1268225" y="232203"/>
                      <a:pt x="1290148" y="243303"/>
                      <a:pt x="1293352" y="260423"/>
                    </a:cubicBezTo>
                    <a:cubicBezTo>
                      <a:pt x="1297625" y="283249"/>
                      <a:pt x="1267002" y="308135"/>
                      <a:pt x="1224953" y="316006"/>
                    </a:cubicBezTo>
                    <a:cubicBezTo>
                      <a:pt x="1182903" y="323877"/>
                      <a:pt x="1145353" y="311753"/>
                      <a:pt x="1141080" y="288927"/>
                    </a:cubicBezTo>
                    <a:cubicBezTo>
                      <a:pt x="1136806" y="266100"/>
                      <a:pt x="1167430" y="241215"/>
                      <a:pt x="1209479" y="233344"/>
                    </a:cubicBezTo>
                    <a:cubicBezTo>
                      <a:pt x="1219991" y="231376"/>
                      <a:pt x="1230222" y="230658"/>
                      <a:pt x="1239723" y="231044"/>
                    </a:cubicBezTo>
                    <a:close/>
                    <a:moveTo>
                      <a:pt x="326442" y="159267"/>
                    </a:moveTo>
                    <a:lnTo>
                      <a:pt x="332865" y="172014"/>
                    </a:lnTo>
                    <a:cubicBezTo>
                      <a:pt x="330729" y="183428"/>
                      <a:pt x="320273" y="192165"/>
                      <a:pt x="305094" y="197066"/>
                    </a:cubicBezTo>
                    <a:lnTo>
                      <a:pt x="281641" y="197913"/>
                    </a:lnTo>
                    <a:lnTo>
                      <a:pt x="288021" y="190642"/>
                    </a:lnTo>
                    <a:close/>
                    <a:moveTo>
                      <a:pt x="1151199" y="146946"/>
                    </a:moveTo>
                    <a:cubicBezTo>
                      <a:pt x="1179701" y="148105"/>
                      <a:pt x="1201624" y="159205"/>
                      <a:pt x="1204828" y="176325"/>
                    </a:cubicBezTo>
                    <a:cubicBezTo>
                      <a:pt x="1209101" y="199151"/>
                      <a:pt x="1178478" y="224037"/>
                      <a:pt x="1136429" y="231907"/>
                    </a:cubicBezTo>
                    <a:cubicBezTo>
                      <a:pt x="1094379" y="239779"/>
                      <a:pt x="1056828" y="227655"/>
                      <a:pt x="1052555" y="204829"/>
                    </a:cubicBezTo>
                    <a:cubicBezTo>
                      <a:pt x="1048282" y="182002"/>
                      <a:pt x="1078906" y="157117"/>
                      <a:pt x="1120955" y="149246"/>
                    </a:cubicBezTo>
                    <a:cubicBezTo>
                      <a:pt x="1131467" y="147278"/>
                      <a:pt x="1141698" y="146560"/>
                      <a:pt x="1151199" y="146946"/>
                    </a:cubicBezTo>
                    <a:close/>
                    <a:moveTo>
                      <a:pt x="518163" y="146202"/>
                    </a:moveTo>
                    <a:cubicBezTo>
                      <a:pt x="536962" y="147760"/>
                      <a:pt x="551188" y="155125"/>
                      <a:pt x="555527" y="167446"/>
                    </a:cubicBezTo>
                    <a:cubicBezTo>
                      <a:pt x="563240" y="189350"/>
                      <a:pt x="536781" y="218626"/>
                      <a:pt x="496430" y="232834"/>
                    </a:cubicBezTo>
                    <a:cubicBezTo>
                      <a:pt x="456079" y="247042"/>
                      <a:pt x="417115" y="240802"/>
                      <a:pt x="409402" y="218897"/>
                    </a:cubicBezTo>
                    <a:cubicBezTo>
                      <a:pt x="401690" y="196993"/>
                      <a:pt x="428148" y="167718"/>
                      <a:pt x="468499" y="153509"/>
                    </a:cubicBezTo>
                    <a:cubicBezTo>
                      <a:pt x="478587" y="149957"/>
                      <a:pt x="488588" y="147683"/>
                      <a:pt x="498036" y="146613"/>
                    </a:cubicBezTo>
                    <a:cubicBezTo>
                      <a:pt x="505121" y="145809"/>
                      <a:pt x="511896" y="145683"/>
                      <a:pt x="518163" y="146202"/>
                    </a:cubicBezTo>
                    <a:close/>
                    <a:moveTo>
                      <a:pt x="599615" y="137752"/>
                    </a:moveTo>
                    <a:cubicBezTo>
                      <a:pt x="618446" y="134371"/>
                      <a:pt x="646008" y="144873"/>
                      <a:pt x="669889" y="166300"/>
                    </a:cubicBezTo>
                    <a:cubicBezTo>
                      <a:pt x="701731" y="194869"/>
                      <a:pt x="714971" y="232041"/>
                      <a:pt x="699462" y="249327"/>
                    </a:cubicBezTo>
                    <a:cubicBezTo>
                      <a:pt x="683954" y="266612"/>
                      <a:pt x="645569" y="257466"/>
                      <a:pt x="613727" y="228896"/>
                    </a:cubicBezTo>
                    <a:cubicBezTo>
                      <a:pt x="581885" y="200327"/>
                      <a:pt x="568645" y="163155"/>
                      <a:pt x="584154" y="145869"/>
                    </a:cubicBezTo>
                    <a:cubicBezTo>
                      <a:pt x="588031" y="141548"/>
                      <a:pt x="593338" y="138878"/>
                      <a:pt x="599615" y="137752"/>
                    </a:cubicBezTo>
                    <a:close/>
                    <a:moveTo>
                      <a:pt x="965298" y="124814"/>
                    </a:moveTo>
                    <a:cubicBezTo>
                      <a:pt x="993799" y="125973"/>
                      <a:pt x="1015723" y="137073"/>
                      <a:pt x="1018927" y="154193"/>
                    </a:cubicBezTo>
                    <a:cubicBezTo>
                      <a:pt x="1023200" y="177020"/>
                      <a:pt x="992577" y="201905"/>
                      <a:pt x="950527" y="209776"/>
                    </a:cubicBezTo>
                    <a:cubicBezTo>
                      <a:pt x="908478" y="217647"/>
                      <a:pt x="870927" y="205523"/>
                      <a:pt x="866654" y="182697"/>
                    </a:cubicBezTo>
                    <a:cubicBezTo>
                      <a:pt x="862381" y="159870"/>
                      <a:pt x="893005" y="134985"/>
                      <a:pt x="935054" y="127114"/>
                    </a:cubicBezTo>
                    <a:cubicBezTo>
                      <a:pt x="945566" y="125146"/>
                      <a:pt x="955797" y="124428"/>
                      <a:pt x="965298" y="124814"/>
                    </a:cubicBezTo>
                    <a:close/>
                    <a:moveTo>
                      <a:pt x="1252565" y="114182"/>
                    </a:moveTo>
                    <a:lnTo>
                      <a:pt x="1365219" y="192704"/>
                    </a:lnTo>
                    <a:lnTo>
                      <a:pt x="1351954" y="201403"/>
                    </a:lnTo>
                    <a:cubicBezTo>
                      <a:pt x="1336205" y="203925"/>
                      <a:pt x="1316377" y="201933"/>
                      <a:pt x="1296201" y="194829"/>
                    </a:cubicBezTo>
                    <a:cubicBezTo>
                      <a:pt x="1255850" y="180621"/>
                      <a:pt x="1229391" y="151346"/>
                      <a:pt x="1237104" y="129441"/>
                    </a:cubicBezTo>
                    <a:cubicBezTo>
                      <a:pt x="1239274" y="123281"/>
                      <a:pt x="1243915" y="118359"/>
                      <a:pt x="1250364" y="114783"/>
                    </a:cubicBezTo>
                    <a:close/>
                    <a:moveTo>
                      <a:pt x="779021" y="113118"/>
                    </a:moveTo>
                    <a:cubicBezTo>
                      <a:pt x="802244" y="113118"/>
                      <a:pt x="821070" y="147797"/>
                      <a:pt x="821070" y="190577"/>
                    </a:cubicBezTo>
                    <a:cubicBezTo>
                      <a:pt x="821070" y="233356"/>
                      <a:pt x="802244" y="268036"/>
                      <a:pt x="779021" y="268036"/>
                    </a:cubicBezTo>
                    <a:cubicBezTo>
                      <a:pt x="755798" y="268036"/>
                      <a:pt x="736972" y="233356"/>
                      <a:pt x="736972" y="190577"/>
                    </a:cubicBezTo>
                    <a:cubicBezTo>
                      <a:pt x="736972" y="147797"/>
                      <a:pt x="755798" y="113118"/>
                      <a:pt x="779021" y="113118"/>
                    </a:cubicBezTo>
                    <a:close/>
                    <a:moveTo>
                      <a:pt x="399056" y="108063"/>
                    </a:moveTo>
                    <a:lnTo>
                      <a:pt x="393618" y="112968"/>
                    </a:lnTo>
                    <a:lnTo>
                      <a:pt x="391088" y="113059"/>
                    </a:lnTo>
                    <a:close/>
                    <a:moveTo>
                      <a:pt x="1087528" y="42831"/>
                    </a:moveTo>
                    <a:lnTo>
                      <a:pt x="1152965" y="64530"/>
                    </a:lnTo>
                    <a:lnTo>
                      <a:pt x="1182853" y="78502"/>
                    </a:lnTo>
                    <a:lnTo>
                      <a:pt x="1174720" y="94643"/>
                    </a:lnTo>
                    <a:cubicBezTo>
                      <a:pt x="1162343" y="104702"/>
                      <a:pt x="1144175" y="112891"/>
                      <a:pt x="1123150" y="116826"/>
                    </a:cubicBezTo>
                    <a:cubicBezTo>
                      <a:pt x="1081100" y="124697"/>
                      <a:pt x="1043549" y="112573"/>
                      <a:pt x="1039276" y="89747"/>
                    </a:cubicBezTo>
                    <a:cubicBezTo>
                      <a:pt x="1037140" y="78334"/>
                      <a:pt x="1043728" y="66406"/>
                      <a:pt x="1056106" y="56347"/>
                    </a:cubicBezTo>
                    <a:close/>
                    <a:moveTo>
                      <a:pt x="581853" y="28683"/>
                    </a:moveTo>
                    <a:lnTo>
                      <a:pt x="590461" y="32385"/>
                    </a:lnTo>
                    <a:cubicBezTo>
                      <a:pt x="602839" y="42444"/>
                      <a:pt x="609426" y="54372"/>
                      <a:pt x="607290" y="65785"/>
                    </a:cubicBezTo>
                    <a:cubicBezTo>
                      <a:pt x="603017" y="88611"/>
                      <a:pt x="565465" y="100735"/>
                      <a:pt x="523416" y="92864"/>
                    </a:cubicBezTo>
                    <a:cubicBezTo>
                      <a:pt x="502392" y="88929"/>
                      <a:pt x="484224" y="80739"/>
                      <a:pt x="471846" y="70681"/>
                    </a:cubicBezTo>
                    <a:lnTo>
                      <a:pt x="471164" y="69327"/>
                    </a:lnTo>
                    <a:lnTo>
                      <a:pt x="519542" y="47294"/>
                    </a:lnTo>
                    <a:close/>
                    <a:moveTo>
                      <a:pt x="941161" y="9898"/>
                    </a:moveTo>
                    <a:lnTo>
                      <a:pt x="951926" y="10914"/>
                    </a:lnTo>
                    <a:lnTo>
                      <a:pt x="1029640" y="27067"/>
                    </a:lnTo>
                    <a:lnTo>
                      <a:pt x="1010708" y="53678"/>
                    </a:lnTo>
                    <a:cubicBezTo>
                      <a:pt x="978866" y="82248"/>
                      <a:pt x="940481" y="91394"/>
                      <a:pt x="924973" y="74109"/>
                    </a:cubicBezTo>
                    <a:cubicBezTo>
                      <a:pt x="917219" y="65467"/>
                      <a:pt x="916652" y="51852"/>
                      <a:pt x="922003" y="36828"/>
                    </a:cubicBezTo>
                    <a:close/>
                    <a:moveTo>
                      <a:pt x="712429" y="3707"/>
                    </a:moveTo>
                    <a:lnTo>
                      <a:pt x="724656" y="18893"/>
                    </a:lnTo>
                    <a:cubicBezTo>
                      <a:pt x="732266" y="32910"/>
                      <a:pt x="736972" y="52275"/>
                      <a:pt x="736972" y="73664"/>
                    </a:cubicBezTo>
                    <a:cubicBezTo>
                      <a:pt x="736972" y="116444"/>
                      <a:pt x="718145" y="151124"/>
                      <a:pt x="694922" y="151124"/>
                    </a:cubicBezTo>
                    <a:cubicBezTo>
                      <a:pt x="671700" y="151124"/>
                      <a:pt x="652873" y="116444"/>
                      <a:pt x="652873" y="73664"/>
                    </a:cubicBezTo>
                    <a:cubicBezTo>
                      <a:pt x="652873" y="52275"/>
                      <a:pt x="657580" y="32910"/>
                      <a:pt x="665190" y="18893"/>
                    </a:cubicBezTo>
                    <a:lnTo>
                      <a:pt x="672441" y="9886"/>
                    </a:lnTo>
                    <a:close/>
                    <a:moveTo>
                      <a:pt x="836253" y="0"/>
                    </a:moveTo>
                    <a:lnTo>
                      <a:pt x="859642" y="2207"/>
                    </a:lnTo>
                    <a:lnTo>
                      <a:pt x="875718" y="29184"/>
                    </a:lnTo>
                    <a:cubicBezTo>
                      <a:pt x="891311" y="69021"/>
                      <a:pt x="886420" y="108177"/>
                      <a:pt x="864795" y="116642"/>
                    </a:cubicBezTo>
                    <a:cubicBezTo>
                      <a:pt x="843170" y="125106"/>
                      <a:pt x="812998" y="99675"/>
                      <a:pt x="797405" y="59838"/>
                    </a:cubicBezTo>
                    <a:cubicBezTo>
                      <a:pt x="789609" y="39920"/>
                      <a:pt x="786933" y="20171"/>
                      <a:pt x="788910" y="4345"/>
                    </a:cubicBezTo>
                    <a:lnTo>
                      <a:pt x="789969" y="97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1366F432-8AF0-403C-A4D9-B48FD0B63969}"/>
              </a:ext>
            </a:extLst>
          </p:cNvPr>
          <p:cNvGrpSpPr/>
          <p:nvPr/>
        </p:nvGrpSpPr>
        <p:grpSpPr>
          <a:xfrm rot="900000">
            <a:off x="7030589" y="4254239"/>
            <a:ext cx="2218512" cy="1766328"/>
            <a:chOff x="3646739" y="2008127"/>
            <a:chExt cx="2218512" cy="1766328"/>
          </a:xfrm>
        </p:grpSpPr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CEE77E43-C024-4213-B10C-589041268E09}"/>
                </a:ext>
              </a:extLst>
            </p:cNvPr>
            <p:cNvGrpSpPr/>
            <p:nvPr/>
          </p:nvGrpSpPr>
          <p:grpSpPr>
            <a:xfrm rot="783327">
              <a:off x="4258790" y="2495039"/>
              <a:ext cx="571660" cy="1210073"/>
              <a:chOff x="5389994" y="2292091"/>
              <a:chExt cx="599285" cy="1268548"/>
            </a:xfrm>
          </p:grpSpPr>
          <p:sp>
            <p:nvSpPr>
              <p:cNvPr id="592" name="円: 塗りつぶしなし 591">
                <a:extLst>
                  <a:ext uri="{FF2B5EF4-FFF2-40B4-BE49-F238E27FC236}">
                    <a16:creationId xmlns:a16="http://schemas.microsoft.com/office/drawing/2014/main" id="{3CD89D37-B2AA-4676-A497-EB7C28745384}"/>
                  </a:ext>
                </a:extLst>
              </p:cNvPr>
              <p:cNvSpPr/>
              <p:nvPr/>
            </p:nvSpPr>
            <p:spPr>
              <a:xfrm rot="2156941">
                <a:off x="5802708" y="2505689"/>
                <a:ext cx="71437" cy="280988"/>
              </a:xfrm>
              <a:prstGeom prst="donut">
                <a:avLst>
                  <a:gd name="adj" fmla="val 34455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上の 2 つの角を丸める 592">
                <a:extLst>
                  <a:ext uri="{FF2B5EF4-FFF2-40B4-BE49-F238E27FC236}">
                    <a16:creationId xmlns:a16="http://schemas.microsoft.com/office/drawing/2014/main" id="{05FF9486-7B41-4C8E-B32B-F8641B2F8476}"/>
                  </a:ext>
                </a:extLst>
              </p:cNvPr>
              <p:cNvSpPr/>
              <p:nvPr/>
            </p:nvSpPr>
            <p:spPr>
              <a:xfrm rot="17100000">
                <a:off x="5816541" y="2583118"/>
                <a:ext cx="133459" cy="13352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E55624EA-56A8-4643-9783-6D2FFE70C0D5}"/>
                  </a:ext>
                </a:extLst>
              </p:cNvPr>
              <p:cNvGrpSpPr/>
              <p:nvPr/>
            </p:nvGrpSpPr>
            <p:grpSpPr>
              <a:xfrm>
                <a:off x="5389994" y="2292091"/>
                <a:ext cx="489597" cy="1268548"/>
                <a:chOff x="5276208" y="2505907"/>
                <a:chExt cx="489597" cy="1268548"/>
              </a:xfrm>
            </p:grpSpPr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142DC992-04EC-459B-AD5D-6C5B12C3B6C5}"/>
                    </a:ext>
                  </a:extLst>
                </p:cNvPr>
                <p:cNvGrpSpPr/>
                <p:nvPr/>
              </p:nvGrpSpPr>
              <p:grpSpPr>
                <a:xfrm rot="900000">
                  <a:off x="5589589" y="2745639"/>
                  <a:ext cx="176216" cy="1028816"/>
                  <a:chOff x="5119684" y="2259805"/>
                  <a:chExt cx="328616" cy="1162167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03" name="正方形/長方形 602">
                    <a:extLst>
                      <a:ext uri="{FF2B5EF4-FFF2-40B4-BE49-F238E27FC236}">
                        <a16:creationId xmlns:a16="http://schemas.microsoft.com/office/drawing/2014/main" id="{B475717D-A8C8-47AC-96A4-D85CE2FCC6A8}"/>
                      </a:ext>
                    </a:extLst>
                  </p:cNvPr>
                  <p:cNvSpPr/>
                  <p:nvPr/>
                </p:nvSpPr>
                <p:spPr>
                  <a:xfrm>
                    <a:off x="5261133" y="2486828"/>
                    <a:ext cx="45719" cy="790691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台形 603">
                    <a:extLst>
                      <a:ext uri="{FF2B5EF4-FFF2-40B4-BE49-F238E27FC236}">
                        <a16:creationId xmlns:a16="http://schemas.microsoft.com/office/drawing/2014/main" id="{E70D1F6F-9972-40A4-B595-94ABE007C9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3985" y="2259805"/>
                    <a:ext cx="100014" cy="246101"/>
                  </a:xfrm>
                  <a:prstGeom prst="trapezoid">
                    <a:avLst>
                      <a:gd name="adj" fmla="val 1666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矢印: 五方向 604">
                    <a:extLst>
                      <a:ext uri="{FF2B5EF4-FFF2-40B4-BE49-F238E27FC236}">
                        <a16:creationId xmlns:a16="http://schemas.microsoft.com/office/drawing/2014/main" id="{886A1E53-877F-4581-A712-44A23FC46E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03030" y="3318150"/>
                    <a:ext cx="161925" cy="45719"/>
                  </a:xfrm>
                  <a:prstGeom prst="homePlat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954AB39E-8308-4870-B4BC-DAAA5830D6B7}"/>
                      </a:ext>
                    </a:extLst>
                  </p:cNvPr>
                  <p:cNvSpPr/>
                  <p:nvPr/>
                </p:nvSpPr>
                <p:spPr>
                  <a:xfrm>
                    <a:off x="5119684" y="3259257"/>
                    <a:ext cx="328616" cy="2373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D74D7D28-114E-4102-959B-4677F8CA9D6C}"/>
                    </a:ext>
                  </a:extLst>
                </p:cNvPr>
                <p:cNvSpPr/>
                <p:nvPr/>
              </p:nvSpPr>
              <p:spPr>
                <a:xfrm rot="16200000">
                  <a:off x="5279748" y="2502367"/>
                  <a:ext cx="436597" cy="443677"/>
                </a:xfrm>
                <a:custGeom>
                  <a:avLst/>
                  <a:gdLst>
                    <a:gd name="connsiteX0" fmla="*/ 435949 w 436597"/>
                    <a:gd name="connsiteY0" fmla="*/ 143480 h 443677"/>
                    <a:gd name="connsiteX1" fmla="*/ 433943 w 436597"/>
                    <a:gd name="connsiteY1" fmla="*/ 172869 h 443677"/>
                    <a:gd name="connsiteX2" fmla="*/ 433713 w 436597"/>
                    <a:gd name="connsiteY2" fmla="*/ 173709 h 443677"/>
                    <a:gd name="connsiteX3" fmla="*/ 342570 w 436597"/>
                    <a:gd name="connsiteY3" fmla="*/ 225656 h 443677"/>
                    <a:gd name="connsiteX4" fmla="*/ 149233 w 436597"/>
                    <a:gd name="connsiteY4" fmla="*/ 172696 h 443677"/>
                    <a:gd name="connsiteX5" fmla="*/ 149233 w 436597"/>
                    <a:gd name="connsiteY5" fmla="*/ 417484 h 443677"/>
                    <a:gd name="connsiteX6" fmla="*/ 123040 w 436597"/>
                    <a:gd name="connsiteY6" fmla="*/ 443677 h 443677"/>
                    <a:gd name="connsiteX7" fmla="*/ 26193 w 436597"/>
                    <a:gd name="connsiteY7" fmla="*/ 443677 h 443677"/>
                    <a:gd name="connsiteX8" fmla="*/ 0 w 436597"/>
                    <a:gd name="connsiteY8" fmla="*/ 417484 h 443677"/>
                    <a:gd name="connsiteX9" fmla="*/ 0 w 436597"/>
                    <a:gd name="connsiteY9" fmla="*/ 74181 h 443677"/>
                    <a:gd name="connsiteX10" fmla="*/ 74181 w 436597"/>
                    <a:gd name="connsiteY10" fmla="*/ 0 h 443677"/>
                    <a:gd name="connsiteX11" fmla="*/ 75052 w 436597"/>
                    <a:gd name="connsiteY11" fmla="*/ 0 h 443677"/>
                    <a:gd name="connsiteX12" fmla="*/ 92124 w 436597"/>
                    <a:gd name="connsiteY12" fmla="*/ 3447 h 443677"/>
                    <a:gd name="connsiteX13" fmla="*/ 97594 w 436597"/>
                    <a:gd name="connsiteY13" fmla="*/ 3820 h 443677"/>
                    <a:gd name="connsiteX14" fmla="*/ 381996 w 436597"/>
                    <a:gd name="connsiteY14" fmla="*/ 81726 h 443677"/>
                    <a:gd name="connsiteX15" fmla="*/ 435949 w 436597"/>
                    <a:gd name="connsiteY15" fmla="*/ 143480 h 443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6597" h="443677">
                      <a:moveTo>
                        <a:pt x="435949" y="143480"/>
                      </a:moveTo>
                      <a:cubicBezTo>
                        <a:pt x="437225" y="153032"/>
                        <a:pt x="436649" y="162991"/>
                        <a:pt x="433943" y="172869"/>
                      </a:cubicBezTo>
                      <a:lnTo>
                        <a:pt x="433713" y="173709"/>
                      </a:lnTo>
                      <a:cubicBezTo>
                        <a:pt x="422889" y="213223"/>
                        <a:pt x="382083" y="236480"/>
                        <a:pt x="342570" y="225656"/>
                      </a:cubicBezTo>
                      <a:lnTo>
                        <a:pt x="149233" y="172696"/>
                      </a:lnTo>
                      <a:lnTo>
                        <a:pt x="149233" y="417484"/>
                      </a:lnTo>
                      <a:cubicBezTo>
                        <a:pt x="149233" y="431950"/>
                        <a:pt x="137506" y="443677"/>
                        <a:pt x="123040" y="443677"/>
                      </a:cubicBezTo>
                      <a:lnTo>
                        <a:pt x="26193" y="443677"/>
                      </a:lnTo>
                      <a:cubicBezTo>
                        <a:pt x="11727" y="443677"/>
                        <a:pt x="0" y="431950"/>
                        <a:pt x="0" y="417484"/>
                      </a:cubicBezTo>
                      <a:lnTo>
                        <a:pt x="0" y="74181"/>
                      </a:lnTo>
                      <a:cubicBezTo>
                        <a:pt x="0" y="33212"/>
                        <a:pt x="33212" y="0"/>
                        <a:pt x="74181" y="0"/>
                      </a:cubicBezTo>
                      <a:lnTo>
                        <a:pt x="75052" y="0"/>
                      </a:lnTo>
                      <a:lnTo>
                        <a:pt x="92124" y="3447"/>
                      </a:lnTo>
                      <a:lnTo>
                        <a:pt x="97594" y="3820"/>
                      </a:lnTo>
                      <a:lnTo>
                        <a:pt x="381996" y="81726"/>
                      </a:lnTo>
                      <a:cubicBezTo>
                        <a:pt x="411631" y="89843"/>
                        <a:pt x="432122" y="114826"/>
                        <a:pt x="435949" y="14348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40D7C15D-1616-451D-9E3F-62344046042C}"/>
                  </a:ext>
                </a:extLst>
              </p:cNvPr>
              <p:cNvGrpSpPr/>
              <p:nvPr/>
            </p:nvGrpSpPr>
            <p:grpSpPr>
              <a:xfrm>
                <a:off x="5868496" y="2587452"/>
                <a:ext cx="120783" cy="138573"/>
                <a:chOff x="5879789" y="2587958"/>
                <a:chExt cx="120783" cy="179079"/>
              </a:xfrm>
            </p:grpSpPr>
            <p:sp>
              <p:nvSpPr>
                <p:cNvPr id="597" name="四角形: 角を丸くする 596">
                  <a:extLst>
                    <a:ext uri="{FF2B5EF4-FFF2-40B4-BE49-F238E27FC236}">
                      <a16:creationId xmlns:a16="http://schemas.microsoft.com/office/drawing/2014/main" id="{E6020339-71C6-4A9C-8AC4-CDE5AAD4B3A5}"/>
                    </a:ext>
                  </a:extLst>
                </p:cNvPr>
                <p:cNvSpPr/>
                <p:nvPr/>
              </p:nvSpPr>
              <p:spPr>
                <a:xfrm rot="631107">
                  <a:off x="5896665" y="2587958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四角形: 角を丸くする 597">
                  <a:extLst>
                    <a:ext uri="{FF2B5EF4-FFF2-40B4-BE49-F238E27FC236}">
                      <a16:creationId xmlns:a16="http://schemas.microsoft.com/office/drawing/2014/main" id="{F457869A-6F56-4F32-90CF-0B49B1725D06}"/>
                    </a:ext>
                  </a:extLst>
                </p:cNvPr>
                <p:cNvSpPr/>
                <p:nvPr/>
              </p:nvSpPr>
              <p:spPr>
                <a:xfrm rot="631107">
                  <a:off x="5887140" y="2630821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四角形: 角を丸くする 598">
                  <a:extLst>
                    <a:ext uri="{FF2B5EF4-FFF2-40B4-BE49-F238E27FC236}">
                      <a16:creationId xmlns:a16="http://schemas.microsoft.com/office/drawing/2014/main" id="{00E24EBD-A9C5-4CC0-93C6-0EF907256AF2}"/>
                    </a:ext>
                  </a:extLst>
                </p:cNvPr>
                <p:cNvSpPr/>
                <p:nvPr/>
              </p:nvSpPr>
              <p:spPr>
                <a:xfrm rot="631107">
                  <a:off x="5882379" y="2673683"/>
                  <a:ext cx="103907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65A7DDCC-34DD-4DF8-B2F9-74DDBAC2A4DF}"/>
                    </a:ext>
                  </a:extLst>
                </p:cNvPr>
                <p:cNvSpPr/>
                <p:nvPr/>
              </p:nvSpPr>
              <p:spPr>
                <a:xfrm rot="631107">
                  <a:off x="5879789" y="2721318"/>
                  <a:ext cx="7770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D6E61BCE-408E-4AA4-9C6C-BCD043C18FA5}"/>
                  </a:ext>
                </a:extLst>
              </p:cNvPr>
              <p:cNvSpPr/>
              <p:nvPr/>
            </p:nvSpPr>
            <p:spPr>
              <a:xfrm rot="4400751">
                <a:off x="5865828" y="2556703"/>
                <a:ext cx="78525" cy="5689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4" name="円: 塗りつぶしなし 563">
              <a:extLst>
                <a:ext uri="{FF2B5EF4-FFF2-40B4-BE49-F238E27FC236}">
                  <a16:creationId xmlns:a16="http://schemas.microsoft.com/office/drawing/2014/main" id="{10A3125A-D0C7-40C1-B494-57129E8F298C}"/>
                </a:ext>
              </a:extLst>
            </p:cNvPr>
            <p:cNvSpPr/>
            <p:nvPr/>
          </p:nvSpPr>
          <p:spPr>
            <a:xfrm rot="2156941">
              <a:off x="4812622" y="2719505"/>
              <a:ext cx="71437" cy="280988"/>
            </a:xfrm>
            <a:prstGeom prst="donut">
              <a:avLst>
                <a:gd name="adj" fmla="val 34455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台形 564">
              <a:extLst>
                <a:ext uri="{FF2B5EF4-FFF2-40B4-BE49-F238E27FC236}">
                  <a16:creationId xmlns:a16="http://schemas.microsoft.com/office/drawing/2014/main" id="{ACE550E5-3598-45D1-B9C4-EC0FCF0DDB4C}"/>
                </a:ext>
              </a:extLst>
            </p:cNvPr>
            <p:cNvSpPr/>
            <p:nvPr/>
          </p:nvSpPr>
          <p:spPr>
            <a:xfrm rot="11700000">
              <a:off x="4467523" y="3178366"/>
              <a:ext cx="169549" cy="211717"/>
            </a:xfrm>
            <a:prstGeom prst="trapezoid">
              <a:avLst>
                <a:gd name="adj" fmla="val 11857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98DB7B6B-8F16-4F2F-A3E7-E9687BDDCDD1}"/>
                </a:ext>
              </a:extLst>
            </p:cNvPr>
            <p:cNvSpPr/>
            <p:nvPr/>
          </p:nvSpPr>
          <p:spPr>
            <a:xfrm rot="16200000">
              <a:off x="4676769" y="2464286"/>
              <a:ext cx="134639" cy="2194700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D46849CD-0C6D-44E1-833E-A5F0F542AED5}"/>
                </a:ext>
              </a:extLst>
            </p:cNvPr>
            <p:cNvSpPr/>
            <p:nvPr/>
          </p:nvSpPr>
          <p:spPr>
            <a:xfrm rot="900000">
              <a:off x="4417597" y="334114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F35F1078-0F99-48EF-A049-D604EA4346E7}"/>
                </a:ext>
              </a:extLst>
            </p:cNvPr>
            <p:cNvSpPr/>
            <p:nvPr/>
          </p:nvSpPr>
          <p:spPr>
            <a:xfrm rot="16200000">
              <a:off x="4700582" y="2559537"/>
              <a:ext cx="134639" cy="2194698"/>
            </a:xfrm>
            <a:custGeom>
              <a:avLst/>
              <a:gdLst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33932 w 267653"/>
                <a:gd name="connsiteY7" fmla="*/ 2392680 h 3184208"/>
                <a:gd name="connsiteX8" fmla="*/ 142890 w 267653"/>
                <a:gd name="connsiteY8" fmla="*/ 2619570 h 3184208"/>
                <a:gd name="connsiteX9" fmla="*/ 267653 w 267653"/>
                <a:gd name="connsiteY9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37161 w 267653"/>
                <a:gd name="connsiteY6" fmla="*/ 2392680 h 3184208"/>
                <a:gd name="connsiteX7" fmla="*/ 142890 w 267653"/>
                <a:gd name="connsiteY7" fmla="*/ 2619570 h 3184208"/>
                <a:gd name="connsiteX8" fmla="*/ 267653 w 267653"/>
                <a:gd name="connsiteY8" fmla="*/ 3184208 h 3184208"/>
                <a:gd name="connsiteX0" fmla="*/ 267653 w 267653"/>
                <a:gd name="connsiteY0" fmla="*/ 3184208 h 3184208"/>
                <a:gd name="connsiteX1" fmla="*/ 5439 w 267653"/>
                <a:gd name="connsiteY1" fmla="*/ 2550076 h 3184208"/>
                <a:gd name="connsiteX2" fmla="*/ 92 w 267653"/>
                <a:gd name="connsiteY2" fmla="*/ 2392680 h 3184208"/>
                <a:gd name="connsiteX3" fmla="*/ 0 w 267653"/>
                <a:gd name="connsiteY3" fmla="*/ 2392680 h 3184208"/>
                <a:gd name="connsiteX4" fmla="*/ 1 w 267653"/>
                <a:gd name="connsiteY4" fmla="*/ 0 h 3184208"/>
                <a:gd name="connsiteX5" fmla="*/ 137161 w 267653"/>
                <a:gd name="connsiteY5" fmla="*/ 0 h 3184208"/>
                <a:gd name="connsiteX6" fmla="*/ 142890 w 267653"/>
                <a:gd name="connsiteY6" fmla="*/ 2619570 h 3184208"/>
                <a:gd name="connsiteX7" fmla="*/ 267653 w 267653"/>
                <a:gd name="connsiteY7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91 w 267652"/>
                <a:gd name="connsiteY2" fmla="*/ 2392680 h 3184208"/>
                <a:gd name="connsiteX3" fmla="*/ 0 w 267652"/>
                <a:gd name="connsiteY3" fmla="*/ 0 h 3184208"/>
                <a:gd name="connsiteX4" fmla="*/ 137160 w 267652"/>
                <a:gd name="connsiteY4" fmla="*/ 0 h 3184208"/>
                <a:gd name="connsiteX5" fmla="*/ 142889 w 267652"/>
                <a:gd name="connsiteY5" fmla="*/ 2619570 h 3184208"/>
                <a:gd name="connsiteX6" fmla="*/ 267652 w 267652"/>
                <a:gd name="connsiteY6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0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  <a:gd name="connsiteX0" fmla="*/ 267652 w 267652"/>
                <a:gd name="connsiteY0" fmla="*/ 3184208 h 3184208"/>
                <a:gd name="connsiteX1" fmla="*/ 5438 w 267652"/>
                <a:gd name="connsiteY1" fmla="*/ 2550076 h 3184208"/>
                <a:gd name="connsiteX2" fmla="*/ 0 w 267652"/>
                <a:gd name="connsiteY2" fmla="*/ 52388 h 3184208"/>
                <a:gd name="connsiteX3" fmla="*/ 137160 w 267652"/>
                <a:gd name="connsiteY3" fmla="*/ 0 h 3184208"/>
                <a:gd name="connsiteX4" fmla="*/ 142889 w 267652"/>
                <a:gd name="connsiteY4" fmla="*/ 2619570 h 3184208"/>
                <a:gd name="connsiteX5" fmla="*/ 267652 w 267652"/>
                <a:gd name="connsiteY5" fmla="*/ 3184208 h 318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652" h="3184208">
                  <a:moveTo>
                    <a:pt x="267652" y="3184208"/>
                  </a:moveTo>
                  <a:cubicBezTo>
                    <a:pt x="138309" y="3184208"/>
                    <a:pt x="30395" y="2911975"/>
                    <a:pt x="5438" y="2550076"/>
                  </a:cubicBezTo>
                  <a:cubicBezTo>
                    <a:pt x="3625" y="1700051"/>
                    <a:pt x="1813" y="902413"/>
                    <a:pt x="0" y="52388"/>
                  </a:cubicBezTo>
                  <a:lnTo>
                    <a:pt x="137160" y="0"/>
                  </a:lnTo>
                  <a:cubicBezTo>
                    <a:pt x="139070" y="873190"/>
                    <a:pt x="140979" y="1746380"/>
                    <a:pt x="142889" y="2619570"/>
                  </a:cubicBezTo>
                  <a:cubicBezTo>
                    <a:pt x="160783" y="2842936"/>
                    <a:pt x="204468" y="3043596"/>
                    <a:pt x="267652" y="318420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740BF718-1C89-4B5D-BE9C-621CDF538660}"/>
                </a:ext>
              </a:extLst>
            </p:cNvPr>
            <p:cNvSpPr/>
            <p:nvPr/>
          </p:nvSpPr>
          <p:spPr>
            <a:xfrm rot="1541001">
              <a:off x="4134136" y="2967715"/>
              <a:ext cx="620149" cy="493012"/>
            </a:xfrm>
            <a:custGeom>
              <a:avLst/>
              <a:gdLst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09251 w 620149"/>
                <a:gd name="connsiteY5" fmla="*/ 117493 h 476794"/>
                <a:gd name="connsiteX6" fmla="*/ 616844 w 620149"/>
                <a:gd name="connsiteY6" fmla="*/ 118066 h 476794"/>
                <a:gd name="connsiteX7" fmla="*/ 560196 w 620149"/>
                <a:gd name="connsiteY7" fmla="*/ 476794 h 476794"/>
                <a:gd name="connsiteX8" fmla="*/ 430635 w 620149"/>
                <a:gd name="connsiteY8" fmla="*/ 467015 h 476794"/>
                <a:gd name="connsiteX9" fmla="*/ 429258 w 620149"/>
                <a:gd name="connsiteY9" fmla="*/ 235178 h 476794"/>
                <a:gd name="connsiteX10" fmla="*/ 256627 w 620149"/>
                <a:gd name="connsiteY10" fmla="*/ 348050 h 476794"/>
                <a:gd name="connsiteX11" fmla="*/ 254065 w 620149"/>
                <a:gd name="connsiteY11" fmla="*/ 351850 h 476794"/>
                <a:gd name="connsiteX12" fmla="*/ 148828 w 620149"/>
                <a:gd name="connsiteY12" fmla="*/ 395441 h 476794"/>
                <a:gd name="connsiteX13" fmla="*/ 0 w 620149"/>
                <a:gd name="connsiteY13" fmla="*/ 246613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616844 w 620149"/>
                <a:gd name="connsiteY5" fmla="*/ 118066 h 476794"/>
                <a:gd name="connsiteX6" fmla="*/ 560196 w 620149"/>
                <a:gd name="connsiteY6" fmla="*/ 476794 h 476794"/>
                <a:gd name="connsiteX7" fmla="*/ 430635 w 620149"/>
                <a:gd name="connsiteY7" fmla="*/ 467015 h 476794"/>
                <a:gd name="connsiteX8" fmla="*/ 429258 w 620149"/>
                <a:gd name="connsiteY8" fmla="*/ 235178 h 476794"/>
                <a:gd name="connsiteX9" fmla="*/ 256627 w 620149"/>
                <a:gd name="connsiteY9" fmla="*/ 348050 h 476794"/>
                <a:gd name="connsiteX10" fmla="*/ 254065 w 620149"/>
                <a:gd name="connsiteY10" fmla="*/ 351850 h 476794"/>
                <a:gd name="connsiteX11" fmla="*/ 148828 w 620149"/>
                <a:gd name="connsiteY11" fmla="*/ 395441 h 476794"/>
                <a:gd name="connsiteX12" fmla="*/ 0 w 620149"/>
                <a:gd name="connsiteY12" fmla="*/ 246613 h 476794"/>
                <a:gd name="connsiteX13" fmla="*/ 0 w 620149"/>
                <a:gd name="connsiteY13" fmla="*/ 21261 h 476794"/>
                <a:gd name="connsiteX0" fmla="*/ 0 w 620149"/>
                <a:gd name="connsiteY0" fmla="*/ 21261 h 476794"/>
                <a:gd name="connsiteX1" fmla="*/ 297656 w 620149"/>
                <a:gd name="connsiteY1" fmla="*/ 21261 h 476794"/>
                <a:gd name="connsiteX2" fmla="*/ 297656 w 620149"/>
                <a:gd name="connsiteY2" fmla="*/ 88520 h 476794"/>
                <a:gd name="connsiteX3" fmla="*/ 567072 w 620149"/>
                <a:gd name="connsiteY3" fmla="*/ 0 h 476794"/>
                <a:gd name="connsiteX4" fmla="*/ 620149 w 620149"/>
                <a:gd name="connsiteY4" fmla="*/ 110367 h 476794"/>
                <a:gd name="connsiteX5" fmla="*/ 560196 w 620149"/>
                <a:gd name="connsiteY5" fmla="*/ 476794 h 476794"/>
                <a:gd name="connsiteX6" fmla="*/ 430635 w 620149"/>
                <a:gd name="connsiteY6" fmla="*/ 467015 h 476794"/>
                <a:gd name="connsiteX7" fmla="*/ 429258 w 620149"/>
                <a:gd name="connsiteY7" fmla="*/ 235178 h 476794"/>
                <a:gd name="connsiteX8" fmla="*/ 256627 w 620149"/>
                <a:gd name="connsiteY8" fmla="*/ 348050 h 476794"/>
                <a:gd name="connsiteX9" fmla="*/ 254065 w 620149"/>
                <a:gd name="connsiteY9" fmla="*/ 351850 h 476794"/>
                <a:gd name="connsiteX10" fmla="*/ 148828 w 620149"/>
                <a:gd name="connsiteY10" fmla="*/ 395441 h 476794"/>
                <a:gd name="connsiteX11" fmla="*/ 0 w 620149"/>
                <a:gd name="connsiteY11" fmla="*/ 246613 h 476794"/>
                <a:gd name="connsiteX12" fmla="*/ 0 w 620149"/>
                <a:gd name="connsiteY12" fmla="*/ 21261 h 476794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6627 w 620149"/>
                <a:gd name="connsiteY8" fmla="*/ 348050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0058 w 620149"/>
                <a:gd name="connsiteY8" fmla="*/ 290436 h 493012"/>
                <a:gd name="connsiteX9" fmla="*/ 254065 w 620149"/>
                <a:gd name="connsiteY9" fmla="*/ 351850 h 493012"/>
                <a:gd name="connsiteX10" fmla="*/ 148828 w 620149"/>
                <a:gd name="connsiteY10" fmla="*/ 395441 h 493012"/>
                <a:gd name="connsiteX11" fmla="*/ 0 w 620149"/>
                <a:gd name="connsiteY11" fmla="*/ 246613 h 493012"/>
                <a:gd name="connsiteX12" fmla="*/ 0 w 620149"/>
                <a:gd name="connsiteY12" fmla="*/ 21261 h 493012"/>
                <a:gd name="connsiteX0" fmla="*/ 0 w 620149"/>
                <a:gd name="connsiteY0" fmla="*/ 21261 h 493012"/>
                <a:gd name="connsiteX1" fmla="*/ 297656 w 620149"/>
                <a:gd name="connsiteY1" fmla="*/ 21261 h 493012"/>
                <a:gd name="connsiteX2" fmla="*/ 297656 w 620149"/>
                <a:gd name="connsiteY2" fmla="*/ 88520 h 493012"/>
                <a:gd name="connsiteX3" fmla="*/ 567072 w 620149"/>
                <a:gd name="connsiteY3" fmla="*/ 0 h 493012"/>
                <a:gd name="connsiteX4" fmla="*/ 620149 w 620149"/>
                <a:gd name="connsiteY4" fmla="*/ 110367 h 493012"/>
                <a:gd name="connsiteX5" fmla="*/ 560196 w 620149"/>
                <a:gd name="connsiteY5" fmla="*/ 476794 h 493012"/>
                <a:gd name="connsiteX6" fmla="*/ 458991 w 620149"/>
                <a:gd name="connsiteY6" fmla="*/ 493012 h 493012"/>
                <a:gd name="connsiteX7" fmla="*/ 429258 w 620149"/>
                <a:gd name="connsiteY7" fmla="*/ 235178 h 493012"/>
                <a:gd name="connsiteX8" fmla="*/ 254065 w 620149"/>
                <a:gd name="connsiteY8" fmla="*/ 351850 h 493012"/>
                <a:gd name="connsiteX9" fmla="*/ 148828 w 620149"/>
                <a:gd name="connsiteY9" fmla="*/ 395441 h 493012"/>
                <a:gd name="connsiteX10" fmla="*/ 0 w 620149"/>
                <a:gd name="connsiteY10" fmla="*/ 246613 h 493012"/>
                <a:gd name="connsiteX11" fmla="*/ 0 w 620149"/>
                <a:gd name="connsiteY11" fmla="*/ 21261 h 49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0149" h="493012">
                  <a:moveTo>
                    <a:pt x="0" y="21261"/>
                  </a:moveTo>
                  <a:lnTo>
                    <a:pt x="297656" y="21261"/>
                  </a:lnTo>
                  <a:lnTo>
                    <a:pt x="297656" y="88520"/>
                  </a:lnTo>
                  <a:lnTo>
                    <a:pt x="567072" y="0"/>
                  </a:lnTo>
                  <a:lnTo>
                    <a:pt x="620149" y="110367"/>
                  </a:lnTo>
                  <a:lnTo>
                    <a:pt x="560196" y="476794"/>
                  </a:lnTo>
                  <a:lnTo>
                    <a:pt x="458991" y="493012"/>
                  </a:lnTo>
                  <a:lnTo>
                    <a:pt x="429258" y="235178"/>
                  </a:lnTo>
                  <a:lnTo>
                    <a:pt x="254065" y="351850"/>
                  </a:lnTo>
                  <a:cubicBezTo>
                    <a:pt x="227132" y="378783"/>
                    <a:pt x="189926" y="395441"/>
                    <a:pt x="148828" y="395441"/>
                  </a:cubicBezTo>
                  <a:cubicBezTo>
                    <a:pt x="66633" y="395441"/>
                    <a:pt x="0" y="328808"/>
                    <a:pt x="0" y="246613"/>
                  </a:cubicBezTo>
                  <a:lnTo>
                    <a:pt x="0" y="2126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四角形: 上の 2 つの角を丸める 569">
              <a:extLst>
                <a:ext uri="{FF2B5EF4-FFF2-40B4-BE49-F238E27FC236}">
                  <a16:creationId xmlns:a16="http://schemas.microsoft.com/office/drawing/2014/main" id="{4B2898FB-10AF-4B65-8B53-82AF465ED4C8}"/>
                </a:ext>
              </a:extLst>
            </p:cNvPr>
            <p:cNvSpPr/>
            <p:nvPr/>
          </p:nvSpPr>
          <p:spPr>
            <a:xfrm rot="1541001">
              <a:off x="4302204" y="2436776"/>
              <a:ext cx="360886" cy="610255"/>
            </a:xfrm>
            <a:prstGeom prst="round2SameRect">
              <a:avLst>
                <a:gd name="adj1" fmla="val 44309"/>
                <a:gd name="adj2" fmla="val 1751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884C11FA-89DA-4410-8896-D056340A158D}"/>
                </a:ext>
              </a:extLst>
            </p:cNvPr>
            <p:cNvSpPr/>
            <p:nvPr/>
          </p:nvSpPr>
          <p:spPr>
            <a:xfrm rot="900000">
              <a:off x="4441410" y="3436392"/>
              <a:ext cx="259197" cy="278546"/>
            </a:xfrm>
            <a:custGeom>
              <a:avLst/>
              <a:gdLst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274077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216288 w 354589"/>
                <a:gd name="connsiteY2" fmla="*/ 163188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  <a:gd name="connsiteX0" fmla="*/ 0 w 354589"/>
                <a:gd name="connsiteY0" fmla="*/ 0 h 381059"/>
                <a:gd name="connsiteX1" fmla="*/ 216288 w 354589"/>
                <a:gd name="connsiteY1" fmla="*/ 0 h 381059"/>
                <a:gd name="connsiteX2" fmla="*/ 184822 w 354589"/>
                <a:gd name="connsiteY2" fmla="*/ 171619 h 381059"/>
                <a:gd name="connsiteX3" fmla="*/ 243077 w 354589"/>
                <a:gd name="connsiteY3" fmla="*/ 156009 h 381059"/>
                <a:gd name="connsiteX4" fmla="*/ 336583 w 354589"/>
                <a:gd name="connsiteY4" fmla="*/ 209995 h 381059"/>
                <a:gd name="connsiteX5" fmla="*/ 353772 w 354589"/>
                <a:gd name="connsiteY5" fmla="*/ 274144 h 381059"/>
                <a:gd name="connsiteX6" fmla="*/ 336933 w 354589"/>
                <a:gd name="connsiteY6" fmla="*/ 303309 h 381059"/>
                <a:gd name="connsiteX7" fmla="*/ 49815 w 354589"/>
                <a:gd name="connsiteY7" fmla="*/ 380242 h 381059"/>
                <a:gd name="connsiteX8" fmla="*/ 20650 w 354589"/>
                <a:gd name="connsiteY8" fmla="*/ 363404 h 381059"/>
                <a:gd name="connsiteX9" fmla="*/ 3461 w 354589"/>
                <a:gd name="connsiteY9" fmla="*/ 299254 h 381059"/>
                <a:gd name="connsiteX10" fmla="*/ 2219 w 354589"/>
                <a:gd name="connsiteY10" fmla="*/ 279435 h 381059"/>
                <a:gd name="connsiteX11" fmla="*/ 0 w 354589"/>
                <a:gd name="connsiteY11" fmla="*/ 0 h 38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4589" h="381059">
                  <a:moveTo>
                    <a:pt x="0" y="0"/>
                  </a:moveTo>
                  <a:lnTo>
                    <a:pt x="216288" y="0"/>
                  </a:lnTo>
                  <a:lnTo>
                    <a:pt x="184822" y="171619"/>
                  </a:lnTo>
                  <a:lnTo>
                    <a:pt x="243077" y="156009"/>
                  </a:lnTo>
                  <a:cubicBezTo>
                    <a:pt x="283806" y="145096"/>
                    <a:pt x="325670" y="169267"/>
                    <a:pt x="336583" y="209995"/>
                  </a:cubicBezTo>
                  <a:lnTo>
                    <a:pt x="353772" y="274144"/>
                  </a:lnTo>
                  <a:cubicBezTo>
                    <a:pt x="357176" y="286848"/>
                    <a:pt x="349637" y="299905"/>
                    <a:pt x="336933" y="303309"/>
                  </a:cubicBezTo>
                  <a:lnTo>
                    <a:pt x="49815" y="380242"/>
                  </a:lnTo>
                  <a:cubicBezTo>
                    <a:pt x="37111" y="383646"/>
                    <a:pt x="24054" y="376107"/>
                    <a:pt x="20650" y="363404"/>
                  </a:cubicBezTo>
                  <a:lnTo>
                    <a:pt x="3461" y="299254"/>
                  </a:lnTo>
                  <a:lnTo>
                    <a:pt x="2219" y="279435"/>
                  </a:lnTo>
                  <a:cubicBezTo>
                    <a:pt x="1479" y="186290"/>
                    <a:pt x="740" y="93145"/>
                    <a:pt x="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6E12EADA-AE9C-4C45-845C-4A27932B51B9}"/>
                </a:ext>
              </a:extLst>
            </p:cNvPr>
            <p:cNvGrpSpPr/>
            <p:nvPr/>
          </p:nvGrpSpPr>
          <p:grpSpPr>
            <a:xfrm rot="900000">
              <a:off x="4713289" y="2745639"/>
              <a:ext cx="176216" cy="1028816"/>
              <a:chOff x="5119684" y="2259805"/>
              <a:chExt cx="328616" cy="1162167"/>
            </a:xfrm>
            <a:solidFill>
              <a:schemeClr val="bg1">
                <a:lumMod val="85000"/>
              </a:schemeClr>
            </a:solidFill>
          </p:grpSpPr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A63A97A8-431B-4D1D-8755-76EBA7104192}"/>
                  </a:ext>
                </a:extLst>
              </p:cNvPr>
              <p:cNvSpPr/>
              <p:nvPr/>
            </p:nvSpPr>
            <p:spPr>
              <a:xfrm>
                <a:off x="5261133" y="2486828"/>
                <a:ext cx="45719" cy="790691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台形 588">
                <a:extLst>
                  <a:ext uri="{FF2B5EF4-FFF2-40B4-BE49-F238E27FC236}">
                    <a16:creationId xmlns:a16="http://schemas.microsoft.com/office/drawing/2014/main" id="{DE44CB65-1BA8-4A23-A0D4-55A623B02644}"/>
                  </a:ext>
                </a:extLst>
              </p:cNvPr>
              <p:cNvSpPr/>
              <p:nvPr/>
            </p:nvSpPr>
            <p:spPr>
              <a:xfrm rot="10800000">
                <a:off x="5233985" y="2259805"/>
                <a:ext cx="100014" cy="246101"/>
              </a:xfrm>
              <a:prstGeom prst="trapezoid">
                <a:avLst>
                  <a:gd name="adj" fmla="val 1666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矢印: 五方向 589">
                <a:extLst>
                  <a:ext uri="{FF2B5EF4-FFF2-40B4-BE49-F238E27FC236}">
                    <a16:creationId xmlns:a16="http://schemas.microsoft.com/office/drawing/2014/main" id="{E5668CF4-D5E1-4183-95A0-550612A4BF58}"/>
                  </a:ext>
                </a:extLst>
              </p:cNvPr>
              <p:cNvSpPr/>
              <p:nvPr/>
            </p:nvSpPr>
            <p:spPr>
              <a:xfrm rot="5400000">
                <a:off x="5203030" y="3318150"/>
                <a:ext cx="161925" cy="45719"/>
              </a:xfrm>
              <a:prstGeom prst="homePlat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9750EDA3-D854-4AD9-BCDA-C49C462E21D4}"/>
                  </a:ext>
                </a:extLst>
              </p:cNvPr>
              <p:cNvSpPr/>
              <p:nvPr/>
            </p:nvSpPr>
            <p:spPr>
              <a:xfrm>
                <a:off x="5119684" y="3259257"/>
                <a:ext cx="328616" cy="23734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4B61D9BE-EEBF-49CD-BD3E-4604A905B6DF}"/>
                </a:ext>
              </a:extLst>
            </p:cNvPr>
            <p:cNvSpPr/>
            <p:nvPr/>
          </p:nvSpPr>
          <p:spPr>
            <a:xfrm rot="17100000">
              <a:off x="4823667" y="2770733"/>
              <a:ext cx="140392" cy="222882"/>
            </a:xfrm>
            <a:custGeom>
              <a:avLst/>
              <a:gdLst>
                <a:gd name="connsiteX0" fmla="*/ 130312 w 130312"/>
                <a:gd name="connsiteY0" fmla="*/ 64775 h 172562"/>
                <a:gd name="connsiteX1" fmla="*/ 130312 w 130312"/>
                <a:gd name="connsiteY1" fmla="*/ 117862 h 172562"/>
                <a:gd name="connsiteX2" fmla="*/ 130117 w 130312"/>
                <a:gd name="connsiteY2" fmla="*/ 118333 h 172562"/>
                <a:gd name="connsiteX3" fmla="*/ 130311 w 130312"/>
                <a:gd name="connsiteY3" fmla="*/ 118782 h 172562"/>
                <a:gd name="connsiteX4" fmla="*/ 130311 w 130312"/>
                <a:gd name="connsiteY4" fmla="*/ 159432 h 172562"/>
                <a:gd name="connsiteX5" fmla="*/ 116651 w 130312"/>
                <a:gd name="connsiteY5" fmla="*/ 172562 h 172562"/>
                <a:gd name="connsiteX6" fmla="*/ 106541 w 130312"/>
                <a:gd name="connsiteY6" fmla="*/ 172562 h 172562"/>
                <a:gd name="connsiteX7" fmla="*/ 96882 w 130312"/>
                <a:gd name="connsiteY7" fmla="*/ 168716 h 172562"/>
                <a:gd name="connsiteX8" fmla="*/ 94152 w 130312"/>
                <a:gd name="connsiteY8" fmla="*/ 162382 h 172562"/>
                <a:gd name="connsiteX9" fmla="*/ 87408 w 130312"/>
                <a:gd name="connsiteY9" fmla="*/ 165067 h 172562"/>
                <a:gd name="connsiteX10" fmla="*/ 77297 w 130312"/>
                <a:gd name="connsiteY10" fmla="*/ 165067 h 172562"/>
                <a:gd name="connsiteX11" fmla="*/ 63637 w 130312"/>
                <a:gd name="connsiteY11" fmla="*/ 151936 h 172562"/>
                <a:gd name="connsiteX12" fmla="*/ 63637 w 130312"/>
                <a:gd name="connsiteY12" fmla="*/ 151132 h 172562"/>
                <a:gd name="connsiteX13" fmla="*/ 33270 w 130312"/>
                <a:gd name="connsiteY13" fmla="*/ 151132 h 172562"/>
                <a:gd name="connsiteX14" fmla="*/ 0 w 130312"/>
                <a:gd name="connsiteY14" fmla="*/ 117862 h 172562"/>
                <a:gd name="connsiteX15" fmla="*/ 0 w 130312"/>
                <a:gd name="connsiteY15" fmla="*/ 64775 h 172562"/>
                <a:gd name="connsiteX16" fmla="*/ 64775 w 130312"/>
                <a:gd name="connsiteY16" fmla="*/ 0 h 172562"/>
                <a:gd name="connsiteX17" fmla="*/ 65537 w 130312"/>
                <a:gd name="connsiteY17" fmla="*/ 0 h 172562"/>
                <a:gd name="connsiteX18" fmla="*/ 130312 w 130312"/>
                <a:gd name="connsiteY18" fmla="*/ 64775 h 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0312" h="172562">
                  <a:moveTo>
                    <a:pt x="130312" y="64775"/>
                  </a:moveTo>
                  <a:lnTo>
                    <a:pt x="130312" y="117862"/>
                  </a:lnTo>
                  <a:lnTo>
                    <a:pt x="130117" y="118333"/>
                  </a:lnTo>
                  <a:lnTo>
                    <a:pt x="130311" y="118782"/>
                  </a:lnTo>
                  <a:lnTo>
                    <a:pt x="130311" y="159432"/>
                  </a:lnTo>
                  <a:cubicBezTo>
                    <a:pt x="130311" y="166684"/>
                    <a:pt x="124195" y="172562"/>
                    <a:pt x="116651" y="172562"/>
                  </a:cubicBezTo>
                  <a:lnTo>
                    <a:pt x="106541" y="172562"/>
                  </a:lnTo>
                  <a:cubicBezTo>
                    <a:pt x="102769" y="172562"/>
                    <a:pt x="99353" y="171093"/>
                    <a:pt x="96882" y="168716"/>
                  </a:cubicBezTo>
                  <a:lnTo>
                    <a:pt x="94152" y="162382"/>
                  </a:lnTo>
                  <a:lnTo>
                    <a:pt x="87408" y="165067"/>
                  </a:lnTo>
                  <a:lnTo>
                    <a:pt x="77297" y="165067"/>
                  </a:lnTo>
                  <a:cubicBezTo>
                    <a:pt x="69753" y="165067"/>
                    <a:pt x="63637" y="159188"/>
                    <a:pt x="63637" y="151936"/>
                  </a:cubicBezTo>
                  <a:lnTo>
                    <a:pt x="63637" y="151132"/>
                  </a:lnTo>
                  <a:lnTo>
                    <a:pt x="33270" y="151132"/>
                  </a:lnTo>
                  <a:cubicBezTo>
                    <a:pt x="14895" y="151132"/>
                    <a:pt x="0" y="136237"/>
                    <a:pt x="0" y="117862"/>
                  </a:cubicBezTo>
                  <a:lnTo>
                    <a:pt x="0" y="64775"/>
                  </a:lnTo>
                  <a:cubicBezTo>
                    <a:pt x="0" y="29001"/>
                    <a:pt x="29001" y="0"/>
                    <a:pt x="64775" y="0"/>
                  </a:cubicBezTo>
                  <a:lnTo>
                    <a:pt x="65537" y="0"/>
                  </a:lnTo>
                  <a:cubicBezTo>
                    <a:pt x="101311" y="0"/>
                    <a:pt x="130312" y="29001"/>
                    <a:pt x="130312" y="64775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31327303-58C6-4466-8E02-169AE026745D}"/>
                </a:ext>
              </a:extLst>
            </p:cNvPr>
            <p:cNvSpPr/>
            <p:nvPr/>
          </p:nvSpPr>
          <p:spPr>
            <a:xfrm rot="16200000">
              <a:off x="4403448" y="2502367"/>
              <a:ext cx="436597" cy="443677"/>
            </a:xfrm>
            <a:custGeom>
              <a:avLst/>
              <a:gdLst>
                <a:gd name="connsiteX0" fmla="*/ 435949 w 436597"/>
                <a:gd name="connsiteY0" fmla="*/ 143480 h 443677"/>
                <a:gd name="connsiteX1" fmla="*/ 433943 w 436597"/>
                <a:gd name="connsiteY1" fmla="*/ 172869 h 443677"/>
                <a:gd name="connsiteX2" fmla="*/ 433713 w 436597"/>
                <a:gd name="connsiteY2" fmla="*/ 173709 h 443677"/>
                <a:gd name="connsiteX3" fmla="*/ 342570 w 436597"/>
                <a:gd name="connsiteY3" fmla="*/ 225656 h 443677"/>
                <a:gd name="connsiteX4" fmla="*/ 149233 w 436597"/>
                <a:gd name="connsiteY4" fmla="*/ 172696 h 443677"/>
                <a:gd name="connsiteX5" fmla="*/ 149233 w 436597"/>
                <a:gd name="connsiteY5" fmla="*/ 417484 h 443677"/>
                <a:gd name="connsiteX6" fmla="*/ 123040 w 436597"/>
                <a:gd name="connsiteY6" fmla="*/ 443677 h 443677"/>
                <a:gd name="connsiteX7" fmla="*/ 26193 w 436597"/>
                <a:gd name="connsiteY7" fmla="*/ 443677 h 443677"/>
                <a:gd name="connsiteX8" fmla="*/ 0 w 436597"/>
                <a:gd name="connsiteY8" fmla="*/ 417484 h 443677"/>
                <a:gd name="connsiteX9" fmla="*/ 0 w 436597"/>
                <a:gd name="connsiteY9" fmla="*/ 74181 h 443677"/>
                <a:gd name="connsiteX10" fmla="*/ 74181 w 436597"/>
                <a:gd name="connsiteY10" fmla="*/ 0 h 443677"/>
                <a:gd name="connsiteX11" fmla="*/ 75052 w 436597"/>
                <a:gd name="connsiteY11" fmla="*/ 0 h 443677"/>
                <a:gd name="connsiteX12" fmla="*/ 92124 w 436597"/>
                <a:gd name="connsiteY12" fmla="*/ 3447 h 443677"/>
                <a:gd name="connsiteX13" fmla="*/ 97594 w 436597"/>
                <a:gd name="connsiteY13" fmla="*/ 3820 h 443677"/>
                <a:gd name="connsiteX14" fmla="*/ 381996 w 436597"/>
                <a:gd name="connsiteY14" fmla="*/ 81726 h 443677"/>
                <a:gd name="connsiteX15" fmla="*/ 435949 w 436597"/>
                <a:gd name="connsiteY15" fmla="*/ 143480 h 44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6597" h="443677">
                  <a:moveTo>
                    <a:pt x="435949" y="143480"/>
                  </a:moveTo>
                  <a:cubicBezTo>
                    <a:pt x="437225" y="153032"/>
                    <a:pt x="436649" y="162991"/>
                    <a:pt x="433943" y="172869"/>
                  </a:cubicBezTo>
                  <a:lnTo>
                    <a:pt x="433713" y="173709"/>
                  </a:lnTo>
                  <a:cubicBezTo>
                    <a:pt x="422889" y="213223"/>
                    <a:pt x="382083" y="236480"/>
                    <a:pt x="342570" y="225656"/>
                  </a:cubicBezTo>
                  <a:lnTo>
                    <a:pt x="149233" y="172696"/>
                  </a:lnTo>
                  <a:lnTo>
                    <a:pt x="149233" y="417484"/>
                  </a:lnTo>
                  <a:cubicBezTo>
                    <a:pt x="149233" y="431950"/>
                    <a:pt x="137506" y="443677"/>
                    <a:pt x="123040" y="443677"/>
                  </a:cubicBezTo>
                  <a:lnTo>
                    <a:pt x="26193" y="443677"/>
                  </a:lnTo>
                  <a:cubicBezTo>
                    <a:pt x="11727" y="443677"/>
                    <a:pt x="0" y="431950"/>
                    <a:pt x="0" y="417484"/>
                  </a:cubicBezTo>
                  <a:lnTo>
                    <a:pt x="0" y="74181"/>
                  </a:lnTo>
                  <a:cubicBezTo>
                    <a:pt x="0" y="33212"/>
                    <a:pt x="33212" y="0"/>
                    <a:pt x="74181" y="0"/>
                  </a:cubicBezTo>
                  <a:lnTo>
                    <a:pt x="75052" y="0"/>
                  </a:lnTo>
                  <a:lnTo>
                    <a:pt x="92124" y="3447"/>
                  </a:lnTo>
                  <a:lnTo>
                    <a:pt x="97594" y="3820"/>
                  </a:lnTo>
                  <a:lnTo>
                    <a:pt x="381996" y="81726"/>
                  </a:lnTo>
                  <a:cubicBezTo>
                    <a:pt x="411631" y="89843"/>
                    <a:pt x="432122" y="114826"/>
                    <a:pt x="435949" y="14348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1B63EDA7-571B-4FB9-A21F-7AE3EF751166}"/>
                </a:ext>
              </a:extLst>
            </p:cNvPr>
            <p:cNvGrpSpPr/>
            <p:nvPr/>
          </p:nvGrpSpPr>
          <p:grpSpPr>
            <a:xfrm>
              <a:off x="4434173" y="2008127"/>
              <a:ext cx="446481" cy="452374"/>
              <a:chOff x="5062184" y="2130976"/>
              <a:chExt cx="446481" cy="452374"/>
            </a:xfrm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AED21CDC-79AF-4103-869F-7B4CD5965BA9}"/>
                  </a:ext>
                </a:extLst>
              </p:cNvPr>
              <p:cNvSpPr/>
              <p:nvPr/>
            </p:nvSpPr>
            <p:spPr>
              <a:xfrm>
                <a:off x="5110163" y="2304180"/>
                <a:ext cx="391141" cy="279170"/>
              </a:xfrm>
              <a:custGeom>
                <a:avLst/>
                <a:gdLst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4617 w 391141"/>
                  <a:gd name="connsiteY12" fmla="*/ 227447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0" fmla="*/ 2974 w 391141"/>
                  <a:gd name="connsiteY0" fmla="*/ 0 h 279170"/>
                  <a:gd name="connsiteX1" fmla="*/ 370882 w 391141"/>
                  <a:gd name="connsiteY1" fmla="*/ 0 h 279170"/>
                  <a:gd name="connsiteX2" fmla="*/ 373856 w 391141"/>
                  <a:gd name="connsiteY2" fmla="*/ 29500 h 279170"/>
                  <a:gd name="connsiteX3" fmla="*/ 373856 w 391141"/>
                  <a:gd name="connsiteY3" fmla="*/ 92242 h 279170"/>
                  <a:gd name="connsiteX4" fmla="*/ 366399 w 391141"/>
                  <a:gd name="connsiteY4" fmla="*/ 129176 h 279170"/>
                  <a:gd name="connsiteX5" fmla="*/ 389429 w 391141"/>
                  <a:gd name="connsiteY5" fmla="*/ 169065 h 279170"/>
                  <a:gd name="connsiteX6" fmla="*/ 384756 w 391141"/>
                  <a:gd name="connsiteY6" fmla="*/ 186505 h 279170"/>
                  <a:gd name="connsiteX7" fmla="*/ 343555 w 391141"/>
                  <a:gd name="connsiteY7" fmla="*/ 188157 h 279170"/>
                  <a:gd name="connsiteX8" fmla="*/ 330439 w 391141"/>
                  <a:gd name="connsiteY8" fmla="*/ 207611 h 279170"/>
                  <a:gd name="connsiteX9" fmla="*/ 278863 w 391141"/>
                  <a:gd name="connsiteY9" fmla="*/ 207611 h 279170"/>
                  <a:gd name="connsiteX10" fmla="*/ 268945 w 391141"/>
                  <a:gd name="connsiteY10" fmla="*/ 217529 h 279170"/>
                  <a:gd name="connsiteX11" fmla="*/ 278863 w 391141"/>
                  <a:gd name="connsiteY11" fmla="*/ 227447 h 279170"/>
                  <a:gd name="connsiteX12" fmla="*/ 316998 w 391141"/>
                  <a:gd name="connsiteY12" fmla="*/ 236972 h 279170"/>
                  <a:gd name="connsiteX13" fmla="*/ 259689 w 391141"/>
                  <a:gd name="connsiteY13" fmla="*/ 264480 h 279170"/>
                  <a:gd name="connsiteX14" fmla="*/ 186928 w 391141"/>
                  <a:gd name="connsiteY14" fmla="*/ 279170 h 279170"/>
                  <a:gd name="connsiteX15" fmla="*/ 0 w 391141"/>
                  <a:gd name="connsiteY15" fmla="*/ 92242 h 279170"/>
                  <a:gd name="connsiteX16" fmla="*/ 0 w 391141"/>
                  <a:gd name="connsiteY16" fmla="*/ 29500 h 279170"/>
                  <a:gd name="connsiteX17" fmla="*/ 2974 w 391141"/>
                  <a:gd name="connsiteY17" fmla="*/ 0 h 279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91141" h="279170">
                    <a:moveTo>
                      <a:pt x="2974" y="0"/>
                    </a:moveTo>
                    <a:lnTo>
                      <a:pt x="370882" y="0"/>
                    </a:lnTo>
                    <a:lnTo>
                      <a:pt x="373856" y="29500"/>
                    </a:lnTo>
                    <a:lnTo>
                      <a:pt x="373856" y="92242"/>
                    </a:lnTo>
                    <a:lnTo>
                      <a:pt x="366399" y="129176"/>
                    </a:lnTo>
                    <a:lnTo>
                      <a:pt x="389429" y="169065"/>
                    </a:lnTo>
                    <a:cubicBezTo>
                      <a:pt x="392955" y="175172"/>
                      <a:pt x="390862" y="182980"/>
                      <a:pt x="384756" y="186505"/>
                    </a:cubicBezTo>
                    <a:lnTo>
                      <a:pt x="343555" y="188157"/>
                    </a:lnTo>
                    <a:lnTo>
                      <a:pt x="330439" y="207611"/>
                    </a:lnTo>
                    <a:lnTo>
                      <a:pt x="278863" y="207611"/>
                    </a:lnTo>
                    <a:cubicBezTo>
                      <a:pt x="273385" y="207611"/>
                      <a:pt x="268945" y="212051"/>
                      <a:pt x="268945" y="217529"/>
                    </a:cubicBezTo>
                    <a:cubicBezTo>
                      <a:pt x="268945" y="223007"/>
                      <a:pt x="273385" y="227447"/>
                      <a:pt x="278863" y="227447"/>
                    </a:cubicBezTo>
                    <a:lnTo>
                      <a:pt x="316998" y="236972"/>
                    </a:lnTo>
                    <a:cubicBezTo>
                      <a:pt x="298689" y="249316"/>
                      <a:pt x="277998" y="252136"/>
                      <a:pt x="259689" y="264480"/>
                    </a:cubicBezTo>
                    <a:cubicBezTo>
                      <a:pt x="237326" y="273939"/>
                      <a:pt x="212738" y="279170"/>
                      <a:pt x="186928" y="279170"/>
                    </a:cubicBezTo>
                    <a:cubicBezTo>
                      <a:pt x="83691" y="279170"/>
                      <a:pt x="0" y="195479"/>
                      <a:pt x="0" y="92242"/>
                    </a:cubicBezTo>
                    <a:lnTo>
                      <a:pt x="0" y="29500"/>
                    </a:ln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EEC7BC59-CBB8-4EF5-87AE-136D0BD269D2}"/>
                  </a:ext>
                </a:extLst>
              </p:cNvPr>
              <p:cNvSpPr/>
              <p:nvPr/>
            </p:nvSpPr>
            <p:spPr>
              <a:xfrm rot="4559317">
                <a:off x="5106284" y="2348226"/>
                <a:ext cx="147226" cy="235426"/>
              </a:xfrm>
              <a:custGeom>
                <a:avLst/>
                <a:gdLst>
                  <a:gd name="connsiteX0" fmla="*/ 58845 w 238511"/>
                  <a:gd name="connsiteY0" fmla="*/ 33078 h 315683"/>
                  <a:gd name="connsiteX1" fmla="*/ 93445 w 238511"/>
                  <a:gd name="connsiteY1" fmla="*/ 0 h 315683"/>
                  <a:gd name="connsiteX2" fmla="*/ 100353 w 238511"/>
                  <a:gd name="connsiteY2" fmla="*/ 15494 h 315683"/>
                  <a:gd name="connsiteX3" fmla="*/ 113149 w 238511"/>
                  <a:gd name="connsiteY3" fmla="*/ 8342 h 315683"/>
                  <a:gd name="connsiteX4" fmla="*/ 116005 w 238511"/>
                  <a:gd name="connsiteY4" fmla="*/ 25375 h 315683"/>
                  <a:gd name="connsiteX5" fmla="*/ 119411 w 238511"/>
                  <a:gd name="connsiteY5" fmla="*/ 24537 h 315683"/>
                  <a:gd name="connsiteX6" fmla="*/ 118066 w 238511"/>
                  <a:gd name="connsiteY6" fmla="*/ 37659 h 315683"/>
                  <a:gd name="connsiteX7" fmla="*/ 122787 w 238511"/>
                  <a:gd name="connsiteY7" fmla="*/ 65809 h 315683"/>
                  <a:gd name="connsiteX8" fmla="*/ 153036 w 238511"/>
                  <a:gd name="connsiteY8" fmla="*/ 133653 h 315683"/>
                  <a:gd name="connsiteX9" fmla="*/ 238511 w 238511"/>
                  <a:gd name="connsiteY9" fmla="*/ 252432 h 315683"/>
                  <a:gd name="connsiteX10" fmla="*/ 192511 w 238511"/>
                  <a:gd name="connsiteY10" fmla="*/ 265672 h 315683"/>
                  <a:gd name="connsiteX11" fmla="*/ 180469 w 238511"/>
                  <a:gd name="connsiteY11" fmla="*/ 263649 h 315683"/>
                  <a:gd name="connsiteX12" fmla="*/ 190343 w 238511"/>
                  <a:gd name="connsiteY12" fmla="*/ 289068 h 315683"/>
                  <a:gd name="connsiteX13" fmla="*/ 142493 w 238511"/>
                  <a:gd name="connsiteY13" fmla="*/ 290361 h 315683"/>
                  <a:gd name="connsiteX14" fmla="*/ 115584 w 238511"/>
                  <a:gd name="connsiteY14" fmla="*/ 278357 h 315683"/>
                  <a:gd name="connsiteX15" fmla="*/ 119411 w 238511"/>
                  <a:gd name="connsiteY15" fmla="*/ 315683 h 315683"/>
                  <a:gd name="connsiteX16" fmla="*/ 0 w 238511"/>
                  <a:gd name="connsiteY16" fmla="*/ 170110 h 315683"/>
                  <a:gd name="connsiteX17" fmla="*/ 34975 w 238511"/>
                  <a:gd name="connsiteY17" fmla="*/ 67174 h 315683"/>
                  <a:gd name="connsiteX18" fmla="*/ 50912 w 238511"/>
                  <a:gd name="connsiteY18" fmla="*/ 54075 h 31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8511" h="315683">
                    <a:moveTo>
                      <a:pt x="58845" y="33078"/>
                    </a:moveTo>
                    <a:cubicBezTo>
                      <a:pt x="67561" y="19572"/>
                      <a:pt x="79150" y="8215"/>
                      <a:pt x="93445" y="0"/>
                    </a:cubicBezTo>
                    <a:lnTo>
                      <a:pt x="100353" y="15494"/>
                    </a:lnTo>
                    <a:lnTo>
                      <a:pt x="113149" y="8342"/>
                    </a:lnTo>
                    <a:lnTo>
                      <a:pt x="116005" y="25375"/>
                    </a:lnTo>
                    <a:lnTo>
                      <a:pt x="119411" y="24537"/>
                    </a:lnTo>
                    <a:lnTo>
                      <a:pt x="118066" y="37659"/>
                    </a:lnTo>
                    <a:lnTo>
                      <a:pt x="122787" y="65809"/>
                    </a:lnTo>
                    <a:lnTo>
                      <a:pt x="153036" y="133653"/>
                    </a:lnTo>
                    <a:cubicBezTo>
                      <a:pt x="177403" y="176054"/>
                      <a:pt x="206083" y="215975"/>
                      <a:pt x="238511" y="252432"/>
                    </a:cubicBezTo>
                    <a:cubicBezTo>
                      <a:pt x="224216" y="260646"/>
                      <a:pt x="208568" y="264941"/>
                      <a:pt x="192511" y="265672"/>
                    </a:cubicBezTo>
                    <a:lnTo>
                      <a:pt x="180469" y="263649"/>
                    </a:lnTo>
                    <a:lnTo>
                      <a:pt x="190343" y="289068"/>
                    </a:lnTo>
                    <a:cubicBezTo>
                      <a:pt x="174445" y="293439"/>
                      <a:pt x="158221" y="293676"/>
                      <a:pt x="142493" y="290361"/>
                    </a:cubicBezTo>
                    <a:lnTo>
                      <a:pt x="115584" y="278357"/>
                    </a:lnTo>
                    <a:lnTo>
                      <a:pt x="119411" y="315683"/>
                    </a:lnTo>
                    <a:cubicBezTo>
                      <a:pt x="53462" y="315683"/>
                      <a:pt x="0" y="250508"/>
                      <a:pt x="0" y="170110"/>
                    </a:cubicBezTo>
                    <a:cubicBezTo>
                      <a:pt x="0" y="129911"/>
                      <a:pt x="13366" y="93517"/>
                      <a:pt x="34975" y="67174"/>
                    </a:cubicBezTo>
                    <a:lnTo>
                      <a:pt x="50912" y="5407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D2C08834-F158-454E-A74F-84D05E3B0F19}"/>
                  </a:ext>
                </a:extLst>
              </p:cNvPr>
              <p:cNvSpPr/>
              <p:nvPr/>
            </p:nvSpPr>
            <p:spPr>
              <a:xfrm>
                <a:off x="5098561" y="2135041"/>
                <a:ext cx="385458" cy="157428"/>
              </a:xfrm>
              <a:custGeom>
                <a:avLst/>
                <a:gdLst>
                  <a:gd name="connsiteX0" fmla="*/ 183954 w 367908"/>
                  <a:gd name="connsiteY0" fmla="*/ 0 h 157428"/>
                  <a:gd name="connsiteX1" fmla="*/ 367084 w 367908"/>
                  <a:gd name="connsiteY1" fmla="*/ 149256 h 157428"/>
                  <a:gd name="connsiteX2" fmla="*/ 367908 w 367908"/>
                  <a:gd name="connsiteY2" fmla="*/ 157428 h 157428"/>
                  <a:gd name="connsiteX3" fmla="*/ 0 w 367908"/>
                  <a:gd name="connsiteY3" fmla="*/ 157428 h 157428"/>
                  <a:gd name="connsiteX4" fmla="*/ 824 w 367908"/>
                  <a:gd name="connsiteY4" fmla="*/ 149256 h 157428"/>
                  <a:gd name="connsiteX5" fmla="*/ 183954 w 367908"/>
                  <a:gd name="connsiteY5" fmla="*/ 0 h 157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908" h="157428">
                    <a:moveTo>
                      <a:pt x="183954" y="0"/>
                    </a:moveTo>
                    <a:cubicBezTo>
                      <a:pt x="274287" y="0"/>
                      <a:pt x="349654" y="64076"/>
                      <a:pt x="367084" y="149256"/>
                    </a:cubicBezTo>
                    <a:lnTo>
                      <a:pt x="367908" y="157428"/>
                    </a:lnTo>
                    <a:lnTo>
                      <a:pt x="0" y="157428"/>
                    </a:lnTo>
                    <a:lnTo>
                      <a:pt x="824" y="149256"/>
                    </a:lnTo>
                    <a:cubicBezTo>
                      <a:pt x="18254" y="64076"/>
                      <a:pt x="93622" y="0"/>
                      <a:pt x="1839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83B6F64C-B5A0-4D95-B5D8-2E28536176D5}"/>
                  </a:ext>
                </a:extLst>
              </p:cNvPr>
              <p:cNvSpPr/>
              <p:nvPr/>
            </p:nvSpPr>
            <p:spPr>
              <a:xfrm rot="16200000">
                <a:off x="5394482" y="2330008"/>
                <a:ext cx="115494" cy="112634"/>
              </a:xfrm>
              <a:custGeom>
                <a:avLst/>
                <a:gdLst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03818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14560 w 115494"/>
                  <a:gd name="connsiteY6" fmla="*/ 66915 h 112634"/>
                  <a:gd name="connsiteX7" fmla="*/ 27107 w 115494"/>
                  <a:gd name="connsiteY7" fmla="*/ 0 h 112634"/>
                  <a:gd name="connsiteX8" fmla="*/ 91270 w 115494"/>
                  <a:gd name="connsiteY8" fmla="*/ 0 h 112634"/>
                  <a:gd name="connsiteX9" fmla="*/ 115494 w 115494"/>
                  <a:gd name="connsiteY9" fmla="*/ 66915 h 112634"/>
                  <a:gd name="connsiteX0" fmla="*/ 115494 w 115494"/>
                  <a:gd name="connsiteY0" fmla="*/ 66915 h 112634"/>
                  <a:gd name="connsiteX1" fmla="*/ 115494 w 115494"/>
                  <a:gd name="connsiteY1" fmla="*/ 89774 h 112634"/>
                  <a:gd name="connsiteX2" fmla="*/ 92634 w 115494"/>
                  <a:gd name="connsiteY2" fmla="*/ 112634 h 112634"/>
                  <a:gd name="connsiteX3" fmla="*/ 22860 w 115494"/>
                  <a:gd name="connsiteY3" fmla="*/ 112634 h 112634"/>
                  <a:gd name="connsiteX4" fmla="*/ 0 w 115494"/>
                  <a:gd name="connsiteY4" fmla="*/ 89774 h 112634"/>
                  <a:gd name="connsiteX5" fmla="*/ 1 w 115494"/>
                  <a:gd name="connsiteY5" fmla="*/ 66915 h 112634"/>
                  <a:gd name="connsiteX6" fmla="*/ 27107 w 115494"/>
                  <a:gd name="connsiteY6" fmla="*/ 0 h 112634"/>
                  <a:gd name="connsiteX7" fmla="*/ 91270 w 115494"/>
                  <a:gd name="connsiteY7" fmla="*/ 0 h 112634"/>
                  <a:gd name="connsiteX8" fmla="*/ 115494 w 115494"/>
                  <a:gd name="connsiteY8" fmla="*/ 66915 h 11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494" h="112634">
                    <a:moveTo>
                      <a:pt x="115494" y="66915"/>
                    </a:moveTo>
                    <a:lnTo>
                      <a:pt x="115494" y="89774"/>
                    </a:lnTo>
                    <a:cubicBezTo>
                      <a:pt x="115494" y="102399"/>
                      <a:pt x="105259" y="112634"/>
                      <a:pt x="92634" y="112634"/>
                    </a:cubicBezTo>
                    <a:lnTo>
                      <a:pt x="22860" y="112634"/>
                    </a:lnTo>
                    <a:cubicBezTo>
                      <a:pt x="10235" y="112634"/>
                      <a:pt x="0" y="102399"/>
                      <a:pt x="0" y="89774"/>
                    </a:cubicBezTo>
                    <a:cubicBezTo>
                      <a:pt x="0" y="82154"/>
                      <a:pt x="1" y="74535"/>
                      <a:pt x="1" y="66915"/>
                    </a:cubicBezTo>
                    <a:lnTo>
                      <a:pt x="27107" y="0"/>
                    </a:lnTo>
                    <a:lnTo>
                      <a:pt x="91270" y="0"/>
                    </a:lnTo>
                    <a:lnTo>
                      <a:pt x="115494" y="6691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四角形: 上の 2 つの角を丸める 580">
                <a:extLst>
                  <a:ext uri="{FF2B5EF4-FFF2-40B4-BE49-F238E27FC236}">
                    <a16:creationId xmlns:a16="http://schemas.microsoft.com/office/drawing/2014/main" id="{01D0E76A-4230-4860-807B-3FAB03A2B1B7}"/>
                  </a:ext>
                </a:extLst>
              </p:cNvPr>
              <p:cNvSpPr/>
              <p:nvPr/>
            </p:nvSpPr>
            <p:spPr>
              <a:xfrm rot="5400000">
                <a:off x="5428059" y="2363465"/>
                <a:ext cx="115493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四角形: 上の 2 つの角を丸める 581">
                <a:extLst>
                  <a:ext uri="{FF2B5EF4-FFF2-40B4-BE49-F238E27FC236}">
                    <a16:creationId xmlns:a16="http://schemas.microsoft.com/office/drawing/2014/main" id="{07A78B16-ADE4-4A68-8089-8F04F72DD70A}"/>
                  </a:ext>
                </a:extLst>
              </p:cNvPr>
              <p:cNvSpPr/>
              <p:nvPr/>
            </p:nvSpPr>
            <p:spPr>
              <a:xfrm rot="5400000">
                <a:off x="5223284" y="2238742"/>
                <a:ext cx="56720" cy="30616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四角形: 角を丸くする 582">
                <a:extLst>
                  <a:ext uri="{FF2B5EF4-FFF2-40B4-BE49-F238E27FC236}">
                    <a16:creationId xmlns:a16="http://schemas.microsoft.com/office/drawing/2014/main" id="{3D40433E-F545-440B-B4E1-1974159F5E60}"/>
                  </a:ext>
                </a:extLst>
              </p:cNvPr>
              <p:cNvSpPr/>
              <p:nvPr/>
            </p:nvSpPr>
            <p:spPr>
              <a:xfrm rot="20993972">
                <a:off x="5071534" y="2255113"/>
                <a:ext cx="431004" cy="109319"/>
              </a:xfrm>
              <a:prstGeom prst="roundRect">
                <a:avLst>
                  <a:gd name="adj" fmla="val 2858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E2389206-180F-4D7B-BE2F-8339943E2BB7}"/>
                  </a:ext>
                </a:extLst>
              </p:cNvPr>
              <p:cNvSpPr/>
              <p:nvPr/>
            </p:nvSpPr>
            <p:spPr>
              <a:xfrm>
                <a:off x="5245571" y="2130976"/>
                <a:ext cx="45719" cy="253188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4E88989C-16FD-42F3-A98F-814154FFD635}"/>
                  </a:ext>
                </a:extLst>
              </p:cNvPr>
              <p:cNvGrpSpPr/>
              <p:nvPr/>
            </p:nvGrpSpPr>
            <p:grpSpPr>
              <a:xfrm>
                <a:off x="5165370" y="2311998"/>
                <a:ext cx="201968" cy="201968"/>
                <a:chOff x="5151611" y="2298239"/>
                <a:chExt cx="229486" cy="229486"/>
              </a:xfrm>
            </p:grpSpPr>
            <p:sp>
              <p:nvSpPr>
                <p:cNvPr id="586" name="星: 24 pt 585">
                  <a:extLst>
                    <a:ext uri="{FF2B5EF4-FFF2-40B4-BE49-F238E27FC236}">
                      <a16:creationId xmlns:a16="http://schemas.microsoft.com/office/drawing/2014/main" id="{36DEC11F-AA44-40D0-9502-3889FAE6A185}"/>
                    </a:ext>
                  </a:extLst>
                </p:cNvPr>
                <p:cNvSpPr/>
                <p:nvPr/>
              </p:nvSpPr>
              <p:spPr>
                <a:xfrm>
                  <a:off x="5151611" y="2298239"/>
                  <a:ext cx="229486" cy="229486"/>
                </a:xfrm>
                <a:prstGeom prst="star24">
                  <a:avLst>
                    <a:gd name="adj" fmla="val 4830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409C2A4F-0895-4221-8402-04072CEFCA80}"/>
                    </a:ext>
                  </a:extLst>
                </p:cNvPr>
                <p:cNvSpPr/>
                <p:nvPr/>
              </p:nvSpPr>
              <p:spPr>
                <a:xfrm>
                  <a:off x="5199374" y="2341932"/>
                  <a:ext cx="138112" cy="13811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DD7D0408-7182-44FD-95B4-8AC0CD418E40}"/>
                </a:ext>
              </a:extLst>
            </p:cNvPr>
            <p:cNvSpPr/>
            <p:nvPr/>
          </p:nvSpPr>
          <p:spPr>
            <a:xfrm rot="1541001">
              <a:off x="4503535" y="2429863"/>
              <a:ext cx="224084" cy="72792"/>
            </a:xfrm>
            <a:prstGeom prst="round2SameRect">
              <a:avLst>
                <a:gd name="adj1" fmla="val 44309"/>
                <a:gd name="adj2" fmla="val 1013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093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5903</TotalTime>
  <Words>169</Words>
  <Application>Microsoft Office PowerPoint</Application>
  <PresentationFormat>A4 210 x 297 mm</PresentationFormat>
  <Paragraphs>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pptxf77_北海道をイメージするイラスト集</dc:title>
  <dc:subject>pptxf77_北海道をイメージするイラスト集</dc:subject>
  <dc:creator>でじけろお</dc:creator>
  <cp:revision>1</cp:revision>
  <dcterms:created xsi:type="dcterms:W3CDTF">2011-09-01T12:09:10Z</dcterms:created>
  <dcterms:modified xsi:type="dcterms:W3CDTF">2020-12-18T06:29:48Z</dcterms:modified>
  <cp:version>1</cp:version>
</cp:coreProperties>
</file>